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96" r:id="rId5"/>
    <p:sldId id="292" r:id="rId6"/>
    <p:sldId id="263" r:id="rId7"/>
    <p:sldId id="293" r:id="rId8"/>
    <p:sldId id="339" r:id="rId9"/>
    <p:sldId id="326" r:id="rId10"/>
    <p:sldId id="332" r:id="rId11"/>
    <p:sldId id="331" r:id="rId12"/>
    <p:sldId id="338" r:id="rId13"/>
    <p:sldId id="337" r:id="rId14"/>
    <p:sldId id="333" r:id="rId15"/>
    <p:sldId id="334" r:id="rId16"/>
    <p:sldId id="335" r:id="rId17"/>
    <p:sldId id="31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hauser, Leia J (DFW)" initials="ALJ(" lastIdx="1" clrIdx="0">
    <p:extLst>
      <p:ext uri="{19B8F6BF-5375-455C-9EA6-DF929625EA0E}">
        <p15:presenceInfo xmlns:p15="http://schemas.microsoft.com/office/powerpoint/2012/main" userId="S::Leia.Althauser@dfw.wa.gov::2503323c-6ace-4802-b9cc-5c9d65b327be" providerId="AD"/>
      </p:ext>
    </p:extLst>
  </p:cmAuthor>
  <p:cmAuthor id="2" name="Blomker, Rachel A (DFW)" initials="B(" lastIdx="2" clrIdx="1">
    <p:extLst>
      <p:ext uri="{19B8F6BF-5375-455C-9EA6-DF929625EA0E}">
        <p15:presenceInfo xmlns:p15="http://schemas.microsoft.com/office/powerpoint/2012/main" userId="S::rachel.blomker@dfw.wa.gov::817ef989-4f04-4ea5-8348-0b4562561095" providerId="AD"/>
      </p:ext>
    </p:extLst>
  </p:cmAuthor>
  <p:cmAuthor id="3" name="Trenda, Matthew P (DFW)" initials="mpt" lastIdx="1" clrIdx="2">
    <p:extLst>
      <p:ext uri="{19B8F6BF-5375-455C-9EA6-DF929625EA0E}">
        <p15:presenceInfo xmlns:p15="http://schemas.microsoft.com/office/powerpoint/2012/main" userId="Trenda, Matthew P (DFW)" providerId="None"/>
      </p:ext>
    </p:extLst>
  </p:cmAuthor>
  <p:cmAuthor id="4" name="McCausland, Carrie A (DFW)" initials="M(" lastIdx="1" clrIdx="3">
    <p:extLst>
      <p:ext uri="{19B8F6BF-5375-455C-9EA6-DF929625EA0E}">
        <p15:presenceInfo xmlns:p15="http://schemas.microsoft.com/office/powerpoint/2012/main" userId="S::carrie.mccausland@dfw.wa.gov::f8458338-0066-4fa1-bd9b-62635b7de0fa" providerId="AD"/>
      </p:ext>
    </p:extLst>
  </p:cmAuthor>
  <p:cmAuthor id="5" name="Hart, Alison L (DFW)" initials="H(" lastIdx="1" clrIdx="4">
    <p:extLst>
      <p:ext uri="{19B8F6BF-5375-455C-9EA6-DF929625EA0E}">
        <p15:presenceInfo xmlns:p15="http://schemas.microsoft.com/office/powerpoint/2012/main" userId="S::alison.hart@dfw.wa.gov::13cae9fd-d4dd-4661-bc65-ce0ebe796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557A"/>
    <a:srgbClr val="067B54"/>
    <a:srgbClr val="2FC1DA"/>
    <a:srgbClr val="0F7BAA"/>
    <a:srgbClr val="FFD046"/>
    <a:srgbClr val="169B7E"/>
    <a:srgbClr val="4FBEB7"/>
    <a:srgbClr val="579FD1"/>
    <a:srgbClr val="3AB54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3A9D6-E5A7-4995-B61A-95935EAD9ACC}" v="641" dt="2020-10-22T15:54:12.222"/>
    <p1510:client id="{3DE3858A-2024-42EB-ADAC-1D15C5D6C362}" v="426" dt="2020-10-22T19:00:02.104"/>
    <p1510:client id="{47B96756-C1EE-42E9-B5B2-7F39EC90FEDE}" v="47" dt="2020-10-22T20:16:34.460"/>
    <p1510:client id="{532A56B0-8D96-4434-ABA0-17D392A2A970}" v="63" dt="2020-10-22T19:32:24.160"/>
    <p1510:client id="{54A4670D-EFE2-440D-B38D-5A64AF67783F}" v="34" dt="2020-10-22T18:17:36.152"/>
    <p1510:client id="{7F00D6A2-E968-42EC-A977-0D1B3B5783DA}" v="108" dt="2020-10-22T19:44:36.034"/>
    <p1510:client id="{8D31DEFC-2802-4F65-BDF6-3C8FF00B56A9}" v="533" dt="2020-10-22T18:40:53.791"/>
    <p1510:client id="{9E3043C6-ACAB-47DA-B178-EAE9E17977FE}" v="37" dt="2020-10-22T17:43:17.242"/>
    <p1510:client id="{A33591E2-846D-467A-A0CD-74C2EAFC2A01}" v="35" dt="2020-10-22T19:42:59.632"/>
    <p1510:client id="{DE772EB4-5D51-4CED-8080-2DF569D5D9B5}" v="130" dt="2020-10-22T19:04:42.450"/>
    <p1510:client id="{EBCDF85E-C9FE-463A-93B3-341EBC35A38C}" v="149" dt="2020-10-21T23:27:26.946"/>
    <p1510:client id="{EDDFCA69-E4AF-CDE8-7338-31C88834C298}" v="27" dt="2020-10-22T19:17:23.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1B401A4-60FA-4C7F-BFC7-EF3DB9A6CBD3}"/>
    <pc:docChg chg="modSld">
      <pc:chgData name="" userId="" providerId="" clId="Web-{A1B401A4-60FA-4C7F-BFC7-EF3DB9A6CBD3}" dt="2020-10-21T18:18:53.479" v="70"/>
      <pc:docMkLst>
        <pc:docMk/>
      </pc:docMkLst>
      <pc:sldChg chg="modSp">
        <pc:chgData name="" userId="" providerId="" clId="Web-{A1B401A4-60FA-4C7F-BFC7-EF3DB9A6CBD3}" dt="2020-10-21T18:06:01.321" v="32" actId="20577"/>
        <pc:sldMkLst>
          <pc:docMk/>
          <pc:sldMk cId="0" sldId="263"/>
        </pc:sldMkLst>
        <pc:spChg chg="mod">
          <ac:chgData name="" userId="" providerId="" clId="Web-{A1B401A4-60FA-4C7F-BFC7-EF3DB9A6CBD3}" dt="2020-10-21T18:06:01.321" v="32" actId="20577"/>
          <ac:spMkLst>
            <pc:docMk/>
            <pc:sldMk cId="0" sldId="263"/>
            <ac:spMk id="13" creationId="{2EDAC037-A6A4-4391-8AC7-02C6D46D9085}"/>
          </ac:spMkLst>
        </pc:spChg>
      </pc:sldChg>
      <pc:sldChg chg="modSp">
        <pc:chgData name="" userId="" providerId="" clId="Web-{A1B401A4-60FA-4C7F-BFC7-EF3DB9A6CBD3}" dt="2020-10-21T18:16:54.026" v="66" actId="20577"/>
        <pc:sldMkLst>
          <pc:docMk/>
          <pc:sldMk cId="0" sldId="318"/>
        </pc:sldMkLst>
        <pc:spChg chg="mod">
          <ac:chgData name="" userId="" providerId="" clId="Web-{A1B401A4-60FA-4C7F-BFC7-EF3DB9A6CBD3}" dt="2020-10-21T18:16:54.026" v="66" actId="20577"/>
          <ac:spMkLst>
            <pc:docMk/>
            <pc:sldMk cId="0" sldId="318"/>
            <ac:spMk id="3" creationId="{00000000-0000-0000-0000-000000000000}"/>
          </ac:spMkLst>
        </pc:spChg>
      </pc:sldChg>
      <pc:sldChg chg="modNotes">
        <pc:chgData name="" userId="" providerId="" clId="Web-{A1B401A4-60FA-4C7F-BFC7-EF3DB9A6CBD3}" dt="2020-10-21T18:18:53.479" v="70"/>
        <pc:sldMkLst>
          <pc:docMk/>
          <pc:sldMk cId="0" sldId="326"/>
        </pc:sldMkLst>
      </pc:sldChg>
      <pc:sldChg chg="modSp addCm">
        <pc:chgData name="" userId="" providerId="" clId="Web-{A1B401A4-60FA-4C7F-BFC7-EF3DB9A6CBD3}" dt="2020-10-21T18:14:51.854" v="52" actId="20577"/>
        <pc:sldMkLst>
          <pc:docMk/>
          <pc:sldMk cId="3037448449" sldId="331"/>
        </pc:sldMkLst>
        <pc:spChg chg="mod">
          <ac:chgData name="" userId="" providerId="" clId="Web-{A1B401A4-60FA-4C7F-BFC7-EF3DB9A6CBD3}" dt="2020-10-21T18:14:51.854" v="52" actId="20577"/>
          <ac:spMkLst>
            <pc:docMk/>
            <pc:sldMk cId="3037448449" sldId="331"/>
            <ac:spMk id="15" creationId="{00000000-0000-0000-0000-000000000000}"/>
          </ac:spMkLst>
        </pc:spChg>
      </pc:sldChg>
      <pc:sldChg chg="modSp">
        <pc:chgData name="" userId="" providerId="" clId="Web-{A1B401A4-60FA-4C7F-BFC7-EF3DB9A6CBD3}" dt="2020-10-21T18:07:39.321" v="42" actId="20577"/>
        <pc:sldMkLst>
          <pc:docMk/>
          <pc:sldMk cId="743391397" sldId="332"/>
        </pc:sldMkLst>
        <pc:spChg chg="mod">
          <ac:chgData name="" userId="" providerId="" clId="Web-{A1B401A4-60FA-4C7F-BFC7-EF3DB9A6CBD3}" dt="2020-10-21T18:07:39.321" v="42" actId="20577"/>
          <ac:spMkLst>
            <pc:docMk/>
            <pc:sldMk cId="743391397" sldId="332"/>
            <ac:spMk id="15" creationId="{00000000-0000-0000-0000-000000000000}"/>
          </ac:spMkLst>
        </pc:spChg>
      </pc:sldChg>
      <pc:sldChg chg="modSp">
        <pc:chgData name="" userId="" providerId="" clId="Web-{A1B401A4-60FA-4C7F-BFC7-EF3DB9A6CBD3}" dt="2020-10-21T18:16:02.823" v="62" actId="20577"/>
        <pc:sldMkLst>
          <pc:docMk/>
          <pc:sldMk cId="549049057" sldId="334"/>
        </pc:sldMkLst>
        <pc:spChg chg="mod">
          <ac:chgData name="" userId="" providerId="" clId="Web-{A1B401A4-60FA-4C7F-BFC7-EF3DB9A6CBD3}" dt="2020-10-21T18:16:02.823" v="62" actId="20577"/>
          <ac:spMkLst>
            <pc:docMk/>
            <pc:sldMk cId="549049057" sldId="334"/>
            <ac:spMk id="3" creationId="{E28A09BF-9B06-4ADD-80FE-52A61A061FC3}"/>
          </ac:spMkLst>
        </pc:spChg>
      </pc:sldChg>
      <pc:sldChg chg="modSp">
        <pc:chgData name="" userId="" providerId="" clId="Web-{A1B401A4-60FA-4C7F-BFC7-EF3DB9A6CBD3}" dt="2020-10-21T18:16:44.463" v="65" actId="20577"/>
        <pc:sldMkLst>
          <pc:docMk/>
          <pc:sldMk cId="2712574575" sldId="335"/>
        </pc:sldMkLst>
        <pc:spChg chg="mod">
          <ac:chgData name="" userId="" providerId="" clId="Web-{A1B401A4-60FA-4C7F-BFC7-EF3DB9A6CBD3}" dt="2020-10-21T18:16:44.463" v="65" actId="20577"/>
          <ac:spMkLst>
            <pc:docMk/>
            <pc:sldMk cId="2712574575" sldId="335"/>
            <ac:spMk id="4" creationId="{7C133490-D014-4150-BEDE-78F8955503EF}"/>
          </ac:spMkLst>
        </pc:spChg>
      </pc:sldChg>
    </pc:docChg>
  </pc:docChgLst>
  <pc:docChgLst>
    <pc:chgData clId="Web-{DE772EB4-5D51-4CED-8080-2DF569D5D9B5}"/>
    <pc:docChg chg="modSld">
      <pc:chgData name="" userId="" providerId="" clId="Web-{DE772EB4-5D51-4CED-8080-2DF569D5D9B5}" dt="2020-10-22T19:04:42.450" v="129"/>
      <pc:docMkLst>
        <pc:docMk/>
      </pc:docMkLst>
      <pc:sldChg chg="modSp delCm">
        <pc:chgData name="" userId="" providerId="" clId="Web-{DE772EB4-5D51-4CED-8080-2DF569D5D9B5}" dt="2020-10-22T19:04:42.450" v="129"/>
        <pc:sldMkLst>
          <pc:docMk/>
          <pc:sldMk cId="549049057" sldId="334"/>
        </pc:sldMkLst>
        <pc:spChg chg="mod">
          <ac:chgData name="" userId="" providerId="" clId="Web-{DE772EB4-5D51-4CED-8080-2DF569D5D9B5}" dt="2020-10-22T19:04:30.137" v="127" actId="20577"/>
          <ac:spMkLst>
            <pc:docMk/>
            <pc:sldMk cId="549049057" sldId="334"/>
            <ac:spMk id="3" creationId="{E28A09BF-9B06-4ADD-80FE-52A61A061FC3}"/>
          </ac:spMkLst>
        </pc:spChg>
      </pc:sldChg>
    </pc:docChg>
  </pc:docChgLst>
  <pc:docChgLst>
    <pc:chgData clId="Web-{EBCDF85E-C9FE-463A-93B3-341EBC35A38C}"/>
    <pc:docChg chg="modSld">
      <pc:chgData name="" userId="" providerId="" clId="Web-{EBCDF85E-C9FE-463A-93B3-341EBC35A38C}" dt="2020-10-21T23:27:26.321" v="147" actId="20577"/>
      <pc:docMkLst>
        <pc:docMk/>
      </pc:docMkLst>
      <pc:sldChg chg="modSp delCm">
        <pc:chgData name="" userId="" providerId="" clId="Web-{EBCDF85E-C9FE-463A-93B3-341EBC35A38C}" dt="2020-10-21T23:27:26.321" v="146" actId="20577"/>
        <pc:sldMkLst>
          <pc:docMk/>
          <pc:sldMk cId="3037448449" sldId="331"/>
        </pc:sldMkLst>
        <pc:spChg chg="mod">
          <ac:chgData name="" userId="" providerId="" clId="Web-{EBCDF85E-C9FE-463A-93B3-341EBC35A38C}" dt="2020-10-21T23:27:26.321" v="146" actId="20577"/>
          <ac:spMkLst>
            <pc:docMk/>
            <pc:sldMk cId="3037448449" sldId="331"/>
            <ac:spMk id="15" creationId="{00000000-0000-0000-0000-000000000000}"/>
          </ac:spMkLst>
        </pc:spChg>
      </pc:sldChg>
    </pc:docChg>
  </pc:docChgLst>
  <pc:docChgLst>
    <pc:chgData clId="Web-{47B96756-C1EE-42E9-B5B2-7F39EC90FEDE}"/>
    <pc:docChg chg="modSld">
      <pc:chgData name="" userId="" providerId="" clId="Web-{47B96756-C1EE-42E9-B5B2-7F39EC90FEDE}" dt="2020-10-22T20:16:34.460" v="47"/>
      <pc:docMkLst>
        <pc:docMk/>
      </pc:docMkLst>
      <pc:sldChg chg="addSp modSp addAnim modAnim">
        <pc:chgData name="" userId="" providerId="" clId="Web-{47B96756-C1EE-42E9-B5B2-7F39EC90FEDE}" dt="2020-10-22T20:09:53.969" v="45" actId="1076"/>
        <pc:sldMkLst>
          <pc:docMk/>
          <pc:sldMk cId="743391397" sldId="332"/>
        </pc:sldMkLst>
        <pc:spChg chg="add mod">
          <ac:chgData name="" userId="" providerId="" clId="Web-{47B96756-C1EE-42E9-B5B2-7F39EC90FEDE}" dt="2020-10-22T20:09:37.329" v="41" actId="1076"/>
          <ac:spMkLst>
            <pc:docMk/>
            <pc:sldMk cId="743391397" sldId="332"/>
            <ac:spMk id="2" creationId="{1AF920F3-765D-4D97-865C-A5A99ACB2C12}"/>
          </ac:spMkLst>
        </pc:spChg>
        <pc:spChg chg="mod">
          <ac:chgData name="" userId="" providerId="" clId="Web-{47B96756-C1EE-42E9-B5B2-7F39EC90FEDE}" dt="2020-10-22T20:09:53.969" v="45" actId="1076"/>
          <ac:spMkLst>
            <pc:docMk/>
            <pc:sldMk cId="743391397" sldId="332"/>
            <ac:spMk id="5" creationId="{AB31CA8E-B3C6-40B2-AE25-93C330FBEC8E}"/>
          </ac:spMkLst>
        </pc:spChg>
        <pc:spChg chg="mod">
          <ac:chgData name="" userId="" providerId="" clId="Web-{47B96756-C1EE-42E9-B5B2-7F39EC90FEDE}" dt="2020-10-22T20:08:34.203" v="14" actId="20577"/>
          <ac:spMkLst>
            <pc:docMk/>
            <pc:sldMk cId="743391397" sldId="332"/>
            <ac:spMk id="15" creationId="{00000000-0000-0000-0000-000000000000}"/>
          </ac:spMkLst>
        </pc:spChg>
        <pc:picChg chg="mod">
          <ac:chgData name="" userId="" providerId="" clId="Web-{47B96756-C1EE-42E9-B5B2-7F39EC90FEDE}" dt="2020-10-22T20:09:49.563" v="44" actId="1076"/>
          <ac:picMkLst>
            <pc:docMk/>
            <pc:sldMk cId="743391397" sldId="332"/>
            <ac:picMk id="4" creationId="{45A76EB8-2B5B-4D8F-84AC-4A70D6358484}"/>
          </ac:picMkLst>
        </pc:picChg>
      </pc:sldChg>
      <pc:sldChg chg="delSp modSp">
        <pc:chgData name="" userId="" providerId="" clId="Web-{47B96756-C1EE-42E9-B5B2-7F39EC90FEDE}" dt="2020-10-22T20:16:34.460" v="47"/>
        <pc:sldMkLst>
          <pc:docMk/>
          <pc:sldMk cId="1834536820" sldId="338"/>
        </pc:sldMkLst>
        <pc:spChg chg="del">
          <ac:chgData name="" userId="" providerId="" clId="Web-{47B96756-C1EE-42E9-B5B2-7F39EC90FEDE}" dt="2020-10-22T20:16:34.460" v="47"/>
          <ac:spMkLst>
            <pc:docMk/>
            <pc:sldMk cId="1834536820" sldId="338"/>
            <ac:spMk id="2" creationId="{016AA088-4EA5-4181-A09A-AFDA08C9017F}"/>
          </ac:spMkLst>
        </pc:spChg>
        <pc:picChg chg="ord">
          <ac:chgData name="" userId="" providerId="" clId="Web-{47B96756-C1EE-42E9-B5B2-7F39EC90FEDE}" dt="2020-10-22T20:16:32.803" v="46"/>
          <ac:picMkLst>
            <pc:docMk/>
            <pc:sldMk cId="1834536820" sldId="338"/>
            <ac:picMk id="9" creationId="{022543ED-0E4F-428E-A9E9-4BA271E6BAFC}"/>
          </ac:picMkLst>
        </pc:picChg>
      </pc:sldChg>
    </pc:docChg>
  </pc:docChgLst>
  <pc:docChgLst>
    <pc:chgData clId="Web-{A33591E2-846D-467A-A0CD-74C2EAFC2A01}"/>
    <pc:docChg chg="modSld">
      <pc:chgData name="" userId="" providerId="" clId="Web-{A33591E2-846D-467A-A0CD-74C2EAFC2A01}" dt="2020-10-22T19:42:59.617" v="40"/>
      <pc:docMkLst>
        <pc:docMk/>
      </pc:docMkLst>
      <pc:sldChg chg="addSp delSp modSp addAnim delAnim">
        <pc:chgData name="" userId="" providerId="" clId="Web-{A33591E2-846D-467A-A0CD-74C2EAFC2A01}" dt="2020-10-22T19:42:59.617" v="40"/>
        <pc:sldMkLst>
          <pc:docMk/>
          <pc:sldMk cId="0" sldId="263"/>
        </pc:sldMkLst>
        <pc:spChg chg="add del">
          <ac:chgData name="" userId="" providerId="" clId="Web-{A33591E2-846D-467A-A0CD-74C2EAFC2A01}" dt="2020-10-22T19:42:59.164" v="39"/>
          <ac:spMkLst>
            <pc:docMk/>
            <pc:sldMk cId="0" sldId="263"/>
            <ac:spMk id="2" creationId="{8F5F0B6A-8A21-4A39-99BD-410B2CDC9845}"/>
          </ac:spMkLst>
        </pc:spChg>
        <pc:spChg chg="add del mod">
          <ac:chgData name="" userId="" providerId="" clId="Web-{A33591E2-846D-467A-A0CD-74C2EAFC2A01}" dt="2020-10-22T19:42:58.695" v="38"/>
          <ac:spMkLst>
            <pc:docMk/>
            <pc:sldMk cId="0" sldId="263"/>
            <ac:spMk id="3" creationId="{CD462B1C-FFA4-4132-A86D-9CAB097BB16F}"/>
          </ac:spMkLst>
        </pc:spChg>
        <pc:spChg chg="add del mod">
          <ac:chgData name="" userId="" providerId="" clId="Web-{A33591E2-846D-467A-A0CD-74C2EAFC2A01}" dt="2020-10-22T19:42:59.617" v="40"/>
          <ac:spMkLst>
            <pc:docMk/>
            <pc:sldMk cId="0" sldId="263"/>
            <ac:spMk id="13" creationId="{2EDAC037-A6A4-4391-8AC7-02C6D46D9085}"/>
          </ac:spMkLst>
        </pc:spChg>
      </pc:sldChg>
    </pc:docChg>
  </pc:docChgLst>
  <pc:docChgLst>
    <pc:chgData name="Hart, Alison L (DFW)" userId="13cae9fd-d4dd-4661-bc65-ce0ebe796eb5" providerId="ADAL" clId="{532A56B0-8D96-4434-ABA0-17D392A2A970}"/>
    <pc:docChg chg="undo custSel modSld">
      <pc:chgData name="Hart, Alison L (DFW)" userId="13cae9fd-d4dd-4661-bc65-ce0ebe796eb5" providerId="ADAL" clId="{532A56B0-8D96-4434-ABA0-17D392A2A970}" dt="2020-10-22T19:32:42.290" v="80" actId="14100"/>
      <pc:docMkLst>
        <pc:docMk/>
      </pc:docMkLst>
      <pc:sldChg chg="modCm">
        <pc:chgData name="Hart, Alison L (DFW)" userId="13cae9fd-d4dd-4661-bc65-ce0ebe796eb5" providerId="ADAL" clId="{532A56B0-8D96-4434-ABA0-17D392A2A970}" dt="2020-10-22T19:21:00.393" v="0"/>
        <pc:sldMkLst>
          <pc:docMk/>
          <pc:sldMk cId="0" sldId="263"/>
        </pc:sldMkLst>
      </pc:sldChg>
      <pc:sldChg chg="modSp">
        <pc:chgData name="Hart, Alison L (DFW)" userId="13cae9fd-d4dd-4661-bc65-ce0ebe796eb5" providerId="ADAL" clId="{532A56B0-8D96-4434-ABA0-17D392A2A970}" dt="2020-10-22T19:32:42.290" v="80" actId="14100"/>
        <pc:sldMkLst>
          <pc:docMk/>
          <pc:sldMk cId="3037448449" sldId="331"/>
        </pc:sldMkLst>
        <pc:spChg chg="mod">
          <ac:chgData name="Hart, Alison L (DFW)" userId="13cae9fd-d4dd-4661-bc65-ce0ebe796eb5" providerId="ADAL" clId="{532A56B0-8D96-4434-ABA0-17D392A2A970}" dt="2020-10-22T19:32:42.290" v="80" actId="14100"/>
          <ac:spMkLst>
            <pc:docMk/>
            <pc:sldMk cId="3037448449" sldId="331"/>
            <ac:spMk id="15" creationId="{00000000-0000-0000-0000-000000000000}"/>
          </ac:spMkLst>
        </pc:spChg>
      </pc:sldChg>
      <pc:sldChg chg="modSp">
        <pc:chgData name="Hart, Alison L (DFW)" userId="13cae9fd-d4dd-4661-bc65-ce0ebe796eb5" providerId="ADAL" clId="{532A56B0-8D96-4434-ABA0-17D392A2A970}" dt="2020-10-22T19:22:07.279" v="6" actId="179"/>
        <pc:sldMkLst>
          <pc:docMk/>
          <pc:sldMk cId="743391397" sldId="332"/>
        </pc:sldMkLst>
        <pc:spChg chg="mod">
          <ac:chgData name="Hart, Alison L (DFW)" userId="13cae9fd-d4dd-4661-bc65-ce0ebe796eb5" providerId="ADAL" clId="{532A56B0-8D96-4434-ABA0-17D392A2A970}" dt="2020-10-22T19:22:07.279" v="6" actId="179"/>
          <ac:spMkLst>
            <pc:docMk/>
            <pc:sldMk cId="743391397" sldId="332"/>
            <ac:spMk id="15" creationId="{00000000-0000-0000-0000-000000000000}"/>
          </ac:spMkLst>
        </pc:spChg>
      </pc:sldChg>
      <pc:sldChg chg="modSp modAnim">
        <pc:chgData name="Hart, Alison L (DFW)" userId="13cae9fd-d4dd-4661-bc65-ce0ebe796eb5" providerId="ADAL" clId="{532A56B0-8D96-4434-ABA0-17D392A2A970}" dt="2020-10-22T19:28:26.298" v="60" actId="27636"/>
        <pc:sldMkLst>
          <pc:docMk/>
          <pc:sldMk cId="1975575306" sldId="333"/>
        </pc:sldMkLst>
        <pc:spChg chg="mod">
          <ac:chgData name="Hart, Alison L (DFW)" userId="13cae9fd-d4dd-4661-bc65-ce0ebe796eb5" providerId="ADAL" clId="{532A56B0-8D96-4434-ABA0-17D392A2A970}" dt="2020-10-22T19:28:26.298" v="60" actId="27636"/>
          <ac:spMkLst>
            <pc:docMk/>
            <pc:sldMk cId="1975575306" sldId="333"/>
            <ac:spMk id="3" creationId="{E28A09BF-9B06-4ADD-80FE-52A61A061FC3}"/>
          </ac:spMkLst>
        </pc:spChg>
      </pc:sldChg>
      <pc:sldChg chg="modSp">
        <pc:chgData name="Hart, Alison L (DFW)" userId="13cae9fd-d4dd-4661-bc65-ce0ebe796eb5" providerId="ADAL" clId="{532A56B0-8D96-4434-ABA0-17D392A2A970}" dt="2020-10-22T19:31:31.263" v="76" actId="108"/>
        <pc:sldMkLst>
          <pc:docMk/>
          <pc:sldMk cId="549049057" sldId="334"/>
        </pc:sldMkLst>
        <pc:spChg chg="mod">
          <ac:chgData name="Hart, Alison L (DFW)" userId="13cae9fd-d4dd-4661-bc65-ce0ebe796eb5" providerId="ADAL" clId="{532A56B0-8D96-4434-ABA0-17D392A2A970}" dt="2020-10-22T19:31:31.263" v="76" actId="108"/>
          <ac:spMkLst>
            <pc:docMk/>
            <pc:sldMk cId="549049057" sldId="334"/>
            <ac:spMk id="3" creationId="{E28A09BF-9B06-4ADD-80FE-52A61A061FC3}"/>
          </ac:spMkLst>
        </pc:spChg>
      </pc:sldChg>
      <pc:sldChg chg="modSp">
        <pc:chgData name="Hart, Alison L (DFW)" userId="13cae9fd-d4dd-4661-bc65-ce0ebe796eb5" providerId="ADAL" clId="{532A56B0-8D96-4434-ABA0-17D392A2A970}" dt="2020-10-22T19:30:36.356" v="69" actId="6549"/>
        <pc:sldMkLst>
          <pc:docMk/>
          <pc:sldMk cId="2712574575" sldId="335"/>
        </pc:sldMkLst>
        <pc:spChg chg="mod">
          <ac:chgData name="Hart, Alison L (DFW)" userId="13cae9fd-d4dd-4661-bc65-ce0ebe796eb5" providerId="ADAL" clId="{532A56B0-8D96-4434-ABA0-17D392A2A970}" dt="2020-10-22T19:30:36.356" v="69" actId="6549"/>
          <ac:spMkLst>
            <pc:docMk/>
            <pc:sldMk cId="2712574575" sldId="335"/>
            <ac:spMk id="4" creationId="{7C133490-D014-4150-BEDE-78F8955503EF}"/>
          </ac:spMkLst>
        </pc:spChg>
      </pc:sldChg>
      <pc:sldChg chg="modSp">
        <pc:chgData name="Hart, Alison L (DFW)" userId="13cae9fd-d4dd-4661-bc65-ce0ebe796eb5" providerId="ADAL" clId="{532A56B0-8D96-4434-ABA0-17D392A2A970}" dt="2020-10-22T19:26:43.403" v="43" actId="207"/>
        <pc:sldMkLst>
          <pc:docMk/>
          <pc:sldMk cId="3867971471" sldId="337"/>
        </pc:sldMkLst>
        <pc:spChg chg="mod">
          <ac:chgData name="Hart, Alison L (DFW)" userId="13cae9fd-d4dd-4661-bc65-ce0ebe796eb5" providerId="ADAL" clId="{532A56B0-8D96-4434-ABA0-17D392A2A970}" dt="2020-10-22T19:25:53.066" v="41" actId="27636"/>
          <ac:spMkLst>
            <pc:docMk/>
            <pc:sldMk cId="3867971471" sldId="337"/>
            <ac:spMk id="7" creationId="{C5209E31-C034-49F2-96B2-5495C8D85B1F}"/>
          </ac:spMkLst>
        </pc:spChg>
        <pc:spChg chg="mod">
          <ac:chgData name="Hart, Alison L (DFW)" userId="13cae9fd-d4dd-4661-bc65-ce0ebe796eb5" providerId="ADAL" clId="{532A56B0-8D96-4434-ABA0-17D392A2A970}" dt="2020-10-22T19:26:43.403" v="43" actId="207"/>
          <ac:spMkLst>
            <pc:docMk/>
            <pc:sldMk cId="3867971471" sldId="337"/>
            <ac:spMk id="9" creationId="{9B396440-0969-43D5-8306-93E169578967}"/>
          </ac:spMkLst>
        </pc:spChg>
      </pc:sldChg>
      <pc:sldChg chg="modSp modAnim">
        <pc:chgData name="Hart, Alison L (DFW)" userId="13cae9fd-d4dd-4661-bc65-ce0ebe796eb5" providerId="ADAL" clId="{532A56B0-8D96-4434-ABA0-17D392A2A970}" dt="2020-10-22T19:32:00.979" v="77" actId="552"/>
        <pc:sldMkLst>
          <pc:docMk/>
          <pc:sldMk cId="1834536820" sldId="338"/>
        </pc:sldMkLst>
        <pc:spChg chg="mod">
          <ac:chgData name="Hart, Alison L (DFW)" userId="13cae9fd-d4dd-4661-bc65-ce0ebe796eb5" providerId="ADAL" clId="{532A56B0-8D96-4434-ABA0-17D392A2A970}" dt="2020-10-22T19:32:00.979" v="77" actId="552"/>
          <ac:spMkLst>
            <pc:docMk/>
            <pc:sldMk cId="1834536820" sldId="338"/>
            <ac:spMk id="13" creationId="{04D0654A-3871-452A-9300-575961558C4C}"/>
          </ac:spMkLst>
        </pc:spChg>
        <pc:spChg chg="mod">
          <ac:chgData name="Hart, Alison L (DFW)" userId="13cae9fd-d4dd-4661-bc65-ce0ebe796eb5" providerId="ADAL" clId="{532A56B0-8D96-4434-ABA0-17D392A2A970}" dt="2020-10-22T19:32:00.979" v="77" actId="552"/>
          <ac:spMkLst>
            <pc:docMk/>
            <pc:sldMk cId="1834536820" sldId="338"/>
            <ac:spMk id="15" creationId="{F710E483-CFBE-47D5-A8A0-0DAE650A9D78}"/>
          </ac:spMkLst>
        </pc:spChg>
      </pc:sldChg>
      <pc:sldChg chg="modSp">
        <pc:chgData name="Hart, Alison L (DFW)" userId="13cae9fd-d4dd-4661-bc65-ce0ebe796eb5" providerId="ADAL" clId="{532A56B0-8D96-4434-ABA0-17D392A2A970}" dt="2020-10-22T19:21:01.313" v="1" actId="27636"/>
        <pc:sldMkLst>
          <pc:docMk/>
          <pc:sldMk cId="3709009996" sldId="339"/>
        </pc:sldMkLst>
        <pc:spChg chg="mod">
          <ac:chgData name="Hart, Alison L (DFW)" userId="13cae9fd-d4dd-4661-bc65-ce0ebe796eb5" providerId="ADAL" clId="{532A56B0-8D96-4434-ABA0-17D392A2A970}" dt="2020-10-22T19:21:01.313" v="1" actId="27636"/>
          <ac:spMkLst>
            <pc:docMk/>
            <pc:sldMk cId="3709009996" sldId="339"/>
            <ac:spMk id="7" creationId="{3CF5914A-C8B9-4B8A-A261-B71DF91D3D29}"/>
          </ac:spMkLst>
        </pc:spChg>
      </pc:sldChg>
    </pc:docChg>
  </pc:docChgLst>
  <pc:docChgLst>
    <pc:chgData clId="Web-{EDDFCA69-E4AF-CDE8-7338-31C88834C298}"/>
    <pc:docChg chg="modSld">
      <pc:chgData name="" userId="" providerId="" clId="Web-{EDDFCA69-E4AF-CDE8-7338-31C88834C298}" dt="2020-10-22T19:17:23.632" v="24" actId="20577"/>
      <pc:docMkLst>
        <pc:docMk/>
      </pc:docMkLst>
      <pc:sldChg chg="addCm">
        <pc:chgData name="" userId="" providerId="" clId="Web-{EDDFCA69-E4AF-CDE8-7338-31C88834C298}" dt="2020-10-22T19:13:23.926" v="0"/>
        <pc:sldMkLst>
          <pc:docMk/>
          <pc:sldMk cId="0" sldId="263"/>
        </pc:sldMkLst>
      </pc:sldChg>
      <pc:sldChg chg="modSp">
        <pc:chgData name="" userId="" providerId="" clId="Web-{EDDFCA69-E4AF-CDE8-7338-31C88834C298}" dt="2020-10-22T19:13:59.007" v="1" actId="20577"/>
        <pc:sldMkLst>
          <pc:docMk/>
          <pc:sldMk cId="0" sldId="326"/>
        </pc:sldMkLst>
        <pc:spChg chg="mod">
          <ac:chgData name="" userId="" providerId="" clId="Web-{EDDFCA69-E4AF-CDE8-7338-31C88834C298}" dt="2020-10-22T19:13:59.007" v="1" actId="20577"/>
          <ac:spMkLst>
            <pc:docMk/>
            <pc:sldMk cId="0" sldId="326"/>
            <ac:spMk id="15" creationId="{00000000-0000-0000-0000-000000000000}"/>
          </ac:spMkLst>
        </pc:spChg>
      </pc:sldChg>
      <pc:sldChg chg="modSp">
        <pc:chgData name="" userId="" providerId="" clId="Web-{EDDFCA69-E4AF-CDE8-7338-31C88834C298}" dt="2020-10-22T19:14:46.261" v="6" actId="20577"/>
        <pc:sldMkLst>
          <pc:docMk/>
          <pc:sldMk cId="3037448449" sldId="331"/>
        </pc:sldMkLst>
        <pc:spChg chg="mod">
          <ac:chgData name="" userId="" providerId="" clId="Web-{EDDFCA69-E4AF-CDE8-7338-31C88834C298}" dt="2020-10-22T19:14:46.261" v="6" actId="20577"/>
          <ac:spMkLst>
            <pc:docMk/>
            <pc:sldMk cId="3037448449" sldId="331"/>
            <ac:spMk id="15" creationId="{00000000-0000-0000-0000-000000000000}"/>
          </ac:spMkLst>
        </pc:spChg>
      </pc:sldChg>
      <pc:sldChg chg="modSp">
        <pc:chgData name="" userId="" providerId="" clId="Web-{EDDFCA69-E4AF-CDE8-7338-31C88834C298}" dt="2020-10-22T19:16:54.005" v="18" actId="20577"/>
        <pc:sldMkLst>
          <pc:docMk/>
          <pc:sldMk cId="1975575306" sldId="333"/>
        </pc:sldMkLst>
        <pc:spChg chg="mod">
          <ac:chgData name="" userId="" providerId="" clId="Web-{EDDFCA69-E4AF-CDE8-7338-31C88834C298}" dt="2020-10-22T19:16:54.005" v="18" actId="20577"/>
          <ac:spMkLst>
            <pc:docMk/>
            <pc:sldMk cId="1975575306" sldId="333"/>
            <ac:spMk id="3" creationId="{E28A09BF-9B06-4ADD-80FE-52A61A061FC3}"/>
          </ac:spMkLst>
        </pc:spChg>
      </pc:sldChg>
      <pc:sldChg chg="modSp">
        <pc:chgData name="" userId="" providerId="" clId="Web-{EDDFCA69-E4AF-CDE8-7338-31C88834C298}" dt="2020-10-22T19:17:20.117" v="23" actId="20577"/>
        <pc:sldMkLst>
          <pc:docMk/>
          <pc:sldMk cId="549049057" sldId="334"/>
        </pc:sldMkLst>
        <pc:spChg chg="mod">
          <ac:chgData name="" userId="" providerId="" clId="Web-{EDDFCA69-E4AF-CDE8-7338-31C88834C298}" dt="2020-10-22T19:17:20.117" v="23" actId="20577"/>
          <ac:spMkLst>
            <pc:docMk/>
            <pc:sldMk cId="549049057" sldId="334"/>
            <ac:spMk id="3" creationId="{E28A09BF-9B06-4ADD-80FE-52A61A061FC3}"/>
          </ac:spMkLst>
        </pc:spChg>
      </pc:sldChg>
    </pc:docChg>
  </pc:docChgLst>
  <pc:docChgLst>
    <pc:chgData clId="Web-{54A4670D-EFE2-440D-B38D-5A64AF67783F}"/>
    <pc:docChg chg="addSld modSld sldOrd">
      <pc:chgData name="" userId="" providerId="" clId="Web-{54A4670D-EFE2-440D-B38D-5A64AF67783F}" dt="2020-10-22T18:17:36.152" v="34" actId="14100"/>
      <pc:docMkLst>
        <pc:docMk/>
      </pc:docMkLst>
      <pc:sldChg chg="delSp">
        <pc:chgData name="" userId="" providerId="" clId="Web-{54A4670D-EFE2-440D-B38D-5A64AF67783F}" dt="2020-10-22T18:14:31.198" v="23"/>
        <pc:sldMkLst>
          <pc:docMk/>
          <pc:sldMk cId="2137513366" sldId="336"/>
        </pc:sldMkLst>
        <pc:spChg chg="del">
          <ac:chgData name="" userId="" providerId="" clId="Web-{54A4670D-EFE2-440D-B38D-5A64AF67783F}" dt="2020-10-22T18:14:31.198" v="23"/>
          <ac:spMkLst>
            <pc:docMk/>
            <pc:sldMk cId="2137513366" sldId="336"/>
            <ac:spMk id="4" creationId="{2B446ABA-2ED5-4457-908E-1A7C8E3833B1}"/>
          </ac:spMkLst>
        </pc:spChg>
      </pc:sldChg>
      <pc:sldChg chg="addSp modSp new ord modNotes">
        <pc:chgData name="" userId="" providerId="" clId="Web-{54A4670D-EFE2-440D-B38D-5A64AF67783F}" dt="2020-10-22T18:17:36.152" v="34" actId="14100"/>
        <pc:sldMkLst>
          <pc:docMk/>
          <pc:sldMk cId="3867971471" sldId="337"/>
        </pc:sldMkLst>
        <pc:spChg chg="mod">
          <ac:chgData name="" userId="" providerId="" clId="Web-{54A4670D-EFE2-440D-B38D-5A64AF67783F}" dt="2020-10-22T18:07:08.273" v="18" actId="20577"/>
          <ac:spMkLst>
            <pc:docMk/>
            <pc:sldMk cId="3867971471" sldId="337"/>
            <ac:spMk id="2" creationId="{495CB535-FECF-45EB-BF50-EFDDB81BAC3E}"/>
          </ac:spMkLst>
        </pc:spChg>
        <pc:picChg chg="add mod modCrop">
          <ac:chgData name="" userId="" providerId="" clId="Web-{54A4670D-EFE2-440D-B38D-5A64AF67783F}" dt="2020-10-22T18:17:36.152" v="34" actId="14100"/>
          <ac:picMkLst>
            <pc:docMk/>
            <pc:sldMk cId="3867971471" sldId="337"/>
            <ac:picMk id="4" creationId="{511428AE-47E6-4904-9A2F-B0BD5E06B130}"/>
          </ac:picMkLst>
        </pc:picChg>
        <pc:picChg chg="add mod modCrop">
          <ac:chgData name="" userId="" providerId="" clId="Web-{54A4670D-EFE2-440D-B38D-5A64AF67783F}" dt="2020-10-22T18:16:45.839" v="31" actId="1076"/>
          <ac:picMkLst>
            <pc:docMk/>
            <pc:sldMk cId="3867971471" sldId="337"/>
            <ac:picMk id="5" creationId="{8219E636-A6DC-4D56-9C2F-763ACCF3E393}"/>
          </ac:picMkLst>
        </pc:picChg>
      </pc:sldChg>
    </pc:docChg>
  </pc:docChgLst>
  <pc:docChgLst>
    <pc:chgData clId="Web-{3DE3858A-2024-42EB-ADAC-1D15C5D6C362}"/>
    <pc:docChg chg="addSld delSld modSld">
      <pc:chgData name="" userId="" providerId="" clId="Web-{3DE3858A-2024-42EB-ADAC-1D15C5D6C362}" dt="2020-10-22T19:01:23.823" v="619"/>
      <pc:docMkLst>
        <pc:docMk/>
      </pc:docMkLst>
      <pc:sldChg chg="del modNotes">
        <pc:chgData name="" userId="" providerId="" clId="Web-{3DE3858A-2024-42EB-ADAC-1D15C5D6C362}" dt="2020-10-22T19:00:02.104" v="614"/>
        <pc:sldMkLst>
          <pc:docMk/>
          <pc:sldMk cId="0" sldId="295"/>
        </pc:sldMkLst>
      </pc:sldChg>
      <pc:sldChg chg="addSp delSp modSp del mod setBg addAnim modAnim setClrOvrMap modNotes">
        <pc:chgData name="" userId="" providerId="" clId="Web-{3DE3858A-2024-42EB-ADAC-1D15C5D6C362}" dt="2020-10-22T18:58:36.322" v="601"/>
        <pc:sldMkLst>
          <pc:docMk/>
          <pc:sldMk cId="2137513366" sldId="336"/>
        </pc:sldMkLst>
        <pc:spChg chg="mod">
          <ac:chgData name="" userId="" providerId="" clId="Web-{3DE3858A-2024-42EB-ADAC-1D15C5D6C362}" dt="2020-10-22T18:51:07.788" v="381" actId="1076"/>
          <ac:spMkLst>
            <pc:docMk/>
            <pc:sldMk cId="2137513366" sldId="336"/>
            <ac:spMk id="2" creationId="{5EAD4531-D4BB-4FEA-B208-5EFDE16ADCE1}"/>
          </ac:spMkLst>
        </pc:spChg>
        <pc:spChg chg="mod ord">
          <ac:chgData name="" userId="" providerId="" clId="Web-{3DE3858A-2024-42EB-ADAC-1D15C5D6C362}" dt="2020-10-22T18:52:31.445" v="402" actId="1076"/>
          <ac:spMkLst>
            <pc:docMk/>
            <pc:sldMk cId="2137513366" sldId="336"/>
            <ac:spMk id="3" creationId="{08EB45D7-9C66-4767-B623-7E4896ED254A}"/>
          </ac:spMkLst>
        </pc:spChg>
        <pc:spChg chg="add del mod">
          <ac:chgData name="" userId="" providerId="" clId="Web-{3DE3858A-2024-42EB-ADAC-1D15C5D6C362}" dt="2020-10-22T18:50:00.086" v="377"/>
          <ac:spMkLst>
            <pc:docMk/>
            <pc:sldMk cId="2137513366" sldId="336"/>
            <ac:spMk id="4" creationId="{3BC2047D-EBA0-495E-8C7A-46FE2C242333}"/>
          </ac:spMkLst>
        </pc:spChg>
        <pc:spChg chg="add">
          <ac:chgData name="" userId="" providerId="" clId="Web-{3DE3858A-2024-42EB-ADAC-1D15C5D6C362}" dt="2020-10-22T18:50:46.944" v="380"/>
          <ac:spMkLst>
            <pc:docMk/>
            <pc:sldMk cId="2137513366" sldId="336"/>
            <ac:spMk id="7" creationId="{4038CB10-1F5C-4D54-9DF7-12586DE5B007}"/>
          </ac:spMkLst>
        </pc:spChg>
        <pc:spChg chg="add">
          <ac:chgData name="" userId="" providerId="" clId="Web-{3DE3858A-2024-42EB-ADAC-1D15C5D6C362}" dt="2020-10-22T18:50:46.944" v="380"/>
          <ac:spMkLst>
            <pc:docMk/>
            <pc:sldMk cId="2137513366" sldId="336"/>
            <ac:spMk id="8" creationId="{73ED6512-6858-4552-B699-9A97FE9A4EA2}"/>
          </ac:spMkLst>
        </pc:spChg>
        <pc:spChg chg="add del">
          <ac:chgData name="" userId="" providerId="" clId="Web-{3DE3858A-2024-42EB-ADAC-1D15C5D6C362}" dt="2020-10-22T18:50:46.944" v="379"/>
          <ac:spMkLst>
            <pc:docMk/>
            <pc:sldMk cId="2137513366" sldId="336"/>
            <ac:spMk id="10" creationId="{C5E6CFF1-2F42-4E10-9A97-F116F46F53FE}"/>
          </ac:spMkLst>
        </pc:spChg>
        <pc:spChg chg="add mod">
          <ac:chgData name="" userId="" providerId="" clId="Web-{3DE3858A-2024-42EB-ADAC-1D15C5D6C362}" dt="2020-10-22T18:52:36.429" v="403" actId="1076"/>
          <ac:spMkLst>
            <pc:docMk/>
            <pc:sldMk cId="2137513366" sldId="336"/>
            <ac:spMk id="11" creationId="{F2EE52FB-4B77-4FA1-B1E5-945432390081}"/>
          </ac:spMkLst>
        </pc:spChg>
        <pc:picChg chg="add mod ord">
          <ac:chgData name="" userId="" providerId="" clId="Web-{3DE3858A-2024-42EB-ADAC-1D15C5D6C362}" dt="2020-10-22T18:50:46.944" v="380"/>
          <ac:picMkLst>
            <pc:docMk/>
            <pc:sldMk cId="2137513366" sldId="336"/>
            <ac:picMk id="5" creationId="{BD0DD7A5-A2A0-4F6A-93A6-B24600C60C9C}"/>
          </ac:picMkLst>
        </pc:picChg>
        <pc:cxnChg chg="add del">
          <ac:chgData name="" userId="" providerId="" clId="Web-{3DE3858A-2024-42EB-ADAC-1D15C5D6C362}" dt="2020-10-22T18:50:46.944" v="379"/>
          <ac:cxnSpMkLst>
            <pc:docMk/>
            <pc:sldMk cId="2137513366" sldId="336"/>
            <ac:cxnSpMk id="12" creationId="{67182200-4859-4C8D-BCBB-55B245C28BA3}"/>
          </ac:cxnSpMkLst>
        </pc:cxnChg>
      </pc:sldChg>
      <pc:sldChg chg="modNotes">
        <pc:chgData name="" userId="" providerId="" clId="Web-{3DE3858A-2024-42EB-ADAC-1D15C5D6C362}" dt="2020-10-22T19:01:23.823" v="619"/>
        <pc:sldMkLst>
          <pc:docMk/>
          <pc:sldMk cId="3867971471" sldId="337"/>
        </pc:sldMkLst>
      </pc:sldChg>
      <pc:sldChg chg="addSp delSp modSp new addAnim modNotes">
        <pc:chgData name="" userId="" providerId="" clId="Web-{3DE3858A-2024-42EB-ADAC-1D15C5D6C362}" dt="2020-10-22T19:01:05.589" v="615"/>
        <pc:sldMkLst>
          <pc:docMk/>
          <pc:sldMk cId="1834536820" sldId="338"/>
        </pc:sldMkLst>
        <pc:spChg chg="mod">
          <ac:chgData name="" userId="" providerId="" clId="Web-{3DE3858A-2024-42EB-ADAC-1D15C5D6C362}" dt="2020-10-22T18:58:22.134" v="598" actId="1076"/>
          <ac:spMkLst>
            <pc:docMk/>
            <pc:sldMk cId="1834536820" sldId="338"/>
            <ac:spMk id="3" creationId="{D6520A4A-EC1A-417F-9293-E725F2B59E15}"/>
          </ac:spMkLst>
        </pc:spChg>
        <pc:spChg chg="add">
          <ac:chgData name="" userId="" providerId="" clId="Web-{3DE3858A-2024-42EB-ADAC-1D15C5D6C362}" dt="2020-10-22T18:58:04.119" v="591"/>
          <ac:spMkLst>
            <pc:docMk/>
            <pc:sldMk cId="1834536820" sldId="338"/>
            <ac:spMk id="5" creationId="{6F7B62E5-E466-450A-961B-626F0CF127C7}"/>
          </ac:spMkLst>
        </pc:spChg>
        <pc:spChg chg="add">
          <ac:chgData name="" userId="" providerId="" clId="Web-{3DE3858A-2024-42EB-ADAC-1D15C5D6C362}" dt="2020-10-22T18:58:04.134" v="592"/>
          <ac:spMkLst>
            <pc:docMk/>
            <pc:sldMk cId="1834536820" sldId="338"/>
            <ac:spMk id="7" creationId="{C4595F7A-963E-431D-99C7-DA586BB711B8}"/>
          </ac:spMkLst>
        </pc:spChg>
        <pc:spChg chg="add">
          <ac:chgData name="" userId="" providerId="" clId="Web-{3DE3858A-2024-42EB-ADAC-1D15C5D6C362}" dt="2020-10-22T18:58:04.212" v="594"/>
          <ac:spMkLst>
            <pc:docMk/>
            <pc:sldMk cId="1834536820" sldId="338"/>
            <ac:spMk id="11" creationId="{5B276E4E-457D-4505-B534-5CF646EC78EB}"/>
          </ac:spMkLst>
        </pc:spChg>
        <pc:spChg chg="add">
          <ac:chgData name="" userId="" providerId="" clId="Web-{3DE3858A-2024-42EB-ADAC-1D15C5D6C362}" dt="2020-10-22T18:58:04.228" v="595"/>
          <ac:spMkLst>
            <pc:docMk/>
            <pc:sldMk cId="1834536820" sldId="338"/>
            <ac:spMk id="13" creationId="{04D0654A-3871-452A-9300-575961558C4C}"/>
          </ac:spMkLst>
        </pc:spChg>
        <pc:spChg chg="add">
          <ac:chgData name="" userId="" providerId="" clId="Web-{3DE3858A-2024-42EB-ADAC-1D15C5D6C362}" dt="2020-10-22T18:58:04.244" v="596"/>
          <ac:spMkLst>
            <pc:docMk/>
            <pc:sldMk cId="1834536820" sldId="338"/>
            <ac:spMk id="15" creationId="{F710E483-CFBE-47D5-A8A0-0DAE650A9D78}"/>
          </ac:spMkLst>
        </pc:spChg>
        <pc:picChg chg="add del">
          <ac:chgData name="" userId="" providerId="" clId="Web-{3DE3858A-2024-42EB-ADAC-1D15C5D6C362}" dt="2020-10-22T18:58:45.588" v="603"/>
          <ac:picMkLst>
            <pc:docMk/>
            <pc:sldMk cId="1834536820" sldId="338"/>
            <ac:picMk id="9" creationId="{022543ED-0E4F-428E-A9E9-4BA271E6BAFC}"/>
          </ac:picMkLst>
        </pc:picChg>
      </pc:sldChg>
      <pc:sldChg chg="addSp delSp modSp new addAnim modNotes">
        <pc:chgData name="" userId="" providerId="" clId="Web-{3DE3858A-2024-42EB-ADAC-1D15C5D6C362}" dt="2020-10-22T18:59:59.432" v="613"/>
        <pc:sldMkLst>
          <pc:docMk/>
          <pc:sldMk cId="3709009996" sldId="339"/>
        </pc:sldMkLst>
        <pc:spChg chg="del">
          <ac:chgData name="" userId="" providerId="" clId="Web-{3DE3858A-2024-42EB-ADAC-1D15C5D6C362}" dt="2020-10-22T18:59:33.932" v="609"/>
          <ac:spMkLst>
            <pc:docMk/>
            <pc:sldMk cId="3709009996" sldId="339"/>
            <ac:spMk id="2" creationId="{EC91FA91-896E-4746-AE3D-6D763ABA403F}"/>
          </ac:spMkLst>
        </pc:spChg>
        <pc:spChg chg="mod">
          <ac:chgData name="" userId="" providerId="" clId="Web-{3DE3858A-2024-42EB-ADAC-1D15C5D6C362}" dt="2020-10-22T18:59:53.026" v="611" actId="1076"/>
          <ac:spMkLst>
            <pc:docMk/>
            <pc:sldMk cId="3709009996" sldId="339"/>
            <ac:spMk id="3" creationId="{99007AB8-7DF1-4751-93EC-2CF4EA19220E}"/>
          </ac:spMkLst>
        </pc:spChg>
        <pc:spChg chg="add">
          <ac:chgData name="" userId="" providerId="" clId="Web-{3DE3858A-2024-42EB-ADAC-1D15C5D6C362}" dt="2020-10-22T18:59:29.791" v="605"/>
          <ac:spMkLst>
            <pc:docMk/>
            <pc:sldMk cId="3709009996" sldId="339"/>
            <ac:spMk id="5" creationId="{5706A327-F67C-480E-B343-237BC85257FC}"/>
          </ac:spMkLst>
        </pc:spChg>
        <pc:spChg chg="add">
          <ac:chgData name="" userId="" providerId="" clId="Web-{3DE3858A-2024-42EB-ADAC-1D15C5D6C362}" dt="2020-10-22T18:59:29.807" v="606"/>
          <ac:spMkLst>
            <pc:docMk/>
            <pc:sldMk cId="3709009996" sldId="339"/>
            <ac:spMk id="7" creationId="{3CF5914A-C8B9-4B8A-A261-B71DF91D3D29}"/>
          </ac:spMkLst>
        </pc:spChg>
        <pc:picChg chg="add">
          <ac:chgData name="" userId="" providerId="" clId="Web-{3DE3858A-2024-42EB-ADAC-1D15C5D6C362}" dt="2020-10-22T18:59:29.869" v="608"/>
          <ac:picMkLst>
            <pc:docMk/>
            <pc:sldMk cId="3709009996" sldId="339"/>
            <ac:picMk id="11" creationId="{A9EF0116-AE04-4AA3-B5AF-C0D8846C79EE}"/>
          </ac:picMkLst>
        </pc:picChg>
        <pc:picChg chg="add">
          <ac:chgData name="" userId="" providerId="" clId="Web-{3DE3858A-2024-42EB-ADAC-1D15C5D6C362}" dt="2020-10-22T18:59:41.572" v="610"/>
          <ac:picMkLst>
            <pc:docMk/>
            <pc:sldMk cId="3709009996" sldId="339"/>
            <ac:picMk id="13" creationId="{13A3992B-29F8-4511-9EBE-4410059F4956}"/>
          </ac:picMkLst>
        </pc:picChg>
        <pc:cxnChg chg="add">
          <ac:chgData name="" userId="" providerId="" clId="Web-{3DE3858A-2024-42EB-ADAC-1D15C5D6C362}" dt="2020-10-22T18:59:29.807" v="607"/>
          <ac:cxnSpMkLst>
            <pc:docMk/>
            <pc:sldMk cId="3709009996" sldId="339"/>
            <ac:cxnSpMk id="9" creationId="{61CC1882-777F-4E6F-A48B-BA16CA5DC081}"/>
          </ac:cxnSpMkLst>
        </pc:cxnChg>
      </pc:sldChg>
    </pc:docChg>
  </pc:docChgLst>
  <pc:docChgLst>
    <pc:chgData clId="Web-{3C13A9D6-E5A7-4995-B61A-95935EAD9ACC}"/>
    <pc:docChg chg="addSld modSld">
      <pc:chgData name="" userId="" providerId="" clId="Web-{3C13A9D6-E5A7-4995-B61A-95935EAD9ACC}" dt="2020-10-22T15:54:12.222" v="637" actId="20577"/>
      <pc:docMkLst>
        <pc:docMk/>
      </pc:docMkLst>
      <pc:sldChg chg="modSp">
        <pc:chgData name="" userId="" providerId="" clId="Web-{3C13A9D6-E5A7-4995-B61A-95935EAD9ACC}" dt="2020-10-22T15:49:19.923" v="283" actId="20577"/>
        <pc:sldMkLst>
          <pc:docMk/>
          <pc:sldMk cId="743391397" sldId="332"/>
        </pc:sldMkLst>
        <pc:spChg chg="mod ord">
          <ac:chgData name="" userId="" providerId="" clId="Web-{3C13A9D6-E5A7-4995-B61A-95935EAD9ACC}" dt="2020-10-22T15:49:19.923" v="283" actId="20577"/>
          <ac:spMkLst>
            <pc:docMk/>
            <pc:sldMk cId="743391397" sldId="332"/>
            <ac:spMk id="15" creationId="{00000000-0000-0000-0000-000000000000}"/>
          </ac:spMkLst>
        </pc:spChg>
      </pc:sldChg>
      <pc:sldChg chg="addCm">
        <pc:chgData name="" userId="" providerId="" clId="Web-{3C13A9D6-E5A7-4995-B61A-95935EAD9ACC}" dt="2020-10-22T15:40:32.311" v="0"/>
        <pc:sldMkLst>
          <pc:docMk/>
          <pc:sldMk cId="549049057" sldId="334"/>
        </pc:sldMkLst>
      </pc:sldChg>
      <pc:sldChg chg="modSp new">
        <pc:chgData name="" userId="" providerId="" clId="Web-{3C13A9D6-E5A7-4995-B61A-95935EAD9ACC}" dt="2020-10-22T15:54:12.222" v="636" actId="20577"/>
        <pc:sldMkLst>
          <pc:docMk/>
          <pc:sldMk cId="2137513366" sldId="336"/>
        </pc:sldMkLst>
        <pc:spChg chg="mod">
          <ac:chgData name="" userId="" providerId="" clId="Web-{3C13A9D6-E5A7-4995-B61A-95935EAD9ACC}" dt="2020-10-22T15:53:49.862" v="625" actId="20577"/>
          <ac:spMkLst>
            <pc:docMk/>
            <pc:sldMk cId="2137513366" sldId="336"/>
            <ac:spMk id="2" creationId="{5EAD4531-D4BB-4FEA-B208-5EFDE16ADCE1}"/>
          </ac:spMkLst>
        </pc:spChg>
        <pc:spChg chg="mod">
          <ac:chgData name="" userId="" providerId="" clId="Web-{3C13A9D6-E5A7-4995-B61A-95935EAD9ACC}" dt="2020-10-22T15:54:12.222" v="636" actId="20577"/>
          <ac:spMkLst>
            <pc:docMk/>
            <pc:sldMk cId="2137513366" sldId="336"/>
            <ac:spMk id="3" creationId="{08EB45D7-9C66-4767-B623-7E4896ED254A}"/>
          </ac:spMkLst>
        </pc:spChg>
      </pc:sldChg>
    </pc:docChg>
  </pc:docChgLst>
  <pc:docChgLst>
    <pc:chgData name="Trenda, Matthew P (DFW)" userId="16cbe8ac-cdff-4760-8fb2-1b044f1842a0" providerId="ADAL" clId="{9E3043C6-ACAB-47DA-B178-EAE9E17977FE}"/>
    <pc:docChg chg="custSel modSld">
      <pc:chgData name="Trenda, Matthew P (DFW)" userId="16cbe8ac-cdff-4760-8fb2-1b044f1842a0" providerId="ADAL" clId="{9E3043C6-ACAB-47DA-B178-EAE9E17977FE}" dt="2020-10-22T17:43:17.242" v="37"/>
      <pc:docMkLst>
        <pc:docMk/>
      </pc:docMkLst>
      <pc:sldChg chg="modSp modAnim addCm modCm">
        <pc:chgData name="Trenda, Matthew P (DFW)" userId="16cbe8ac-cdff-4760-8fb2-1b044f1842a0" providerId="ADAL" clId="{9E3043C6-ACAB-47DA-B178-EAE9E17977FE}" dt="2020-10-21T20:34:40.237" v="32"/>
        <pc:sldMkLst>
          <pc:docMk/>
          <pc:sldMk cId="3037448449" sldId="331"/>
        </pc:sldMkLst>
        <pc:spChg chg="mod">
          <ac:chgData name="Trenda, Matthew P (DFW)" userId="16cbe8ac-cdff-4760-8fb2-1b044f1842a0" providerId="ADAL" clId="{9E3043C6-ACAB-47DA-B178-EAE9E17977FE}" dt="2020-10-21T20:33:02.010" v="19" actId="20577"/>
          <ac:spMkLst>
            <pc:docMk/>
            <pc:sldMk cId="3037448449" sldId="331"/>
            <ac:spMk id="15" creationId="{00000000-0000-0000-0000-000000000000}"/>
          </ac:spMkLst>
        </pc:spChg>
      </pc:sldChg>
      <pc:sldChg chg="modSp">
        <pc:chgData name="Trenda, Matthew P (DFW)" userId="16cbe8ac-cdff-4760-8fb2-1b044f1842a0" providerId="ADAL" clId="{9E3043C6-ACAB-47DA-B178-EAE9E17977FE}" dt="2020-10-21T20:35:55.386" v="36" actId="20577"/>
        <pc:sldMkLst>
          <pc:docMk/>
          <pc:sldMk cId="1975575306" sldId="333"/>
        </pc:sldMkLst>
        <pc:spChg chg="mod">
          <ac:chgData name="Trenda, Matthew P (DFW)" userId="16cbe8ac-cdff-4760-8fb2-1b044f1842a0" providerId="ADAL" clId="{9E3043C6-ACAB-47DA-B178-EAE9E17977FE}" dt="2020-10-21T20:35:55.386" v="36" actId="20577"/>
          <ac:spMkLst>
            <pc:docMk/>
            <pc:sldMk cId="1975575306" sldId="333"/>
            <ac:spMk id="3" creationId="{E28A09BF-9B06-4ADD-80FE-52A61A061FC3}"/>
          </ac:spMkLst>
        </pc:spChg>
      </pc:sldChg>
      <pc:sldChg chg="modCm">
        <pc:chgData name="Trenda, Matthew P (DFW)" userId="16cbe8ac-cdff-4760-8fb2-1b044f1842a0" providerId="ADAL" clId="{9E3043C6-ACAB-47DA-B178-EAE9E17977FE}" dt="2020-10-22T17:43:17.242" v="37"/>
        <pc:sldMkLst>
          <pc:docMk/>
          <pc:sldMk cId="549049057" sldId="334"/>
        </pc:sldMkLst>
      </pc:sldChg>
    </pc:docChg>
  </pc:docChgLst>
  <pc:docChgLst>
    <pc:chgData clId="Web-{8D31DEFC-2802-4F65-BDF6-3C8FF00B56A9}"/>
    <pc:docChg chg="modSld sldOrd">
      <pc:chgData name="" userId="" providerId="" clId="Web-{8D31DEFC-2802-4F65-BDF6-3C8FF00B56A9}" dt="2020-10-22T18:40:53.791" v="905" actId="20577"/>
      <pc:docMkLst>
        <pc:docMk/>
      </pc:docMkLst>
      <pc:sldChg chg="modNotes">
        <pc:chgData name="" userId="" providerId="" clId="Web-{8D31DEFC-2802-4F65-BDF6-3C8FF00B56A9}" dt="2020-10-22T18:40:32.148" v="901"/>
        <pc:sldMkLst>
          <pc:docMk/>
          <pc:sldMk cId="0" sldId="293"/>
        </pc:sldMkLst>
      </pc:sldChg>
      <pc:sldChg chg="addSp delSp modSp mod setBg setClrOvrMap">
        <pc:chgData name="" userId="" providerId="" clId="Web-{8D31DEFC-2802-4F65-BDF6-3C8FF00B56A9}" dt="2020-10-22T18:40:52.181" v="904" actId="20577"/>
        <pc:sldMkLst>
          <pc:docMk/>
          <pc:sldMk cId="0" sldId="295"/>
        </pc:sldMkLst>
        <pc:spChg chg="mod">
          <ac:chgData name="" userId="" providerId="" clId="Web-{8D31DEFC-2802-4F65-BDF6-3C8FF00B56A9}" dt="2020-10-22T18:40:52.181" v="904" actId="20577"/>
          <ac:spMkLst>
            <pc:docMk/>
            <pc:sldMk cId="0" sldId="295"/>
            <ac:spMk id="2" creationId="{00000000-0000-0000-0000-000000000000}"/>
          </ac:spMkLst>
        </pc:spChg>
        <pc:spChg chg="add">
          <ac:chgData name="" userId="" providerId="" clId="Web-{8D31DEFC-2802-4F65-BDF6-3C8FF00B56A9}" dt="2020-10-22T18:40:43.821" v="902"/>
          <ac:spMkLst>
            <pc:docMk/>
            <pc:sldMk cId="0" sldId="295"/>
            <ac:spMk id="24" creationId="{765F4110-C0FC-4D61-ACD2-A7C950EAE908}"/>
          </ac:spMkLst>
        </pc:spChg>
        <pc:picChg chg="mod">
          <ac:chgData name="" userId="" providerId="" clId="Web-{8D31DEFC-2802-4F65-BDF6-3C8FF00B56A9}" dt="2020-10-22T18:40:43.821" v="902"/>
          <ac:picMkLst>
            <pc:docMk/>
            <pc:sldMk cId="0" sldId="295"/>
            <ac:picMk id="10" creationId="{6D58C65F-22CD-4761-B6E4-29C3C79DA3A9}"/>
          </ac:picMkLst>
        </pc:picChg>
        <pc:picChg chg="mod ord">
          <ac:chgData name="" userId="" providerId="" clId="Web-{8D31DEFC-2802-4F65-BDF6-3C8FF00B56A9}" dt="2020-10-22T18:40:43.821" v="902"/>
          <ac:picMkLst>
            <pc:docMk/>
            <pc:sldMk cId="0" sldId="295"/>
            <ac:picMk id="12" creationId="{37F75A09-9AB2-407F-9EC2-5526799B3331}"/>
          </ac:picMkLst>
        </pc:picChg>
        <pc:cxnChg chg="del">
          <ac:chgData name="" userId="" providerId="" clId="Web-{8D31DEFC-2802-4F65-BDF6-3C8FF00B56A9}" dt="2020-10-22T18:40:43.821" v="902"/>
          <ac:cxnSpMkLst>
            <pc:docMk/>
            <pc:sldMk cId="0" sldId="295"/>
            <ac:cxnSpMk id="17" creationId="{EBAD6A72-88E8-42F7-88B9-CAF744536BE4}"/>
          </ac:cxnSpMkLst>
        </pc:cxnChg>
        <pc:cxnChg chg="del">
          <ac:chgData name="" userId="" providerId="" clId="Web-{8D31DEFC-2802-4F65-BDF6-3C8FF00B56A9}" dt="2020-10-22T18:40:43.821" v="902"/>
          <ac:cxnSpMkLst>
            <pc:docMk/>
            <pc:sldMk cId="0" sldId="295"/>
            <ac:cxnSpMk id="19" creationId="{C800968E-0A99-46C4-A9B2-6A63AC66F4B0}"/>
          </ac:cxnSpMkLst>
        </pc:cxnChg>
        <pc:cxnChg chg="add">
          <ac:chgData name="" userId="" providerId="" clId="Web-{8D31DEFC-2802-4F65-BDF6-3C8FF00B56A9}" dt="2020-10-22T18:40:43.821" v="902"/>
          <ac:cxnSpMkLst>
            <pc:docMk/>
            <pc:sldMk cId="0" sldId="295"/>
            <ac:cxnSpMk id="26" creationId="{CC94CBDB-A76C-499E-95AB-C0A049E3154E}"/>
          </ac:cxnSpMkLst>
        </pc:cxnChg>
      </pc:sldChg>
      <pc:sldChg chg="modSp ord">
        <pc:chgData name="" userId="" providerId="" clId="Web-{8D31DEFC-2802-4F65-BDF6-3C8FF00B56A9}" dt="2020-10-22T18:39:36.597" v="894"/>
        <pc:sldMkLst>
          <pc:docMk/>
          <pc:sldMk cId="2137513366" sldId="336"/>
        </pc:sldMkLst>
        <pc:spChg chg="mod">
          <ac:chgData name="" userId="" providerId="" clId="Web-{8D31DEFC-2802-4F65-BDF6-3C8FF00B56A9}" dt="2020-10-22T18:38:50.406" v="890" actId="20577"/>
          <ac:spMkLst>
            <pc:docMk/>
            <pc:sldMk cId="2137513366" sldId="336"/>
            <ac:spMk id="2" creationId="{5EAD4531-D4BB-4FEA-B208-5EFDE16ADCE1}"/>
          </ac:spMkLst>
        </pc:spChg>
        <pc:spChg chg="mod">
          <ac:chgData name="" userId="" providerId="" clId="Web-{8D31DEFC-2802-4F65-BDF6-3C8FF00B56A9}" dt="2020-10-22T18:38:55.735" v="893" actId="1076"/>
          <ac:spMkLst>
            <pc:docMk/>
            <pc:sldMk cId="2137513366" sldId="336"/>
            <ac:spMk id="3" creationId="{08EB45D7-9C66-4767-B623-7E4896ED254A}"/>
          </ac:spMkLst>
        </pc:spChg>
      </pc:sldChg>
      <pc:sldChg chg="addSp delSp modSp mod setBg addAnim modAnim modNotes">
        <pc:chgData name="" userId="" providerId="" clId="Web-{8D31DEFC-2802-4F65-BDF6-3C8FF00B56A9}" dt="2020-10-22T18:38:46.328" v="879"/>
        <pc:sldMkLst>
          <pc:docMk/>
          <pc:sldMk cId="3867971471" sldId="337"/>
        </pc:sldMkLst>
        <pc:spChg chg="mod">
          <ac:chgData name="" userId="" providerId="" clId="Web-{8D31DEFC-2802-4F65-BDF6-3C8FF00B56A9}" dt="2020-10-22T18:35:50.409" v="821" actId="20577"/>
          <ac:spMkLst>
            <pc:docMk/>
            <pc:sldMk cId="3867971471" sldId="337"/>
            <ac:spMk id="2" creationId="{495CB535-FECF-45EB-BF50-EFDDB81BAC3E}"/>
          </ac:spMkLst>
        </pc:spChg>
        <pc:spChg chg="del">
          <ac:chgData name="" userId="" providerId="" clId="Web-{8D31DEFC-2802-4F65-BDF6-3C8FF00B56A9}" dt="2020-10-22T18:25:54.114" v="308"/>
          <ac:spMkLst>
            <pc:docMk/>
            <pc:sldMk cId="3867971471" sldId="337"/>
            <ac:spMk id="3" creationId="{53E9BB9F-7EC8-4900-8E1B-DB1598B60493}"/>
          </ac:spMkLst>
        </pc:spChg>
        <pc:spChg chg="add mod ord">
          <ac:chgData name="" userId="" providerId="" clId="Web-{8D31DEFC-2802-4F65-BDF6-3C8FF00B56A9}" dt="2020-10-22T18:37:53.590" v="868" actId="1076"/>
          <ac:spMkLst>
            <pc:docMk/>
            <pc:sldMk cId="3867971471" sldId="337"/>
            <ac:spMk id="7" creationId="{C5209E31-C034-49F2-96B2-5495C8D85B1F}"/>
          </ac:spMkLst>
        </pc:spChg>
        <pc:spChg chg="add mod">
          <ac:chgData name="" userId="" providerId="" clId="Web-{8D31DEFC-2802-4F65-BDF6-3C8FF00B56A9}" dt="2020-10-22T18:37:09.524" v="860" actId="1076"/>
          <ac:spMkLst>
            <pc:docMk/>
            <pc:sldMk cId="3867971471" sldId="337"/>
            <ac:spMk id="9" creationId="{9B396440-0969-43D5-8306-93E169578967}"/>
          </ac:spMkLst>
        </pc:spChg>
        <pc:spChg chg="add del">
          <ac:chgData name="" userId="" providerId="" clId="Web-{8D31DEFC-2802-4F65-BDF6-3C8FF00B56A9}" dt="2020-10-22T18:30:05.711" v="442"/>
          <ac:spMkLst>
            <pc:docMk/>
            <pc:sldMk cId="3867971471" sldId="337"/>
            <ac:spMk id="12" creationId="{80DF40B2-80F7-4E71-B46C-284163F3654A}"/>
          </ac:spMkLst>
        </pc:spChg>
        <pc:spChg chg="add del">
          <ac:chgData name="" userId="" providerId="" clId="Web-{8D31DEFC-2802-4F65-BDF6-3C8FF00B56A9}" dt="2020-10-22T18:30:05.711" v="441"/>
          <ac:spMkLst>
            <pc:docMk/>
            <pc:sldMk cId="3867971471" sldId="337"/>
            <ac:spMk id="14" creationId="{8FC9BE17-9A7B-462D-AE50-3D8777387304}"/>
          </ac:spMkLst>
        </pc:spChg>
        <pc:spChg chg="add del">
          <ac:chgData name="" userId="" providerId="" clId="Web-{8D31DEFC-2802-4F65-BDF6-3C8FF00B56A9}" dt="2020-10-22T18:30:05.711" v="441"/>
          <ac:spMkLst>
            <pc:docMk/>
            <pc:sldMk cId="3867971471" sldId="337"/>
            <ac:spMk id="19" creationId="{3EBE8569-6AEC-4B8C-8D53-2DE337CDBA65}"/>
          </ac:spMkLst>
        </pc:spChg>
        <pc:spChg chg="add del">
          <ac:chgData name="" userId="" providerId="" clId="Web-{8D31DEFC-2802-4F65-BDF6-3C8FF00B56A9}" dt="2020-10-22T18:35:16.859" v="806"/>
          <ac:spMkLst>
            <pc:docMk/>
            <pc:sldMk cId="3867971471" sldId="337"/>
            <ac:spMk id="20" creationId="{E8A8EAB8-D2FF-444D-B34B-7D32F106AD0E}"/>
          </ac:spMkLst>
        </pc:spChg>
        <pc:spChg chg="add del">
          <ac:chgData name="" userId="" providerId="" clId="Web-{8D31DEFC-2802-4F65-BDF6-3C8FF00B56A9}" dt="2020-10-22T18:30:05.711" v="441"/>
          <ac:spMkLst>
            <pc:docMk/>
            <pc:sldMk cId="3867971471" sldId="337"/>
            <ac:spMk id="21" creationId="{55D4142C-5077-457F-A6AD-3FECFDB39685}"/>
          </ac:spMkLst>
        </pc:spChg>
        <pc:spChg chg="add del">
          <ac:chgData name="" userId="" providerId="" clId="Web-{8D31DEFC-2802-4F65-BDF6-3C8FF00B56A9}" dt="2020-10-22T18:30:05.711" v="441"/>
          <ac:spMkLst>
            <pc:docMk/>
            <pc:sldMk cId="3867971471" sldId="337"/>
            <ac:spMk id="23" creationId="{7A5F0580-5EE9-419F-96EE-B6529EF6E7D0}"/>
          </ac:spMkLst>
        </pc:spChg>
        <pc:picChg chg="del mod">
          <ac:chgData name="" userId="" providerId="" clId="Web-{8D31DEFC-2802-4F65-BDF6-3C8FF00B56A9}" dt="2020-10-22T18:25:31.034" v="302"/>
          <ac:picMkLst>
            <pc:docMk/>
            <pc:sldMk cId="3867971471" sldId="337"/>
            <ac:picMk id="4" creationId="{511428AE-47E6-4904-9A2F-B0BD5E06B130}"/>
          </ac:picMkLst>
        </pc:picChg>
        <pc:picChg chg="del mod ord modCrop">
          <ac:chgData name="" userId="" providerId="" clId="Web-{8D31DEFC-2802-4F65-BDF6-3C8FF00B56A9}" dt="2020-10-22T18:34:46.701" v="803"/>
          <ac:picMkLst>
            <pc:docMk/>
            <pc:sldMk cId="3867971471" sldId="337"/>
            <ac:picMk id="5" creationId="{8219E636-A6DC-4D56-9C2F-763ACCF3E393}"/>
          </ac:picMkLst>
        </pc:picChg>
        <pc:picChg chg="add mod">
          <ac:chgData name="" userId="" providerId="" clId="Web-{8D31DEFC-2802-4F65-BDF6-3C8FF00B56A9}" dt="2020-10-22T18:35:16.875" v="807"/>
          <ac:picMkLst>
            <pc:docMk/>
            <pc:sldMk cId="3867971471" sldId="337"/>
            <ac:picMk id="8" creationId="{A0D4BEB2-07D7-4CE6-940A-6D13B02BAB9B}"/>
          </ac:picMkLst>
        </pc:picChg>
        <pc:cxnChg chg="add del">
          <ac:chgData name="" userId="" providerId="" clId="Web-{8D31DEFC-2802-4F65-BDF6-3C8FF00B56A9}" dt="2020-10-22T18:35:16.875" v="807"/>
          <ac:cxnSpMkLst>
            <pc:docMk/>
            <pc:sldMk cId="3867971471" sldId="337"/>
            <ac:cxnSpMk id="15" creationId="{A7F400EE-A8A5-48AF-B4D6-291B52C6F0B0}"/>
          </ac:cxnSpMkLst>
        </pc:cxnChg>
        <pc:cxnChg chg="add del">
          <ac:chgData name="" userId="" providerId="" clId="Web-{8D31DEFC-2802-4F65-BDF6-3C8FF00B56A9}" dt="2020-10-22T18:29:44.944" v="439"/>
          <ac:cxnSpMkLst>
            <pc:docMk/>
            <pc:sldMk cId="3867971471" sldId="337"/>
            <ac:cxnSpMk id="17" creationId="{A7F400EE-A8A5-48AF-B4D6-291B52C6F0B0}"/>
          </ac:cxnSpMkLst>
        </pc:cxnChg>
        <pc:cxnChg chg="add del">
          <ac:chgData name="" userId="" providerId="" clId="Web-{8D31DEFC-2802-4F65-BDF6-3C8FF00B56A9}" dt="2020-10-22T18:35:16.859" v="806"/>
          <ac:cxnSpMkLst>
            <pc:docMk/>
            <pc:sldMk cId="3867971471" sldId="337"/>
            <ac:cxnSpMk id="22" creationId="{EEA38897-7BA3-4408-8083-3235339C4A60}"/>
          </ac:cxnSpMkLst>
        </pc:cxnChg>
        <pc:cxnChg chg="add del">
          <ac:chgData name="" userId="" providerId="" clId="Web-{8D31DEFC-2802-4F65-BDF6-3C8FF00B56A9}" dt="2020-10-22T18:35:16.859" v="806"/>
          <ac:cxnSpMkLst>
            <pc:docMk/>
            <pc:sldMk cId="3867971471" sldId="337"/>
            <ac:cxnSpMk id="24" creationId="{F11AD06B-AB20-4097-8606-5DA00DBACE88}"/>
          </ac:cxnSpMkLst>
        </pc:cxnChg>
      </pc:sldChg>
    </pc:docChg>
  </pc:docChgLst>
  <pc:docChgLst>
    <pc:chgData clId="Web-{A365F777-5D91-4305-B9AE-E83146BB7AD9}"/>
    <pc:docChg chg="modSld">
      <pc:chgData name="" userId="" providerId="" clId="Web-{A365F777-5D91-4305-B9AE-E83146BB7AD9}" dt="2020-10-21T19:22:54.149" v="75"/>
      <pc:docMkLst>
        <pc:docMk/>
      </pc:docMkLst>
      <pc:sldChg chg="modSp delCm">
        <pc:chgData name="" userId="" providerId="" clId="Web-{A365F777-5D91-4305-B9AE-E83146BB7AD9}" dt="2020-10-21T19:22:54.149" v="75"/>
        <pc:sldMkLst>
          <pc:docMk/>
          <pc:sldMk cId="3037448449" sldId="331"/>
        </pc:sldMkLst>
        <pc:spChg chg="mod">
          <ac:chgData name="" userId="" providerId="" clId="Web-{A365F777-5D91-4305-B9AE-E83146BB7AD9}" dt="2020-10-21T19:22:35.835" v="72" actId="20577"/>
          <ac:spMkLst>
            <pc:docMk/>
            <pc:sldMk cId="3037448449" sldId="331"/>
            <ac:spMk id="15" creationId="{00000000-0000-0000-0000-000000000000}"/>
          </ac:spMkLst>
        </pc:spChg>
      </pc:sldChg>
    </pc:docChg>
  </pc:docChgLst>
  <pc:docChgLst>
    <pc:chgData clId="Web-{7F00D6A2-E968-42EC-A977-0D1B3B5783DA}"/>
    <pc:docChg chg="modSld">
      <pc:chgData name="" userId="" providerId="" clId="Web-{7F00D6A2-E968-42EC-A977-0D1B3B5783DA}" dt="2020-10-22T19:44:36.034" v="107"/>
      <pc:docMkLst>
        <pc:docMk/>
      </pc:docMkLst>
      <pc:sldChg chg="addSp modSp addAnim delCm">
        <pc:chgData name="" userId="" providerId="" clId="Web-{7F00D6A2-E968-42EC-A977-0D1B3B5783DA}" dt="2020-10-22T19:44:36.034" v="107"/>
        <pc:sldMkLst>
          <pc:docMk/>
          <pc:sldMk cId="0" sldId="263"/>
        </pc:sldMkLst>
        <pc:spChg chg="add mod">
          <ac:chgData name="" userId="" providerId="" clId="Web-{7F00D6A2-E968-42EC-A977-0D1B3B5783DA}" dt="2020-10-22T19:44:20.862" v="104" actId="14100"/>
          <ac:spMkLst>
            <pc:docMk/>
            <pc:sldMk cId="0" sldId="263"/>
            <ac:spMk id="2" creationId="{B8273126-D924-4A80-BBDF-F09FAB896ADB}"/>
          </ac:spMkLst>
        </pc:spChg>
        <pc:spChg chg="mod">
          <ac:chgData name="" userId="" providerId="" clId="Web-{7F00D6A2-E968-42EC-A977-0D1B3B5783DA}" dt="2020-10-22T19:43:32.283" v="18" actId="1076"/>
          <ac:spMkLst>
            <pc:docMk/>
            <pc:sldMk cId="0" sldId="263"/>
            <ac:spMk id="11" creationId="{A0C64EED-1A43-4129-AD41-F88694969D60}"/>
          </ac:spMkLst>
        </pc:spChg>
        <pc:picChg chg="mod">
          <ac:chgData name="" userId="" providerId="" clId="Web-{7F00D6A2-E968-42EC-A977-0D1B3B5783DA}" dt="2020-10-22T19:44:31.690" v="106" actId="1076"/>
          <ac:picMkLst>
            <pc:docMk/>
            <pc:sldMk cId="0" sldId="263"/>
            <ac:picMk id="4" creationId="{427D3BB9-836B-485A-88EB-E3BF60DD603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10/22/2020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10/22/2020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may seem like a simple question, but ask students what it means for an animal to be considered wildlife? </a:t>
            </a:r>
          </a:p>
        </p:txBody>
      </p:sp>
      <p:sp>
        <p:nvSpPr>
          <p:cNvPr id="4" name="Slide Number Placeholder 3"/>
          <p:cNvSpPr>
            <a:spLocks noGrp="1"/>
          </p:cNvSpPr>
          <p:nvPr>
            <p:ph type="sldNum" sz="quarter" idx="5"/>
          </p:nvPr>
        </p:nvSpPr>
        <p:spPr/>
        <p:txBody>
          <a:bodyPr/>
          <a:lstStyle/>
          <a:p>
            <a:fld id="{9A628E4F-335F-45F5-A2FC-FE9487D09098}" type="slidenum">
              <a:rPr lang="en-US" smtClean="0"/>
              <a:pPr/>
              <a:t>2</a:t>
            </a:fld>
            <a:endParaRPr lang="en-US"/>
          </a:p>
        </p:txBody>
      </p:sp>
    </p:spTree>
    <p:extLst>
      <p:ext uri="{BB962C8B-B14F-4D97-AF65-F5344CB8AC3E}">
        <p14:creationId xmlns:p14="http://schemas.microsoft.com/office/powerpoint/2010/main" val="417290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concept of ecosystem services-</a:t>
            </a:r>
            <a:r>
              <a:rPr lang="en-US" sz="1200" kern="1200">
                <a:solidFill>
                  <a:schemeClr val="tx1"/>
                </a:solidFill>
                <a:effectLst/>
                <a:latin typeface="+mn-lt"/>
                <a:ea typeface="+mn-ea"/>
                <a:cs typeface="+mn-cs"/>
              </a:rPr>
              <a:t>benefits people obtain from ecosystems and organisms who live in the ecosystems</a:t>
            </a:r>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419138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concept of ecosystem services-</a:t>
            </a:r>
            <a:r>
              <a:rPr lang="en-US" sz="1200" kern="1200">
                <a:solidFill>
                  <a:schemeClr val="tx1"/>
                </a:solidFill>
                <a:effectLst/>
                <a:latin typeface="+mn-lt"/>
                <a:ea typeface="+mn-ea"/>
                <a:cs typeface="+mn-cs"/>
              </a:rPr>
              <a:t>benefits people obtain from ecosystems and organisms who live in the ecosystems</a:t>
            </a:r>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264240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co-existence here- </a:t>
            </a:r>
            <a:r>
              <a:rPr lang="en-US" sz="1200" b="0" i="0" u="none" strike="noStrike" kern="1200">
                <a:solidFill>
                  <a:schemeClr val="tx1"/>
                </a:solidFill>
                <a:effectLst/>
                <a:latin typeface="+mn-lt"/>
                <a:ea typeface="+mn-ea"/>
                <a:cs typeface="+mn-cs"/>
              </a:rPr>
              <a:t>helping people share the landscape with wildlife. </a:t>
            </a:r>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141947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students to name ways they know about humans and wildlife coming into conflict with each other. Make sure to write these topics down and send them out on a shared document to students.</a:t>
            </a:r>
          </a:p>
        </p:txBody>
      </p:sp>
      <p:sp>
        <p:nvSpPr>
          <p:cNvPr id="4" name="Slide Number Placeholder 3"/>
          <p:cNvSpPr>
            <a:spLocks noGrp="1"/>
          </p:cNvSpPr>
          <p:nvPr>
            <p:ph type="sldNum" sz="quarter" idx="10"/>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208665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differences between wildlife and domestic animals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409064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students to name examples of spaces wildlife and domestic animals might share. Click to show the pictures after they share some examples. In the above photos we have a domestic cat interacting with a humming bird and a domestic dog interacting with a skunk. </a:t>
            </a:r>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220257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sort of spaces does wildlife share with humans? Can domestic animals, humans and wildlife ever share the same spaces? Do you think this has a positive impact or negative impact on humans?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31293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recent study by the National Park Service found that urban coyotes eat mostly garbage and domestic cats. How might eating a diet of mostly garbage affect coyotes? How does this impact cat owners in urban areas? What ideas might you have that could solve this issue between coyotes, humans, and domestic animals?</a:t>
            </a:r>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182146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habitat fragmentation occurs, some species like coyotes adapt to changing environments and feed upon a new prey source. </a:t>
            </a:r>
          </a:p>
          <a:p>
            <a:r>
              <a:rPr lang="en-US"/>
              <a:t>Raccoons are often referred to as “trash pandas”. What could humans do to mitigate raccoons getting into garbage cans?</a:t>
            </a:r>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143722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3009376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170824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being bad for the animals' health, feeding wildlife makes them more vulnerable to disease, predation and poaching. Additionally, it may bring wildlife into unwanted areas like farms and neighborhoods. </a:t>
            </a:r>
          </a:p>
          <a:p>
            <a:endParaRPr lang="en-US">
              <a:cs typeface="Calibri"/>
            </a:endParaRPr>
          </a:p>
          <a:p>
            <a:r>
              <a:rPr lang="en-US">
                <a:cs typeface="Calibri"/>
              </a:rPr>
              <a:t>Have students brainstorm what harmful interactions might occur when people feed wildlife. Some examples may include: </a:t>
            </a:r>
            <a:endParaRPr lang="en-US"/>
          </a:p>
          <a:p>
            <a:pPr marL="171450" indent="-171450">
              <a:buFont typeface="Arial"/>
              <a:buChar char="•"/>
            </a:pPr>
            <a:r>
              <a:rPr lang="en-US">
                <a:cs typeface="Calibri"/>
              </a:rPr>
              <a:t>People feed the animal something not naturally part of its diet (such as the raccoons eating goldfish in the picture) this could be harmful to the animal's health.</a:t>
            </a:r>
          </a:p>
          <a:p>
            <a:pPr marL="171450" indent="-171450">
              <a:buFont typeface="Arial"/>
              <a:buChar char="•"/>
            </a:pPr>
            <a:r>
              <a:rPr lang="en-US">
                <a:cs typeface="Calibri"/>
              </a:rPr>
              <a:t>Feeding prey species such as elk and deer might also bring in unwanted carnivores such as cougars and bears. </a:t>
            </a:r>
          </a:p>
          <a:p>
            <a:pPr marL="171450" indent="-171450">
              <a:buFont typeface="Arial"/>
              <a:buChar char="•"/>
            </a:pPr>
            <a:r>
              <a:rPr lang="en-US">
                <a:cs typeface="Calibri"/>
              </a:rPr>
              <a:t>Animals might become reliant on humans for food and continue to enter human spaces looking for food. Not everyone in the community wants wildlife near their homes.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969045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10/22/2020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10/22/2020</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10/22/2020</a:t>
            </a:fld>
            <a:endParaRPr lang="en-US"/>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10/22/2020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10/22/2020</a:t>
            </a:fld>
            <a:endParaRPr lang="en-US"/>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10/22/2020</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10/22/2020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52" y="152400"/>
            <a:ext cx="8382000" cy="1143000"/>
          </a:xfrm>
        </p:spPr>
        <p:txBody>
          <a:bodyPr/>
          <a:lstStyle/>
          <a:p>
            <a:r>
              <a:rPr lang="en-US">
                <a:latin typeface="Rockwell" panose="02060603020205020403" pitchFamily="18" charset="0"/>
              </a:rPr>
              <a:t>Living with Wildlife</a:t>
            </a:r>
          </a:p>
        </p:txBody>
      </p:sp>
      <p:pic>
        <p:nvPicPr>
          <p:cNvPr id="5" name="Picture 4">
            <a:extLst>
              <a:ext uri="{FF2B5EF4-FFF2-40B4-BE49-F238E27FC236}">
                <a16:creationId xmlns:a16="http://schemas.microsoft.com/office/drawing/2014/main" id="{F0F9F4EE-B98D-4FD4-BE6C-D0BC8DA92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584" y="1417762"/>
            <a:ext cx="5898832" cy="3916238"/>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B535-FECF-45EB-BF50-EFDDB81BAC3E}"/>
              </a:ext>
            </a:extLst>
          </p:cNvPr>
          <p:cNvSpPr>
            <a:spLocks noGrp="1"/>
          </p:cNvSpPr>
          <p:nvPr>
            <p:ph type="title"/>
          </p:nvPr>
        </p:nvSpPr>
        <p:spPr>
          <a:xfrm>
            <a:off x="4813299" y="490537"/>
            <a:ext cx="3968748" cy="1628775"/>
          </a:xfrm>
        </p:spPr>
        <p:txBody>
          <a:bodyPr vert="horz" lIns="91440" tIns="45720" rIns="91440" bIns="45720" rtlCol="0" anchor="b">
            <a:normAutofit/>
          </a:bodyPr>
          <a:lstStyle/>
          <a:p>
            <a:pPr>
              <a:lnSpc>
                <a:spcPct val="90000"/>
              </a:lnSpc>
            </a:pPr>
            <a:r>
              <a:rPr lang="en-US" sz="4500">
                <a:latin typeface="Rockwell"/>
                <a:ea typeface="+mj-ea"/>
              </a:rPr>
              <a:t>Feeding </a:t>
            </a:r>
            <a:br>
              <a:rPr lang="en-US" sz="4500">
                <a:latin typeface="Rockwell"/>
                <a:ea typeface="+mj-ea"/>
              </a:rPr>
            </a:br>
            <a:r>
              <a:rPr lang="en-US" sz="4500">
                <a:latin typeface="Rockwell"/>
                <a:ea typeface="+mj-ea"/>
              </a:rPr>
              <a:t>wildlife</a:t>
            </a:r>
          </a:p>
        </p:txBody>
      </p:sp>
      <p:pic>
        <p:nvPicPr>
          <p:cNvPr id="8" name="Picture 8" descr="Resized_20170930_141309.jpeg">
            <a:extLst>
              <a:ext uri="{FF2B5EF4-FFF2-40B4-BE49-F238E27FC236}">
                <a16:creationId xmlns:a16="http://schemas.microsoft.com/office/drawing/2014/main" id="{A0D4BEB2-07D7-4CE6-940A-6D13B02BAB9B}"/>
              </a:ext>
            </a:extLst>
          </p:cNvPr>
          <p:cNvPicPr>
            <a:picLocks noChangeAspect="1"/>
          </p:cNvPicPr>
          <p:nvPr/>
        </p:nvPicPr>
        <p:blipFill rotWithShape="1">
          <a:blip r:embed="rId3"/>
          <a:srcRect b="10021"/>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Content Placeholder 2">
            <a:extLst>
              <a:ext uri="{FF2B5EF4-FFF2-40B4-BE49-F238E27FC236}">
                <a16:creationId xmlns:a16="http://schemas.microsoft.com/office/drawing/2014/main" id="{C5209E31-C034-49F2-96B2-5495C8D85B1F}"/>
              </a:ext>
            </a:extLst>
          </p:cNvPr>
          <p:cNvSpPr txBox="1">
            <a:spLocks/>
          </p:cNvSpPr>
          <p:nvPr/>
        </p:nvSpPr>
        <p:spPr>
          <a:xfrm>
            <a:off x="4731114" y="2372920"/>
            <a:ext cx="4050933" cy="2030796"/>
          </a:xfrm>
          <a:prstGeom prst="rect">
            <a:avLst/>
          </a:prstGeom>
        </p:spPr>
        <p:txBody>
          <a:bodyPr vert="horz" lIns="91440" tIns="45720" rIns="91440" bIns="45720" rtlCol="0" anchor="t">
            <a:normAutofit fontScale="92500"/>
          </a:bodyPr>
          <a:lst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10000"/>
              </a:lnSpc>
              <a:buChar char="•"/>
            </a:pPr>
            <a:r>
              <a:rPr lang="en-US" sz="2500">
                <a:solidFill>
                  <a:srgbClr val="28557A"/>
                </a:solidFill>
                <a:latin typeface="Ebrima"/>
                <a:ea typeface="Ebrima"/>
                <a:cs typeface="Ebrima"/>
              </a:rPr>
              <a:t>Although well-intentioned, feeding wildlife can have a series of harmful impacts to both people and wildlife. </a:t>
            </a:r>
            <a:endParaRPr lang="en-US">
              <a:solidFill>
                <a:srgbClr val="28557A"/>
              </a:solidFill>
            </a:endParaRPr>
          </a:p>
          <a:p>
            <a:pPr indent="-228600">
              <a:lnSpc>
                <a:spcPct val="90000"/>
              </a:lnSpc>
              <a:buFont typeface="Arial" panose="020B0604020202020204" pitchFamily="34" charset="0"/>
              <a:buChar char="•"/>
            </a:pPr>
            <a:endParaRPr lang="en-US" sz="2500">
              <a:solidFill>
                <a:srgbClr val="002060"/>
              </a:solidFill>
              <a:latin typeface="Ebrima"/>
              <a:ea typeface="Ebrima"/>
              <a:cs typeface="Ebrima"/>
            </a:endParaRPr>
          </a:p>
          <a:p>
            <a:pPr indent="-228600">
              <a:lnSpc>
                <a:spcPct val="90000"/>
              </a:lnSpc>
              <a:buFont typeface="Arial" panose="020B0604020202020204" pitchFamily="34" charset="0"/>
              <a:buChar char="•"/>
            </a:pPr>
            <a:endParaRPr lang="en-US" sz="2500">
              <a:solidFill>
                <a:srgbClr val="002060"/>
              </a:solidFill>
              <a:latin typeface="Ebrima"/>
              <a:ea typeface="Ebrima"/>
              <a:cs typeface="Ebrima"/>
            </a:endParaRPr>
          </a:p>
          <a:p>
            <a:pPr indent="-228600">
              <a:lnSpc>
                <a:spcPct val="90000"/>
              </a:lnSpc>
              <a:buFont typeface="Arial" panose="020B0604020202020204" pitchFamily="34" charset="0"/>
              <a:buChar char="•"/>
            </a:pPr>
            <a:endParaRPr lang="en-US" sz="1600">
              <a:latin typeface="+mn-lt"/>
              <a:ea typeface="+mn-ea"/>
              <a:cs typeface="+mn-cs"/>
            </a:endParaRPr>
          </a:p>
          <a:p>
            <a:pPr marL="571500" indent="-228600">
              <a:lnSpc>
                <a:spcPct val="90000"/>
              </a:lnSpc>
              <a:buFont typeface="Arial" panose="020B0604020202020204" pitchFamily="34" charset="0"/>
              <a:buChar char="•"/>
            </a:pPr>
            <a:endParaRPr lang="en-US" sz="1600">
              <a:latin typeface="+mn-lt"/>
              <a:ea typeface="+mn-ea"/>
              <a:cs typeface="+mn-cs"/>
            </a:endParaRPr>
          </a:p>
        </p:txBody>
      </p:sp>
      <p:sp>
        <p:nvSpPr>
          <p:cNvPr id="9" name="TextBox 8">
            <a:extLst>
              <a:ext uri="{FF2B5EF4-FFF2-40B4-BE49-F238E27FC236}">
                <a16:creationId xmlns:a16="http://schemas.microsoft.com/office/drawing/2014/main" id="{9B396440-0969-43D5-8306-93E169578967}"/>
              </a:ext>
            </a:extLst>
          </p:cNvPr>
          <p:cNvSpPr txBox="1"/>
          <p:nvPr/>
        </p:nvSpPr>
        <p:spPr>
          <a:xfrm>
            <a:off x="4731114" y="4580057"/>
            <a:ext cx="4172741"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300" b="1">
                <a:solidFill>
                  <a:srgbClr val="28557A"/>
                </a:solidFill>
                <a:latin typeface="Ebrima"/>
                <a:ea typeface="Ebrima"/>
                <a:cs typeface="Ebrima"/>
              </a:rPr>
              <a:t>What do you think these impacts might be?</a:t>
            </a:r>
          </a:p>
        </p:txBody>
      </p:sp>
    </p:spTree>
    <p:extLst>
      <p:ext uri="{BB962C8B-B14F-4D97-AF65-F5344CB8AC3E}">
        <p14:creationId xmlns:p14="http://schemas.microsoft.com/office/powerpoint/2010/main" val="38679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2BA52-9BB5-4031-BDB7-765A36EC3E68}"/>
              </a:ext>
            </a:extLst>
          </p:cNvPr>
          <p:cNvSpPr>
            <a:spLocks noGrp="1"/>
          </p:cNvSpPr>
          <p:nvPr>
            <p:ph type="title"/>
          </p:nvPr>
        </p:nvSpPr>
        <p:spPr>
          <a:xfrm>
            <a:off x="628650" y="585216"/>
            <a:ext cx="7886700" cy="1325563"/>
          </a:xfrm>
        </p:spPr>
        <p:txBody>
          <a:bodyPr>
            <a:normAutofit/>
          </a:bodyPr>
          <a:lstStyle/>
          <a:p>
            <a:pPr>
              <a:lnSpc>
                <a:spcPct val="90000"/>
              </a:lnSpc>
            </a:pPr>
            <a:r>
              <a:rPr lang="en-US">
                <a:solidFill>
                  <a:schemeClr val="bg1"/>
                </a:solidFill>
              </a:rPr>
              <a:t>Are there any benefits to living with wildlife? </a:t>
            </a:r>
          </a:p>
        </p:txBody>
      </p:sp>
      <p:pic>
        <p:nvPicPr>
          <p:cNvPr id="8" name="Picture 7">
            <a:extLst>
              <a:ext uri="{FF2B5EF4-FFF2-40B4-BE49-F238E27FC236}">
                <a16:creationId xmlns:a16="http://schemas.microsoft.com/office/drawing/2014/main" id="{A36A9841-AF1D-4DF3-8EC0-293895B7F3BA}"/>
              </a:ext>
            </a:extLst>
          </p:cNvPr>
          <p:cNvPicPr>
            <a:picLocks noChangeAspect="1"/>
          </p:cNvPicPr>
          <p:nvPr/>
        </p:nvPicPr>
        <p:blipFill rotWithShape="1">
          <a:blip r:embed="rId3">
            <a:extLst>
              <a:ext uri="{28A0092B-C50C-407E-A947-70E740481C1C}">
                <a14:useLocalDpi xmlns:a14="http://schemas.microsoft.com/office/drawing/2010/main" val="0"/>
              </a:ext>
            </a:extLst>
          </a:blip>
          <a:srcRect l="22651" t="3" r="16512"/>
          <a:stretch/>
        </p:blipFill>
        <p:spPr>
          <a:xfrm>
            <a:off x="421639" y="2386584"/>
            <a:ext cx="3479292" cy="3660185"/>
          </a:xfrm>
          <a:prstGeom prst="rect">
            <a:avLst/>
          </a:prstGeom>
          <a:ln>
            <a:solidFill>
              <a:schemeClr val="tx1"/>
            </a:solidFill>
          </a:ln>
        </p:spPr>
      </p:pic>
      <p:sp>
        <p:nvSpPr>
          <p:cNvPr id="3" name="Content Placeholder 2">
            <a:extLst>
              <a:ext uri="{FF2B5EF4-FFF2-40B4-BE49-F238E27FC236}">
                <a16:creationId xmlns:a16="http://schemas.microsoft.com/office/drawing/2014/main" id="{E28A09BF-9B06-4ADD-80FE-52A61A061FC3}"/>
              </a:ext>
            </a:extLst>
          </p:cNvPr>
          <p:cNvSpPr>
            <a:spLocks noGrp="1"/>
          </p:cNvSpPr>
          <p:nvPr>
            <p:ph idx="1"/>
          </p:nvPr>
        </p:nvSpPr>
        <p:spPr>
          <a:xfrm>
            <a:off x="4114800" y="2516777"/>
            <a:ext cx="4622292" cy="3660185"/>
          </a:xfrm>
        </p:spPr>
        <p:txBody>
          <a:bodyPr anchor="ctr">
            <a:normAutofit lnSpcReduction="10000"/>
          </a:bodyPr>
          <a:lstStyle/>
          <a:p>
            <a:pPr>
              <a:lnSpc>
                <a:spcPct val="90000"/>
              </a:lnSpc>
            </a:pPr>
            <a:r>
              <a:rPr lang="en-US" sz="2000">
                <a:latin typeface="Ebrima"/>
                <a:ea typeface="Ebrima"/>
                <a:cs typeface="Ebrima"/>
              </a:rPr>
              <a:t>Wildlife provide many benefits to humans. These benefits are known as </a:t>
            </a:r>
            <a:r>
              <a:rPr lang="en-US" sz="2000" b="1">
                <a:latin typeface="Ebrima"/>
                <a:ea typeface="Ebrima"/>
                <a:cs typeface="Ebrima"/>
              </a:rPr>
              <a:t>ecosystem services.  </a:t>
            </a:r>
            <a:endParaRPr lang="en-US"/>
          </a:p>
          <a:p>
            <a:pPr>
              <a:lnSpc>
                <a:spcPct val="90000"/>
              </a:lnSpc>
            </a:pPr>
            <a:endParaRPr lang="en-US" sz="2000" b="1">
              <a:latin typeface="Ebrima"/>
              <a:ea typeface="Ebrima"/>
              <a:cs typeface="Ebrima"/>
            </a:endParaRPr>
          </a:p>
          <a:p>
            <a:pPr>
              <a:spcAft>
                <a:spcPts val="600"/>
              </a:spcAft>
            </a:pPr>
            <a:r>
              <a:rPr lang="en-US" sz="2000">
                <a:latin typeface="Ebrima"/>
                <a:ea typeface="Ebrima"/>
                <a:cs typeface="Ebrima"/>
              </a:rPr>
              <a:t>For example:</a:t>
            </a:r>
          </a:p>
          <a:p>
            <a:pPr marL="461963" lvl="1" indent="-230188">
              <a:spcAft>
                <a:spcPts val="600"/>
              </a:spcAft>
              <a:buFont typeface="Arial" panose="020B0604020202020204" pitchFamily="34" charset="0"/>
              <a:buChar char="•"/>
            </a:pPr>
            <a:r>
              <a:rPr lang="en-US" sz="2000">
                <a:latin typeface="Ebrima"/>
                <a:ea typeface="Ebrima"/>
                <a:cs typeface="Ebrima"/>
              </a:rPr>
              <a:t>Bats eat thousands of insects that bug us, literally! </a:t>
            </a:r>
          </a:p>
          <a:p>
            <a:pPr marL="461963" lvl="1" indent="-230188">
              <a:spcAft>
                <a:spcPts val="600"/>
              </a:spcAft>
              <a:buFont typeface="Arial" panose="020B0604020202020204" pitchFamily="34" charset="0"/>
              <a:buChar char="•"/>
            </a:pPr>
            <a:r>
              <a:rPr lang="en-US" sz="2000">
                <a:latin typeface="Ebrima"/>
                <a:ea typeface="Ebrima"/>
                <a:cs typeface="Ebrima"/>
              </a:rPr>
              <a:t>The carcass from cougar prey feeds many other animals and enriches the soil, keeping our forests and deserts healthy.</a:t>
            </a:r>
          </a:p>
          <a:p>
            <a:pPr marL="937260" lvl="1" indent="-571500">
              <a:lnSpc>
                <a:spcPct val="90000"/>
              </a:lnSpc>
              <a:buFont typeface="Arial" panose="020B0604020202020204" pitchFamily="34" charset="0"/>
              <a:buChar char="•"/>
            </a:pPr>
            <a:endParaRPr lang="en-US" sz="1500"/>
          </a:p>
          <a:p>
            <a:pPr marL="571500" indent="-571500">
              <a:lnSpc>
                <a:spcPct val="90000"/>
              </a:lnSpc>
              <a:buFont typeface="Arial" panose="020B0604020202020204" pitchFamily="34" charset="0"/>
              <a:buChar char="•"/>
            </a:pPr>
            <a:endParaRPr lang="en-US" sz="1500" b="1"/>
          </a:p>
        </p:txBody>
      </p:sp>
    </p:spTree>
    <p:extLst>
      <p:ext uri="{BB962C8B-B14F-4D97-AF65-F5344CB8AC3E}">
        <p14:creationId xmlns:p14="http://schemas.microsoft.com/office/powerpoint/2010/main" val="197557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BA52-9BB5-4031-BDB7-765A36EC3E68}"/>
              </a:ext>
            </a:extLst>
          </p:cNvPr>
          <p:cNvSpPr>
            <a:spLocks noGrp="1"/>
          </p:cNvSpPr>
          <p:nvPr>
            <p:ph type="title"/>
          </p:nvPr>
        </p:nvSpPr>
        <p:spPr>
          <a:xfrm>
            <a:off x="491490" y="365125"/>
            <a:ext cx="3840085" cy="1692794"/>
          </a:xfrm>
        </p:spPr>
        <p:txBody>
          <a:bodyPr>
            <a:normAutofit/>
          </a:bodyPr>
          <a:lstStyle/>
          <a:p>
            <a:r>
              <a:rPr lang="en-US"/>
              <a:t>Can humans help wildlife?</a:t>
            </a:r>
          </a:p>
        </p:txBody>
      </p:sp>
      <p:cxnSp>
        <p:nvCxnSpPr>
          <p:cNvPr id="23" name="Straight Arrow Connector 2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8A09BF-9B06-4ADD-80FE-52A61A061FC3}"/>
              </a:ext>
            </a:extLst>
          </p:cNvPr>
          <p:cNvSpPr>
            <a:spLocks noGrp="1"/>
          </p:cNvSpPr>
          <p:nvPr>
            <p:ph idx="1"/>
          </p:nvPr>
        </p:nvSpPr>
        <p:spPr>
          <a:xfrm>
            <a:off x="244124" y="2523854"/>
            <a:ext cx="4327876" cy="3917783"/>
          </a:xfrm>
        </p:spPr>
        <p:txBody>
          <a:bodyPr vert="horz" lIns="91440" tIns="45720" rIns="91440" bIns="45720" rtlCol="0" anchor="t">
            <a:normAutofit fontScale="85000" lnSpcReduction="20000"/>
          </a:bodyPr>
          <a:lstStyle/>
          <a:p>
            <a:pPr>
              <a:lnSpc>
                <a:spcPct val="120000"/>
              </a:lnSpc>
            </a:pPr>
            <a:r>
              <a:rPr lang="en-US" sz="2000">
                <a:latin typeface="Ebrima"/>
                <a:ea typeface="Ebrima"/>
                <a:cs typeface="Ebrima"/>
              </a:rPr>
              <a:t>You bet! Sometimes our actions have positive, though unintentional, effects on wildlife.</a:t>
            </a:r>
          </a:p>
          <a:p>
            <a:pPr marL="571500" indent="-571500">
              <a:lnSpc>
                <a:spcPct val="120000"/>
              </a:lnSpc>
              <a:buChar char="•"/>
            </a:pPr>
            <a:endParaRPr lang="en-US" sz="2000">
              <a:latin typeface="Ebrima"/>
              <a:ea typeface="Ebrima"/>
              <a:cs typeface="Ebrima"/>
            </a:endParaRPr>
          </a:p>
          <a:p>
            <a:pPr>
              <a:lnSpc>
                <a:spcPct val="120000"/>
              </a:lnSpc>
              <a:spcAft>
                <a:spcPts val="600"/>
              </a:spcAft>
            </a:pPr>
            <a:r>
              <a:rPr lang="en-US" sz="2000">
                <a:latin typeface="Ebrima"/>
                <a:ea typeface="Ebrima"/>
                <a:cs typeface="Ebrima"/>
              </a:rPr>
              <a:t>For example:</a:t>
            </a:r>
          </a:p>
          <a:p>
            <a:pPr marL="461963" lvl="1" indent="-230188">
              <a:lnSpc>
                <a:spcPct val="120000"/>
              </a:lnSpc>
              <a:spcAft>
                <a:spcPts val="600"/>
              </a:spcAft>
              <a:buFont typeface="Arial" panose="020B0604020202020204" pitchFamily="34" charset="0"/>
              <a:buChar char="•"/>
            </a:pPr>
            <a:r>
              <a:rPr lang="en-US" sz="2000">
                <a:latin typeface="Ebrima"/>
                <a:ea typeface="Ebrima"/>
                <a:cs typeface="Ebrima"/>
              </a:rPr>
              <a:t>Electricity poles and fencing provide a variety of perch options for hawks looking for rodents in fields.</a:t>
            </a:r>
          </a:p>
          <a:p>
            <a:pPr marL="461963" lvl="1" indent="-230188">
              <a:lnSpc>
                <a:spcPct val="120000"/>
              </a:lnSpc>
              <a:spcAft>
                <a:spcPts val="600"/>
              </a:spcAft>
              <a:buFont typeface="Arial" panose="020B0604020202020204" pitchFamily="34" charset="0"/>
              <a:buChar char="•"/>
            </a:pPr>
            <a:r>
              <a:rPr lang="en-US" sz="2000">
                <a:latin typeface="Ebrima"/>
                <a:ea typeface="Ebrima"/>
                <a:cs typeface="Ebrima"/>
              </a:rPr>
              <a:t>Abandoned buildings create roosts for hibernating bats</a:t>
            </a:r>
            <a:r>
              <a:rPr lang="en-US" sz="1600">
                <a:latin typeface="Ebrima"/>
                <a:ea typeface="Ebrima"/>
                <a:cs typeface="Ebrima"/>
              </a:rPr>
              <a:t>. </a:t>
            </a:r>
            <a:endParaRPr lang="en-US" sz="1600"/>
          </a:p>
          <a:p>
            <a:pPr marL="461963" lvl="1" indent="-230188">
              <a:lnSpc>
                <a:spcPct val="120000"/>
              </a:lnSpc>
              <a:spcAft>
                <a:spcPts val="600"/>
              </a:spcAft>
              <a:buFont typeface="Arial" panose="020B0604020202020204" pitchFamily="34" charset="0"/>
              <a:buChar char="•"/>
            </a:pPr>
            <a:r>
              <a:rPr lang="en-US" sz="2000">
                <a:latin typeface="Ebrima"/>
                <a:ea typeface="Ebrima"/>
                <a:cs typeface="Ebrima"/>
              </a:rPr>
              <a:t>Docks create places for seals to give birth to their pups. </a:t>
            </a:r>
          </a:p>
          <a:p>
            <a:pPr marL="937260" lvl="1" indent="-571500">
              <a:buFont typeface="Arial" panose="020B0604020202020204" pitchFamily="34" charset="0"/>
              <a:buChar char="•"/>
            </a:pPr>
            <a:endParaRPr lang="en-US" sz="1600"/>
          </a:p>
          <a:p>
            <a:pPr marL="937260" lvl="1" indent="-571500">
              <a:buFont typeface="Arial" panose="020B0604020202020204" pitchFamily="34" charset="0"/>
              <a:buChar char="•"/>
            </a:pPr>
            <a:endParaRPr lang="en-US" sz="1600"/>
          </a:p>
          <a:p>
            <a:pPr marL="571500" indent="-571500">
              <a:buFont typeface="Arial" panose="020B0604020202020204" pitchFamily="34" charset="0"/>
              <a:buChar char="•"/>
            </a:pPr>
            <a:endParaRPr lang="en-US" sz="1600" b="1"/>
          </a:p>
        </p:txBody>
      </p:sp>
      <p:pic>
        <p:nvPicPr>
          <p:cNvPr id="5" name="Picture 4">
            <a:extLst>
              <a:ext uri="{FF2B5EF4-FFF2-40B4-BE49-F238E27FC236}">
                <a16:creationId xmlns:a16="http://schemas.microsoft.com/office/drawing/2014/main" id="{D46BB672-DD52-4CAC-9532-B27A03587A85}"/>
              </a:ext>
            </a:extLst>
          </p:cNvPr>
          <p:cNvPicPr>
            <a:picLocks noChangeAspect="1"/>
          </p:cNvPicPr>
          <p:nvPr/>
        </p:nvPicPr>
        <p:blipFill rotWithShape="1">
          <a:blip r:embed="rId3">
            <a:extLst>
              <a:ext uri="{28A0092B-C50C-407E-A947-70E740481C1C}">
                <a14:useLocalDpi xmlns:a14="http://schemas.microsoft.com/office/drawing/2010/main" val="0"/>
              </a:ext>
            </a:extLst>
          </a:blip>
          <a:srcRect l="17569" r="13390"/>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54904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52B9-54A8-498F-A32F-B411C4CAC490}"/>
              </a:ext>
            </a:extLst>
          </p:cNvPr>
          <p:cNvSpPr>
            <a:spLocks noGrp="1"/>
          </p:cNvSpPr>
          <p:nvPr>
            <p:ph type="title"/>
          </p:nvPr>
        </p:nvSpPr>
        <p:spPr>
          <a:xfrm>
            <a:off x="119987" y="3714422"/>
            <a:ext cx="2547014" cy="2452687"/>
          </a:xfrm>
        </p:spPr>
        <p:txBody>
          <a:bodyPr vert="horz" lIns="91440" tIns="45720" rIns="91440" bIns="45720" rtlCol="0" anchor="ctr">
            <a:normAutofit/>
          </a:bodyPr>
          <a:lstStyle/>
          <a:p>
            <a:pPr>
              <a:lnSpc>
                <a:spcPct val="90000"/>
              </a:lnSpc>
            </a:pPr>
            <a:r>
              <a:rPr lang="en-US" sz="3500">
                <a:solidFill>
                  <a:schemeClr val="tx1"/>
                </a:solidFill>
                <a:ea typeface="+mj-ea"/>
              </a:rPr>
              <a:t>So can we live together?</a:t>
            </a:r>
          </a:p>
        </p:txBody>
      </p:sp>
      <p:pic>
        <p:nvPicPr>
          <p:cNvPr id="6" name="Picture 5">
            <a:extLst>
              <a:ext uri="{FF2B5EF4-FFF2-40B4-BE49-F238E27FC236}">
                <a16:creationId xmlns:a16="http://schemas.microsoft.com/office/drawing/2014/main" id="{4DBEBB61-4E62-409C-8BB5-3F14C11DE955}"/>
              </a:ext>
            </a:extLst>
          </p:cNvPr>
          <p:cNvPicPr>
            <a:picLocks noChangeAspect="1"/>
          </p:cNvPicPr>
          <p:nvPr/>
        </p:nvPicPr>
        <p:blipFill rotWithShape="1">
          <a:blip r:embed="rId3">
            <a:extLst>
              <a:ext uri="{28A0092B-C50C-407E-A947-70E740481C1C}">
                <a14:useLocalDpi xmlns:a14="http://schemas.microsoft.com/office/drawing/2010/main" val="0"/>
              </a:ext>
            </a:extLst>
          </a:blip>
          <a:srcRect t="22676" b="1653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7C133490-D014-4150-BEDE-78F8955503EF}"/>
              </a:ext>
            </a:extLst>
          </p:cNvPr>
          <p:cNvSpPr txBox="1"/>
          <p:nvPr/>
        </p:nvSpPr>
        <p:spPr>
          <a:xfrm>
            <a:off x="2406954" y="3725853"/>
            <a:ext cx="6617059" cy="2452687"/>
          </a:xfrm>
          <a:prstGeom prst="rect">
            <a:avLst/>
          </a:prstGeom>
        </p:spPr>
        <p:txBody>
          <a:bodyPr vert="horz" lIns="91440" tIns="45720" rIns="91440" bIns="45720" rtlCol="0" anchor="ctr">
            <a:noAutofit/>
          </a:bodyPr>
          <a:lstStyle/>
          <a:p>
            <a:pPr marL="230188" indent="-230188">
              <a:spcAft>
                <a:spcPts val="1200"/>
              </a:spcAft>
              <a:buFont typeface="Arial" panose="020B0604020202020204" pitchFamily="34" charset="0"/>
              <a:buChar char="•"/>
            </a:pPr>
            <a:r>
              <a:rPr lang="en-US" sz="2000">
                <a:latin typeface="Ebrima" panose="02000000000000000000" pitchFamily="2" charset="0"/>
                <a:ea typeface="Ebrima" panose="02000000000000000000" pitchFamily="2" charset="0"/>
                <a:cs typeface="Ebrima" panose="02000000000000000000" pitchFamily="2" charset="0"/>
              </a:rPr>
              <a:t>It’s a tricky question.</a:t>
            </a:r>
          </a:p>
          <a:p>
            <a:pPr marL="230188" indent="-230188">
              <a:spcAft>
                <a:spcPts val="1200"/>
              </a:spcAft>
              <a:buFont typeface="Arial" panose="020B0604020202020204" pitchFamily="34" charset="0"/>
              <a:buChar char="•"/>
            </a:pPr>
            <a:r>
              <a:rPr lang="en-US" sz="2000">
                <a:latin typeface="Ebrima" panose="02000000000000000000" pitchFamily="2" charset="0"/>
                <a:ea typeface="Ebrima" panose="02000000000000000000" pitchFamily="2" charset="0"/>
                <a:cs typeface="Ebrima" panose="02000000000000000000" pitchFamily="2" charset="0"/>
              </a:rPr>
              <a:t>Human-wildlife interactions require different solutions that are dependent upon the species and people involved. </a:t>
            </a:r>
          </a:p>
          <a:p>
            <a:pPr marL="230188" indent="-230188">
              <a:spcAft>
                <a:spcPts val="1200"/>
              </a:spcAft>
              <a:buFont typeface="Arial" panose="020B0604020202020204" pitchFamily="34" charset="0"/>
              <a:buChar char="•"/>
            </a:pPr>
            <a:r>
              <a:rPr lang="en-US" sz="2000">
                <a:latin typeface="Ebrima"/>
                <a:ea typeface="Ebrima"/>
                <a:cs typeface="Ebrima"/>
              </a:rPr>
              <a:t>It takes a variety of people from different backgrounds with differing viewpoints to come together to find solutions and learn how to </a:t>
            </a:r>
            <a:r>
              <a:rPr lang="en-US" sz="2000" b="1">
                <a:latin typeface="Ebrima"/>
                <a:ea typeface="Ebrima"/>
                <a:cs typeface="Ebrima"/>
              </a:rPr>
              <a:t>co-exist</a:t>
            </a:r>
            <a:r>
              <a:rPr lang="en-US" sz="2000">
                <a:latin typeface="Ebrima"/>
                <a:ea typeface="Ebrima"/>
                <a:cs typeface="Ebrima"/>
              </a:rPr>
              <a:t> with wildlife. </a:t>
            </a:r>
            <a:endParaRPr lang="en-US" sz="200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712574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pPr>
              <a:lnSpc>
                <a:spcPct val="90000"/>
              </a:lnSpc>
            </a:pPr>
            <a:r>
              <a:rPr lang="en-US"/>
              <a:t>Human-wildlife conflict?</a:t>
            </a:r>
          </a:p>
        </p:txBody>
      </p:sp>
      <p:sp>
        <p:nvSpPr>
          <p:cNvPr id="3" name="Content Placeholder 2"/>
          <p:cNvSpPr>
            <a:spLocks noGrp="1"/>
          </p:cNvSpPr>
          <p:nvPr>
            <p:ph idx="1"/>
          </p:nvPr>
        </p:nvSpPr>
        <p:spPr>
          <a:xfrm>
            <a:off x="3724073" y="2438400"/>
            <a:ext cx="4939867" cy="3785419"/>
          </a:xfrm>
        </p:spPr>
        <p:txBody>
          <a:bodyPr vert="horz" lIns="91440" tIns="45720" rIns="91440" bIns="45720" rtlCol="0" anchor="t">
            <a:normAutofit/>
          </a:bodyPr>
          <a:lstStyle/>
          <a:p>
            <a:pPr marL="0" indent="0">
              <a:spcBef>
                <a:spcPts val="0"/>
              </a:spcBef>
              <a:spcAft>
                <a:spcPts val="1200"/>
              </a:spcAft>
              <a:buNone/>
            </a:pPr>
            <a:r>
              <a:rPr lang="en-US" sz="2300">
                <a:latin typeface="Ebrima"/>
                <a:ea typeface="Ebrima"/>
                <a:cs typeface="Ebrima"/>
              </a:rPr>
              <a:t>What are some ways that humans and wildlife experience conflict in your: neighborhood, town, city, county, or state?</a:t>
            </a:r>
          </a:p>
        </p:txBody>
      </p:sp>
      <p:pic>
        <p:nvPicPr>
          <p:cNvPr id="6" name="Picture 5">
            <a:extLst>
              <a:ext uri="{FF2B5EF4-FFF2-40B4-BE49-F238E27FC236}">
                <a16:creationId xmlns:a16="http://schemas.microsoft.com/office/drawing/2014/main" id="{D6017019-2156-4EE7-BE80-8AAE8471B826}"/>
              </a:ext>
            </a:extLst>
          </p:cNvPr>
          <p:cNvPicPr>
            <a:picLocks noChangeAspect="1"/>
          </p:cNvPicPr>
          <p:nvPr/>
        </p:nvPicPr>
        <p:blipFill rotWithShape="1">
          <a:blip r:embed="rId3">
            <a:extLst>
              <a:ext uri="{28A0092B-C50C-407E-A947-70E740481C1C}">
                <a14:useLocalDpi xmlns:a14="http://schemas.microsoft.com/office/drawing/2010/main" val="0"/>
              </a:ext>
            </a:extLst>
          </a:blip>
          <a:srcRect l="6419" r="15589"/>
          <a:stretch/>
        </p:blipFill>
        <p:spPr>
          <a:xfrm>
            <a:off x="20" y="10"/>
            <a:ext cx="3476673"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2715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687644" y="3237642"/>
            <a:ext cx="4201004" cy="1297115"/>
          </a:xfrm>
        </p:spPr>
        <p:txBody>
          <a:bodyPr vert="horz" lIns="91440" tIns="45720" rIns="91440" bIns="45720" rtlCol="0" anchor="t">
            <a:normAutofit/>
          </a:bodyPr>
          <a:lstStyle/>
          <a:p>
            <a:pPr>
              <a:lnSpc>
                <a:spcPct val="90000"/>
              </a:lnSpc>
            </a:pPr>
            <a:r>
              <a:rPr lang="en-US" sz="3800" kern="1200">
                <a:solidFill>
                  <a:srgbClr val="000000"/>
                </a:solidFill>
                <a:ea typeface="Ebrima" panose="02000000000000000000" pitchFamily="2" charset="0"/>
                <a:cs typeface="Ebrima" panose="02000000000000000000" pitchFamily="2" charset="0"/>
              </a:rPr>
              <a:t>What is wildlife?</a:t>
            </a:r>
          </a:p>
        </p:txBody>
      </p:sp>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Deer">
            <a:extLst>
              <a:ext uri="{FF2B5EF4-FFF2-40B4-BE49-F238E27FC236}">
                <a16:creationId xmlns:a16="http://schemas.microsoft.com/office/drawing/2014/main" id="{90500332-0F45-4A37-8B54-975ADC0FD1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7D3BB9-836B-485A-88EB-E3BF60DD6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337481"/>
            <a:ext cx="4267200" cy="4267200"/>
          </a:xfrm>
          <a:prstGeom prst="rect">
            <a:avLst/>
          </a:prstGeom>
          <a:ln>
            <a:solidFill>
              <a:schemeClr val="tx1"/>
            </a:solidFill>
          </a:ln>
        </p:spPr>
      </p:pic>
      <p:pic>
        <p:nvPicPr>
          <p:cNvPr id="10" name="Picture 9">
            <a:extLst>
              <a:ext uri="{FF2B5EF4-FFF2-40B4-BE49-F238E27FC236}">
                <a16:creationId xmlns:a16="http://schemas.microsoft.com/office/drawing/2014/main" id="{642E8FA1-3317-4E6F-81DB-0B4E2E770A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333" b="28889"/>
          <a:stretch/>
        </p:blipFill>
        <p:spPr>
          <a:xfrm>
            <a:off x="4724400" y="2514600"/>
            <a:ext cx="4267200" cy="4195547"/>
          </a:xfrm>
          <a:prstGeom prst="rect">
            <a:avLst/>
          </a:prstGeom>
          <a:ln>
            <a:solidFill>
              <a:schemeClr val="tx1"/>
            </a:solidFill>
          </a:ln>
        </p:spPr>
      </p:pic>
      <p:sp>
        <p:nvSpPr>
          <p:cNvPr id="11" name="Rectangle 10">
            <a:extLst>
              <a:ext uri="{FF2B5EF4-FFF2-40B4-BE49-F238E27FC236}">
                <a16:creationId xmlns:a16="http://schemas.microsoft.com/office/drawing/2014/main" id="{A0C64EED-1A43-4129-AD41-F88694969D60}"/>
              </a:ext>
            </a:extLst>
          </p:cNvPr>
          <p:cNvSpPr/>
          <p:nvPr/>
        </p:nvSpPr>
        <p:spPr>
          <a:xfrm>
            <a:off x="150088" y="5657671"/>
            <a:ext cx="4577080" cy="1200329"/>
          </a:xfrm>
          <a:prstGeom prst="rect">
            <a:avLst/>
          </a:prstGeom>
        </p:spPr>
        <p:txBody>
          <a:bodyPr wrap="square" lIns="91440" tIns="45720" rIns="91440" bIns="45720" anchor="t">
            <a:spAutoFit/>
          </a:bodyPr>
          <a:lstStyle/>
          <a:p>
            <a:r>
              <a:rPr lang="en-US">
                <a:solidFill>
                  <a:schemeClr val="bg1"/>
                </a:solidFill>
                <a:latin typeface="Ebrima"/>
                <a:ea typeface="Ebrima"/>
                <a:cs typeface="Ebrima"/>
              </a:rPr>
              <a:t>Wild animals have survived in their ecosystems for the entire existence of their species. They have  never been selectively bred for the purposes of humans. </a:t>
            </a:r>
            <a:endParaRPr lang="en-US"/>
          </a:p>
        </p:txBody>
      </p:sp>
      <p:sp>
        <p:nvSpPr>
          <p:cNvPr id="12" name="Rectangle 11">
            <a:extLst>
              <a:ext uri="{FF2B5EF4-FFF2-40B4-BE49-F238E27FC236}">
                <a16:creationId xmlns:a16="http://schemas.microsoft.com/office/drawing/2014/main" id="{C833BC7C-46EB-4FD1-9248-9B5254586671}"/>
              </a:ext>
            </a:extLst>
          </p:cNvPr>
          <p:cNvSpPr/>
          <p:nvPr/>
        </p:nvSpPr>
        <p:spPr>
          <a:xfrm>
            <a:off x="4648202" y="1828800"/>
            <a:ext cx="4495798" cy="646331"/>
          </a:xfrm>
          <a:prstGeom prst="rect">
            <a:avLst/>
          </a:prstGeom>
        </p:spPr>
        <p:txBody>
          <a:bodyPr wrap="square">
            <a:spAutoFit/>
          </a:bodyPr>
          <a:lstStyle/>
          <a:p>
            <a:r>
              <a:rPr lang="en-US">
                <a:solidFill>
                  <a:schemeClr val="bg1"/>
                </a:solidFill>
                <a:latin typeface="Ebrima" panose="02000000000000000000" pitchFamily="2" charset="0"/>
                <a:ea typeface="Ebrima" panose="02000000000000000000" pitchFamily="2" charset="0"/>
                <a:cs typeface="Ebrima" panose="02000000000000000000" pitchFamily="2" charset="0"/>
              </a:rPr>
              <a:t>Domestic animals have been selectively bred by humans over many generations. </a:t>
            </a:r>
          </a:p>
        </p:txBody>
      </p:sp>
      <p:sp>
        <p:nvSpPr>
          <p:cNvPr id="13" name="Title 1">
            <a:extLst>
              <a:ext uri="{FF2B5EF4-FFF2-40B4-BE49-F238E27FC236}">
                <a16:creationId xmlns:a16="http://schemas.microsoft.com/office/drawing/2014/main" id="{2EDAC037-A6A4-4391-8AC7-02C6D46D9085}"/>
              </a:ext>
            </a:extLst>
          </p:cNvPr>
          <p:cNvSpPr txBox="1">
            <a:spLocks/>
          </p:cNvSpPr>
          <p:nvPr/>
        </p:nvSpPr>
        <p:spPr>
          <a:xfrm>
            <a:off x="20319" y="189131"/>
            <a:ext cx="8971279" cy="13716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cap="all">
                <a:solidFill>
                  <a:schemeClr val="bg1"/>
                </a:solidFill>
                <a:latin typeface="Rockwell" panose="02060603020205020403" pitchFamily="18" charset="0"/>
                <a:ea typeface="Roboto Slab" pitchFamily="2" charset="0"/>
                <a:cs typeface="+mj-cs"/>
              </a:defRPr>
            </a:lvl1pPr>
          </a:lstStyle>
          <a:p>
            <a:endParaRPr lang="en-US"/>
          </a:p>
        </p:txBody>
      </p:sp>
      <p:sp>
        <p:nvSpPr>
          <p:cNvPr id="2" name="Rectangle 1">
            <a:extLst>
              <a:ext uri="{FF2B5EF4-FFF2-40B4-BE49-F238E27FC236}">
                <a16:creationId xmlns:a16="http://schemas.microsoft.com/office/drawing/2014/main" id="{B8273126-D924-4A80-BBDF-F09FAB896ADB}"/>
              </a:ext>
            </a:extLst>
          </p:cNvPr>
          <p:cNvSpPr/>
          <p:nvPr/>
        </p:nvSpPr>
        <p:spPr>
          <a:xfrm>
            <a:off x="151833" y="96103"/>
            <a:ext cx="8973969" cy="1169551"/>
          </a:xfrm>
          <a:prstGeom prst="rect">
            <a:avLst/>
          </a:prstGeom>
        </p:spPr>
        <p:txBody>
          <a:bodyPr wrap="square" lIns="91440" tIns="45720" rIns="91440" bIns="45720" anchor="t">
            <a:spAutoFit/>
          </a:bodyPr>
          <a:lstStyle/>
          <a:p>
            <a:r>
              <a:rPr lang="en-US" sz="3500">
                <a:solidFill>
                  <a:schemeClr val="bg1"/>
                </a:solidFill>
                <a:latin typeface="Rockwell"/>
                <a:ea typeface="Ebrima"/>
                <a:cs typeface="Ebrima"/>
              </a:rPr>
              <a:t>How are wildlife and domestic animals different?</a:t>
            </a:r>
            <a:endParaRPr lang="en-US" sz="3500">
              <a:solidFill>
                <a:schemeClr val="bg1"/>
              </a:solidFill>
              <a:latin typeface="Rockwell"/>
              <a:ea typeface="Ebrima" panose="02000000000000000000" pitchFamily="2" charset="0"/>
              <a:cs typeface="Ebrima"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914400"/>
          </a:xfrm>
        </p:spPr>
        <p:txBody>
          <a:bodyPr>
            <a:normAutofit fontScale="90000"/>
          </a:bodyPr>
          <a:lstStyle/>
          <a:p>
            <a:pPr algn="l"/>
            <a:r>
              <a:rPr lang="en-US"/>
              <a:t>Do wildlife and domestic animals ever share spaces?</a:t>
            </a:r>
          </a:p>
        </p:txBody>
      </p:sp>
      <p:pic>
        <p:nvPicPr>
          <p:cNvPr id="5" name="Picture 4">
            <a:extLst>
              <a:ext uri="{FF2B5EF4-FFF2-40B4-BE49-F238E27FC236}">
                <a16:creationId xmlns:a16="http://schemas.microsoft.com/office/drawing/2014/main" id="{2F6ABE21-FF73-42AC-985C-02FD0D878B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9" y="2067220"/>
            <a:ext cx="4591978" cy="3114380"/>
          </a:xfrm>
          <a:prstGeom prst="rect">
            <a:avLst/>
          </a:prstGeom>
          <a:ln>
            <a:solidFill>
              <a:schemeClr val="tx1"/>
            </a:solidFill>
          </a:ln>
        </p:spPr>
      </p:pic>
      <p:pic>
        <p:nvPicPr>
          <p:cNvPr id="9" name="Picture 8">
            <a:extLst>
              <a:ext uri="{FF2B5EF4-FFF2-40B4-BE49-F238E27FC236}">
                <a16:creationId xmlns:a16="http://schemas.microsoft.com/office/drawing/2014/main" id="{A2E1C3E8-34DC-4744-AB32-DC2A4656FDF4}"/>
              </a:ext>
            </a:extLst>
          </p:cNvPr>
          <p:cNvPicPr>
            <a:picLocks noChangeAspect="1"/>
          </p:cNvPicPr>
          <p:nvPr/>
        </p:nvPicPr>
        <p:blipFill rotWithShape="1">
          <a:blip r:embed="rId4">
            <a:extLst>
              <a:ext uri="{28A0092B-C50C-407E-A947-70E740481C1C}">
                <a14:useLocalDpi xmlns:a14="http://schemas.microsoft.com/office/drawing/2010/main" val="0"/>
              </a:ext>
            </a:extLst>
          </a:blip>
          <a:srcRect l="13162" t="470" r="5178" b="1565"/>
          <a:stretch/>
        </p:blipFill>
        <p:spPr>
          <a:xfrm>
            <a:off x="4530893" y="2067220"/>
            <a:ext cx="4613107" cy="3109470"/>
          </a:xfrm>
          <a:prstGeom prst="rect">
            <a:avLst/>
          </a:prstGeom>
          <a:ln>
            <a:solidFill>
              <a:schemeClr val="tx1"/>
            </a:solidFill>
          </a:ln>
        </p:spPr>
      </p:pic>
      <p:sp>
        <p:nvSpPr>
          <p:cNvPr id="10" name="TextBox 9">
            <a:extLst>
              <a:ext uri="{FF2B5EF4-FFF2-40B4-BE49-F238E27FC236}">
                <a16:creationId xmlns:a16="http://schemas.microsoft.com/office/drawing/2014/main" id="{2EC5539D-55C8-430A-A477-9475BCE0D132}"/>
              </a:ext>
            </a:extLst>
          </p:cNvPr>
          <p:cNvSpPr txBox="1"/>
          <p:nvPr/>
        </p:nvSpPr>
        <p:spPr>
          <a:xfrm>
            <a:off x="2560149" y="4961246"/>
            <a:ext cx="2057400" cy="215444"/>
          </a:xfrm>
          <a:prstGeom prst="rect">
            <a:avLst/>
          </a:prstGeom>
          <a:noFill/>
        </p:spPr>
        <p:txBody>
          <a:bodyPr wrap="square" rtlCol="0">
            <a:spAutoFit/>
          </a:bodyPr>
          <a:lstStyle/>
          <a:p>
            <a:r>
              <a:rPr lang="en-US" sz="800" i="1">
                <a:solidFill>
                  <a:schemeClr val="bg1"/>
                </a:solidFill>
                <a:latin typeface="Ebrima" panose="02000000000000000000" pitchFamily="2" charset="0"/>
                <a:ea typeface="Ebrima" panose="02000000000000000000" pitchFamily="2" charset="0"/>
                <a:cs typeface="Ebrima" panose="02000000000000000000" pitchFamily="2" charset="0"/>
              </a:rPr>
              <a:t>Photo courtesy of Birdlife International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007AB8-7DF1-4751-93EC-2CF4EA19220E}"/>
              </a:ext>
            </a:extLst>
          </p:cNvPr>
          <p:cNvSpPr>
            <a:spLocks noGrp="1"/>
          </p:cNvSpPr>
          <p:nvPr>
            <p:ph type="ftr" sz="quarter" idx="11"/>
          </p:nvPr>
        </p:nvSpPr>
        <p:spPr>
          <a:xfrm>
            <a:off x="3124200" y="6527548"/>
            <a:ext cx="2895600" cy="365125"/>
          </a:xfrm>
        </p:spPr>
        <p:txBody>
          <a:bodyPr/>
          <a:lstStyle/>
          <a:p>
            <a:r>
              <a:rPr lang="en-US">
                <a:solidFill>
                  <a:prstClr val="black">
                    <a:tint val="75000"/>
                  </a:prstClr>
                </a:solidFill>
              </a:rPr>
              <a:t>Department of Fish and Wildlife</a:t>
            </a:r>
          </a:p>
        </p:txBody>
      </p:sp>
      <p:sp>
        <p:nvSpPr>
          <p:cNvPr id="5" name="Rectangle 4">
            <a:extLst>
              <a:ext uri="{FF2B5EF4-FFF2-40B4-BE49-F238E27FC236}">
                <a16:creationId xmlns:a16="http://schemas.microsoft.com/office/drawing/2014/main" id="{5706A327-F67C-480E-B343-237BC8525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CF5914A-C8B9-4B8A-A261-B71DF91D3D29}"/>
              </a:ext>
            </a:extLst>
          </p:cNvPr>
          <p:cNvSpPr txBox="1">
            <a:spLocks/>
          </p:cNvSpPr>
          <p:nvPr/>
        </p:nvSpPr>
        <p:spPr>
          <a:xfrm>
            <a:off x="3766365" y="3812954"/>
            <a:ext cx="4848966" cy="1516014"/>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200" b="1" kern="1200">
                <a:solidFill>
                  <a:schemeClr val="bg1"/>
                </a:solidFill>
                <a:latin typeface="Rockwell" panose="02060603020205020403" pitchFamily="18" charset="0"/>
                <a:ea typeface="Roboto Slab" pitchFamily="2" charset="0"/>
                <a:cs typeface="+mj-cs"/>
              </a:defRPr>
            </a:lvl1pPr>
          </a:lstStyle>
          <a:p>
            <a:pPr>
              <a:lnSpc>
                <a:spcPct val="90000"/>
              </a:lnSpc>
            </a:pPr>
            <a:r>
              <a:rPr lang="en-US" sz="3900">
                <a:solidFill>
                  <a:srgbClr val="FFFFFF"/>
                </a:solidFill>
                <a:latin typeface="Rockwell"/>
                <a:ea typeface="+mj-ea"/>
              </a:rPr>
              <a:t>Do wildlife and people ever share spaces?</a:t>
            </a:r>
          </a:p>
        </p:txBody>
      </p:sp>
      <p:cxnSp>
        <p:nvCxnSpPr>
          <p:cNvPr id="9" name="Straight Connector 8">
            <a:extLst>
              <a:ext uri="{FF2B5EF4-FFF2-40B4-BE49-F238E27FC236}">
                <a16:creationId xmlns:a16="http://schemas.microsoft.com/office/drawing/2014/main" id="{61CC1882-777F-4E6F-A48B-BA16CA5DC0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9EF0116-AE04-4AA3-B5AF-C0D8846C79EE}"/>
              </a:ext>
            </a:extLst>
          </p:cNvPr>
          <p:cNvPicPr>
            <a:picLocks noChangeAspect="1"/>
          </p:cNvPicPr>
          <p:nvPr/>
        </p:nvPicPr>
        <p:blipFill rotWithShape="1">
          <a:blip r:embed="rId3">
            <a:extLst>
              <a:ext uri="{28A0092B-C50C-407E-A947-70E740481C1C}">
                <a14:useLocalDpi xmlns:a14="http://schemas.microsoft.com/office/drawing/2010/main" val="0"/>
              </a:ext>
            </a:extLst>
          </a:blip>
          <a:srcRect l="23000" r="9940" b="-2"/>
          <a:stretch/>
        </p:blipFill>
        <p:spPr>
          <a:xfrm>
            <a:off x="238226" y="321733"/>
            <a:ext cx="3120339" cy="6214534"/>
          </a:xfrm>
          <a:prstGeom prst="rect">
            <a:avLst/>
          </a:prstGeom>
        </p:spPr>
      </p:pic>
      <p:pic>
        <p:nvPicPr>
          <p:cNvPr id="13" name="Picture 12">
            <a:extLst>
              <a:ext uri="{FF2B5EF4-FFF2-40B4-BE49-F238E27FC236}">
                <a16:creationId xmlns:a16="http://schemas.microsoft.com/office/drawing/2014/main" id="{13A3992B-29F8-4511-9EBE-4410059F4956}"/>
              </a:ext>
            </a:extLst>
          </p:cNvPr>
          <p:cNvPicPr>
            <a:picLocks noChangeAspect="1"/>
          </p:cNvPicPr>
          <p:nvPr/>
        </p:nvPicPr>
        <p:blipFill rotWithShape="1">
          <a:blip r:embed="rId4">
            <a:extLst>
              <a:ext uri="{28A0092B-C50C-407E-A947-70E740481C1C}">
                <a14:useLocalDpi xmlns:a14="http://schemas.microsoft.com/office/drawing/2010/main" val="0"/>
              </a:ext>
            </a:extLst>
          </a:blip>
          <a:srcRect t="6983" b="18917"/>
          <a:stretch/>
        </p:blipFill>
        <p:spPr>
          <a:xfrm>
            <a:off x="3490722" y="299363"/>
            <a:ext cx="5412813" cy="3008188"/>
          </a:xfrm>
          <a:prstGeom prst="rect">
            <a:avLst/>
          </a:prstGeom>
        </p:spPr>
      </p:pic>
    </p:spTree>
    <p:extLst>
      <p:ext uri="{BB962C8B-B14F-4D97-AF65-F5344CB8AC3E}">
        <p14:creationId xmlns:p14="http://schemas.microsoft.com/office/powerpoint/2010/main" val="370900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5598460" y="304800"/>
            <a:ext cx="3065480" cy="2889114"/>
          </a:xfrm>
        </p:spPr>
        <p:txBody>
          <a:bodyPr vert="horz" lIns="91440" tIns="45720" rIns="91440" bIns="45720" rtlCol="0" anchor="b">
            <a:normAutofit/>
          </a:bodyPr>
          <a:lstStyle/>
          <a:p>
            <a:pPr>
              <a:lnSpc>
                <a:spcPct val="90000"/>
              </a:lnSpc>
            </a:pPr>
            <a:r>
              <a:rPr lang="en-US" sz="4700">
                <a:solidFill>
                  <a:schemeClr val="tx1"/>
                </a:solidFill>
                <a:ea typeface="Ebrima" panose="02000000000000000000" pitchFamily="2" charset="0"/>
                <a:cs typeface="Ebrima" panose="02000000000000000000" pitchFamily="2" charset="0"/>
              </a:rPr>
              <a:t>Sharing spaces</a:t>
            </a:r>
          </a:p>
        </p:txBody>
      </p:sp>
      <p:sp>
        <p:nvSpPr>
          <p:cNvPr id="15" name="Content Placeholder 14"/>
          <p:cNvSpPr>
            <a:spLocks noGrp="1"/>
          </p:cNvSpPr>
          <p:nvPr>
            <p:ph idx="1"/>
          </p:nvPr>
        </p:nvSpPr>
        <p:spPr>
          <a:xfrm>
            <a:off x="5598459" y="3347937"/>
            <a:ext cx="3065478" cy="1147863"/>
          </a:xfrm>
        </p:spPr>
        <p:txBody>
          <a:bodyPr vert="horz" lIns="91440" tIns="45720" rIns="91440" bIns="45720" rtlCol="0" anchor="t">
            <a:noAutofit/>
          </a:bodyPr>
          <a:lstStyle/>
          <a:p>
            <a:pPr>
              <a:lnSpc>
                <a:spcPct val="90000"/>
              </a:lnSpc>
              <a:spcBef>
                <a:spcPts val="1000"/>
              </a:spcBef>
            </a:pPr>
            <a:r>
              <a:rPr lang="en-US" sz="2300">
                <a:solidFill>
                  <a:schemeClr val="tx1"/>
                </a:solidFill>
                <a:latin typeface="Ebrima"/>
                <a:ea typeface="Ebrima"/>
                <a:cs typeface="Ebrima"/>
              </a:rPr>
              <a:t>Sometimes problems arise when humans, domestic animals, and wildlife all share the same space. </a:t>
            </a:r>
            <a:endParaRPr lang="en-US" sz="2300">
              <a:solidFill>
                <a:schemeClr val="tx1"/>
              </a:solidFill>
            </a:endParaRPr>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3D71D22-7A18-4B8A-BB8F-50E59DBECA6B}"/>
              </a:ext>
            </a:extLst>
          </p:cNvPr>
          <p:cNvPicPr>
            <a:picLocks noChangeAspect="1"/>
          </p:cNvPicPr>
          <p:nvPr/>
        </p:nvPicPr>
        <p:blipFill rotWithShape="1">
          <a:blip r:embed="rId3">
            <a:extLst>
              <a:ext uri="{28A0092B-C50C-407E-A947-70E740481C1C}">
                <a14:useLocalDpi xmlns:a14="http://schemas.microsoft.com/office/drawing/2010/main" val="0"/>
              </a:ext>
            </a:extLst>
          </a:blip>
          <a:srcRect l="23935" r="14958"/>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229600" cy="914400"/>
          </a:xfrm>
        </p:spPr>
        <p:txBody>
          <a:bodyPr/>
          <a:lstStyle/>
          <a:p>
            <a:pPr algn="l"/>
            <a:r>
              <a:rPr lang="en-US"/>
              <a:t>Human-wildlife interactions</a:t>
            </a:r>
            <a:endParaRPr lang="en-US">
              <a:latin typeface="Rockwell" pitchFamily="18" charset="0"/>
            </a:endParaRPr>
          </a:p>
        </p:txBody>
      </p:sp>
      <p:pic>
        <p:nvPicPr>
          <p:cNvPr id="4" name="Picture 3">
            <a:extLst>
              <a:ext uri="{FF2B5EF4-FFF2-40B4-BE49-F238E27FC236}">
                <a16:creationId xmlns:a16="http://schemas.microsoft.com/office/drawing/2014/main" id="{45A76EB8-2B5B-4D8F-84AC-4A70D6358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257528"/>
            <a:ext cx="4133850" cy="2543908"/>
          </a:xfrm>
          <a:prstGeom prst="rect">
            <a:avLst/>
          </a:prstGeom>
          <a:ln>
            <a:solidFill>
              <a:schemeClr val="tx1"/>
            </a:solidFill>
          </a:ln>
        </p:spPr>
      </p:pic>
      <p:sp>
        <p:nvSpPr>
          <p:cNvPr id="5" name="TextBox 4">
            <a:extLst>
              <a:ext uri="{FF2B5EF4-FFF2-40B4-BE49-F238E27FC236}">
                <a16:creationId xmlns:a16="http://schemas.microsoft.com/office/drawing/2014/main" id="{AB31CA8E-B3C6-40B2-AE25-93C330FBEC8E}"/>
              </a:ext>
            </a:extLst>
          </p:cNvPr>
          <p:cNvSpPr txBox="1"/>
          <p:nvPr/>
        </p:nvSpPr>
        <p:spPr>
          <a:xfrm>
            <a:off x="4723831" y="5588660"/>
            <a:ext cx="2971800" cy="215444"/>
          </a:xfrm>
          <a:prstGeom prst="rect">
            <a:avLst/>
          </a:prstGeom>
          <a:noFill/>
        </p:spPr>
        <p:txBody>
          <a:bodyPr wrap="square" rtlCol="0">
            <a:spAutoFit/>
          </a:bodyPr>
          <a:lstStyle/>
          <a:p>
            <a:r>
              <a:rPr lang="en-US" sz="800" i="1">
                <a:solidFill>
                  <a:schemeClr val="bg1"/>
                </a:solidFill>
                <a:latin typeface="Ebrima" panose="02000000000000000000" pitchFamily="2" charset="0"/>
                <a:ea typeface="Ebrima" panose="02000000000000000000" pitchFamily="2" charset="0"/>
                <a:cs typeface="Ebrima" panose="02000000000000000000" pitchFamily="2" charset="0"/>
              </a:rPr>
              <a:t>Photo courtesy of Missouri Department of Conservation</a:t>
            </a:r>
          </a:p>
        </p:txBody>
      </p:sp>
      <p:sp>
        <p:nvSpPr>
          <p:cNvPr id="15" name="Content Placeholder 14"/>
          <p:cNvSpPr>
            <a:spLocks noGrp="1"/>
          </p:cNvSpPr>
          <p:nvPr>
            <p:ph idx="1"/>
          </p:nvPr>
        </p:nvSpPr>
        <p:spPr>
          <a:xfrm>
            <a:off x="457200" y="1143000"/>
            <a:ext cx="8532470" cy="4876800"/>
          </a:xfrm>
        </p:spPr>
        <p:txBody>
          <a:bodyPr vert="horz" lIns="91440" tIns="45720" rIns="91440" bIns="45720" rtlCol="0" anchor="t">
            <a:normAutofit/>
          </a:bodyPr>
          <a:lstStyle/>
          <a:p>
            <a:pPr marL="461645" indent="-461645">
              <a:spcAft>
                <a:spcPts val="600"/>
              </a:spcAft>
              <a:buFont typeface="Arial" panose="020B0604020202020204" pitchFamily="34" charset="0"/>
              <a:buChar char="•"/>
            </a:pPr>
            <a:r>
              <a:rPr lang="en-US" sz="3000" dirty="0">
                <a:latin typeface="Ebrima"/>
                <a:ea typeface="Ebrima"/>
                <a:cs typeface="Ebrima"/>
              </a:rPr>
              <a:t>As urban spaces expand and humans move into more suburban and rural areas, wildlife habitat becomes fragmented, making human-wildlife interactions more likely to increase. </a:t>
            </a:r>
          </a:p>
          <a:p>
            <a:pPr marL="461645" indent="-461645">
              <a:spcAft>
                <a:spcPts val="600"/>
              </a:spcAft>
              <a:buFont typeface="Arial" panose="020B0604020202020204" pitchFamily="34" charset="0"/>
              <a:buChar char="•"/>
            </a:pPr>
            <a:endParaRPr lang="en-US" sz="3000"/>
          </a:p>
        </p:txBody>
      </p:sp>
      <p:sp>
        <p:nvSpPr>
          <p:cNvPr id="2" name="TextBox 1">
            <a:extLst>
              <a:ext uri="{FF2B5EF4-FFF2-40B4-BE49-F238E27FC236}">
                <a16:creationId xmlns:a16="http://schemas.microsoft.com/office/drawing/2014/main" id="{1AF920F3-765D-4D97-865C-A5A99ACB2C12}"/>
              </a:ext>
            </a:extLst>
          </p:cNvPr>
          <p:cNvSpPr txBox="1"/>
          <p:nvPr/>
        </p:nvSpPr>
        <p:spPr>
          <a:xfrm>
            <a:off x="300250" y="3183340"/>
            <a:ext cx="441504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000" dirty="0">
                <a:solidFill>
                  <a:srgbClr val="28557A"/>
                </a:solidFill>
                <a:latin typeface="Ebrima"/>
                <a:cs typeface="Arial"/>
              </a:rPr>
              <a:t>Scientists predict we may also see more human-wildlife interactions as climate change shifts ranges of species.</a:t>
            </a:r>
            <a:r>
              <a:rPr lang="en-US" sz="2500" dirty="0">
                <a:solidFill>
                  <a:srgbClr val="28557A"/>
                </a:solidFill>
                <a:latin typeface="Ebrima"/>
                <a:cs typeface="Arial"/>
              </a:rPr>
              <a:t> </a:t>
            </a:r>
            <a:r>
              <a:rPr lang="en-US" sz="2500" dirty="0">
                <a:latin typeface="Ebrima"/>
                <a:cs typeface="Arial"/>
              </a:rPr>
              <a:t>​</a:t>
            </a:r>
            <a:endParaRPr lang="en-US"/>
          </a:p>
          <a:p>
            <a:pPr>
              <a:buChar char="•"/>
            </a:pPr>
            <a:endParaRPr lang="en-US" dirty="0">
              <a:latin typeface="Ebrima"/>
              <a:ea typeface="Ebrima"/>
              <a:cs typeface="Arial"/>
            </a:endParaRPr>
          </a:p>
        </p:txBody>
      </p:sp>
    </p:spTree>
    <p:extLst>
      <p:ext uri="{BB962C8B-B14F-4D97-AF65-F5344CB8AC3E}">
        <p14:creationId xmlns:p14="http://schemas.microsoft.com/office/powerpoint/2010/main" val="74339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360759" y="3752849"/>
            <a:ext cx="2468166" cy="2452687"/>
          </a:xfrm>
        </p:spPr>
        <p:txBody>
          <a:bodyPr anchor="ctr">
            <a:normAutofit/>
          </a:bodyPr>
          <a:lstStyle/>
          <a:p>
            <a:r>
              <a:rPr lang="en-US" sz="3500">
                <a:latin typeface="Rockwell" pitchFamily="18" charset="0"/>
              </a:rPr>
              <a:t>Why do these problems occur?</a:t>
            </a:r>
          </a:p>
        </p:txBody>
      </p:sp>
      <p:pic>
        <p:nvPicPr>
          <p:cNvPr id="4" name="Picture 3">
            <a:extLst>
              <a:ext uri="{FF2B5EF4-FFF2-40B4-BE49-F238E27FC236}">
                <a16:creationId xmlns:a16="http://schemas.microsoft.com/office/drawing/2014/main" id="{06A45F3C-2E13-49B9-8897-90E9C4859AA5}"/>
              </a:ext>
            </a:extLst>
          </p:cNvPr>
          <p:cNvPicPr>
            <a:picLocks noChangeAspect="1"/>
          </p:cNvPicPr>
          <p:nvPr/>
        </p:nvPicPr>
        <p:blipFill rotWithShape="1">
          <a:blip r:embed="rId3">
            <a:extLst>
              <a:ext uri="{28A0092B-C50C-407E-A947-70E740481C1C}">
                <a14:useLocalDpi xmlns:a14="http://schemas.microsoft.com/office/drawing/2010/main" val="0"/>
              </a:ext>
            </a:extLst>
          </a:blip>
          <a:srcRect t="19722" b="21038"/>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5" name="Content Placeholder 14"/>
          <p:cNvSpPr>
            <a:spLocks noGrp="1"/>
          </p:cNvSpPr>
          <p:nvPr>
            <p:ph idx="1"/>
          </p:nvPr>
        </p:nvSpPr>
        <p:spPr>
          <a:xfrm>
            <a:off x="2687782" y="3752850"/>
            <a:ext cx="6094264" cy="2601768"/>
          </a:xfrm>
        </p:spPr>
        <p:txBody>
          <a:bodyPr anchor="ctr">
            <a:normAutofit/>
          </a:bodyPr>
          <a:lstStyle/>
          <a:p>
            <a:pPr marL="0" indent="0">
              <a:spcAft>
                <a:spcPts val="600"/>
              </a:spcAft>
              <a:buNone/>
            </a:pPr>
            <a:r>
              <a:rPr lang="en-US" sz="1800">
                <a:latin typeface="Ebrima"/>
                <a:ea typeface="Ebrima"/>
                <a:cs typeface="Ebrima"/>
              </a:rPr>
              <a:t>With a partner, think about the previous slides.</a:t>
            </a:r>
          </a:p>
          <a:p>
            <a:pPr marL="457200" indent="-227013">
              <a:spcAft>
                <a:spcPts val="600"/>
              </a:spcAft>
              <a:buFont typeface="Arial" panose="020B0604020202020204" pitchFamily="34" charset="0"/>
              <a:buChar char="•"/>
            </a:pPr>
            <a:r>
              <a:rPr lang="en-US" sz="1800">
                <a:latin typeface="Ebrima"/>
                <a:ea typeface="Ebrima"/>
                <a:cs typeface="Ebrima"/>
              </a:rPr>
              <a:t>What could be some root causes of coyotes, bears, and raccoons living in or visiting residential areas?</a:t>
            </a:r>
          </a:p>
          <a:p>
            <a:pPr marL="457200" indent="-227013">
              <a:spcAft>
                <a:spcPts val="600"/>
              </a:spcAft>
              <a:buFont typeface="Arial" panose="020B0604020202020204" pitchFamily="34" charset="0"/>
              <a:buChar char="•"/>
            </a:pPr>
            <a:r>
              <a:rPr lang="en-US" sz="1800">
                <a:latin typeface="Ebrima"/>
                <a:ea typeface="Ebrima"/>
                <a:cs typeface="Ebrima"/>
              </a:rPr>
              <a:t>How might people avoid attracting wildlife?</a:t>
            </a:r>
          </a:p>
          <a:p>
            <a:pPr marL="457200" indent="-227013">
              <a:spcAft>
                <a:spcPts val="600"/>
              </a:spcAft>
              <a:buFont typeface="Arial" panose="020B0604020202020204" pitchFamily="34" charset="0"/>
              <a:buChar char="•"/>
            </a:pPr>
            <a:r>
              <a:rPr lang="en-US" sz="1800">
                <a:latin typeface="Ebrima"/>
                <a:ea typeface="Ebrima"/>
                <a:cs typeface="Ebrima"/>
              </a:rPr>
              <a:t>Can humans negatively affect wildlife behavior?</a:t>
            </a:r>
          </a:p>
          <a:p>
            <a:pPr marL="457200" indent="-227013">
              <a:buFont typeface="Arial" panose="020B0604020202020204" pitchFamily="34" charset="0"/>
              <a:buChar char="•"/>
            </a:pPr>
            <a:r>
              <a:rPr lang="en-US" sz="1800">
                <a:latin typeface="Ebrima"/>
                <a:ea typeface="Ebrima"/>
                <a:cs typeface="Ebrima"/>
              </a:rPr>
              <a:t>Can humans positively affect wildlife behavior?</a:t>
            </a:r>
          </a:p>
        </p:txBody>
      </p:sp>
    </p:spTree>
    <p:extLst>
      <p:ext uri="{BB962C8B-B14F-4D97-AF65-F5344CB8AC3E}">
        <p14:creationId xmlns:p14="http://schemas.microsoft.com/office/powerpoint/2010/main" val="30374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177.jpg">
            <a:extLst>
              <a:ext uri="{FF2B5EF4-FFF2-40B4-BE49-F238E27FC236}">
                <a16:creationId xmlns:a16="http://schemas.microsoft.com/office/drawing/2014/main" id="{022543ED-0E4F-428E-A9E9-4BA271E6BAFC}"/>
              </a:ext>
            </a:extLst>
          </p:cNvPr>
          <p:cNvPicPr>
            <a:picLocks noChangeAspect="1"/>
          </p:cNvPicPr>
          <p:nvPr/>
        </p:nvPicPr>
        <p:blipFill rotWithShape="1">
          <a:blip r:embed="rId3"/>
          <a:srcRect l="5979" r="8097" b="-2"/>
          <a:stretch/>
        </p:blipFill>
        <p:spPr>
          <a:xfrm>
            <a:off x="245660" y="321733"/>
            <a:ext cx="5293729" cy="4107392"/>
          </a:xfrm>
          <a:prstGeom prst="rect">
            <a:avLst/>
          </a:prstGeom>
        </p:spPr>
      </p:pic>
      <p:sp>
        <p:nvSpPr>
          <p:cNvPr id="3" name="Footer Placeholder 2">
            <a:extLst>
              <a:ext uri="{FF2B5EF4-FFF2-40B4-BE49-F238E27FC236}">
                <a16:creationId xmlns:a16="http://schemas.microsoft.com/office/drawing/2014/main" id="{D6520A4A-EC1A-417F-9293-E725F2B59E15}"/>
              </a:ext>
            </a:extLst>
          </p:cNvPr>
          <p:cNvSpPr>
            <a:spLocks noGrp="1"/>
          </p:cNvSpPr>
          <p:nvPr>
            <p:ph type="ftr" sz="quarter" idx="11"/>
          </p:nvPr>
        </p:nvSpPr>
        <p:spPr>
          <a:xfrm>
            <a:off x="3124200" y="6547689"/>
            <a:ext cx="2895600" cy="365125"/>
          </a:xfrm>
        </p:spPr>
        <p:txBody>
          <a:bodyPr/>
          <a:lstStyle/>
          <a:p>
            <a:r>
              <a:rPr lang="en-US">
                <a:solidFill>
                  <a:prstClr val="black">
                    <a:tint val="75000"/>
                  </a:prstClr>
                </a:solidFill>
              </a:rPr>
              <a:t>Department of Fish and Wildlife</a:t>
            </a:r>
          </a:p>
        </p:txBody>
      </p:sp>
      <p:sp>
        <p:nvSpPr>
          <p:cNvPr id="5" name="Rectangle 9">
            <a:extLst>
              <a:ext uri="{FF2B5EF4-FFF2-40B4-BE49-F238E27FC236}">
                <a16:creationId xmlns:a16="http://schemas.microsoft.com/office/drawing/2014/main" id="{6F7B62E5-E466-450A-961B-626F0CF12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B453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4595F7A-963E-431D-99C7-DA586BB711B8}"/>
              </a:ext>
            </a:extLst>
          </p:cNvPr>
          <p:cNvSpPr txBox="1">
            <a:spLocks/>
          </p:cNvSpPr>
          <p:nvPr/>
        </p:nvSpPr>
        <p:spPr>
          <a:xfrm>
            <a:off x="333483" y="4741482"/>
            <a:ext cx="4945641" cy="162521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Rockwell" panose="02060603020205020403" pitchFamily="18" charset="0"/>
                <a:ea typeface="Roboto Slab" pitchFamily="2" charset="0"/>
                <a:cs typeface="+mj-cs"/>
              </a:defRPr>
            </a:lvl1pPr>
          </a:lstStyle>
          <a:p>
            <a:pPr algn="r"/>
            <a:r>
              <a:rPr lang="en-US">
                <a:solidFill>
                  <a:srgbClr val="FFFFFF"/>
                </a:solidFill>
                <a:latin typeface="Rockwell"/>
              </a:rPr>
              <a:t>Feeding Wildlife</a:t>
            </a:r>
            <a:endParaRPr lang="en-US">
              <a:solidFill>
                <a:srgbClr val="FFFFFF"/>
              </a:solidFill>
            </a:endParaRPr>
          </a:p>
        </p:txBody>
      </p:sp>
      <p:sp>
        <p:nvSpPr>
          <p:cNvPr id="11" name="Rectangle 11">
            <a:extLst>
              <a:ext uri="{FF2B5EF4-FFF2-40B4-BE49-F238E27FC236}">
                <a16:creationId xmlns:a16="http://schemas.microsoft.com/office/drawing/2014/main" id="{5B276E4E-457D-4505-B534-5CF646EC7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04D0654A-3871-452A-9300-575961558C4C}"/>
              </a:ext>
            </a:extLst>
          </p:cNvPr>
          <p:cNvSpPr txBox="1">
            <a:spLocks/>
          </p:cNvSpPr>
          <p:nvPr/>
        </p:nvSpPr>
        <p:spPr>
          <a:xfrm>
            <a:off x="5750826" y="1003024"/>
            <a:ext cx="3088874" cy="131247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a:solidFill>
                  <a:srgbClr val="FFFFFF"/>
                </a:solidFill>
                <a:latin typeface="Ebrima"/>
                <a:ea typeface="Ebrima"/>
                <a:cs typeface="Ebrima"/>
              </a:rPr>
              <a:t>Human-wildlife conflict often begins when wild animals are fed by humans.</a:t>
            </a:r>
            <a:r>
              <a:rPr lang="en-US">
                <a:solidFill>
                  <a:srgbClr val="FFFFFF"/>
                </a:solidFill>
                <a:latin typeface="Rockwell"/>
                <a:ea typeface="Ebrima"/>
                <a:cs typeface="Ebrima"/>
              </a:rPr>
              <a:t> </a:t>
            </a:r>
          </a:p>
          <a:p>
            <a:pPr marL="571500" indent="-571500">
              <a:buFont typeface="Arial" pitchFamily="34" charset="0"/>
              <a:buChar char="•"/>
            </a:pPr>
            <a:endParaRPr lang="en-US" sz="1700">
              <a:solidFill>
                <a:srgbClr val="FFFFFF"/>
              </a:solidFill>
              <a:latin typeface="Ebrima"/>
              <a:ea typeface="Ebrima"/>
              <a:cs typeface="Ebrima"/>
            </a:endParaRPr>
          </a:p>
        </p:txBody>
      </p:sp>
      <p:sp>
        <p:nvSpPr>
          <p:cNvPr id="15" name="TextBox 14">
            <a:extLst>
              <a:ext uri="{FF2B5EF4-FFF2-40B4-BE49-F238E27FC236}">
                <a16:creationId xmlns:a16="http://schemas.microsoft.com/office/drawing/2014/main" id="{F710E483-CFBE-47D5-A8A0-0DAE650A9D78}"/>
              </a:ext>
            </a:extLst>
          </p:cNvPr>
          <p:cNvSpPr txBox="1"/>
          <p:nvPr/>
        </p:nvSpPr>
        <p:spPr>
          <a:xfrm>
            <a:off x="5750826" y="2680079"/>
            <a:ext cx="3050274" cy="3477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indent="-230188">
              <a:buFont typeface="Arial" panose="020B0604020202020204" pitchFamily="34" charset="0"/>
              <a:buChar char="•"/>
            </a:pPr>
            <a:r>
              <a:rPr lang="en-US" sz="2000">
                <a:solidFill>
                  <a:schemeClr val="bg1"/>
                </a:solidFill>
                <a:latin typeface="Ebrima"/>
                <a:cs typeface="Arial"/>
              </a:rPr>
              <a:t>Can you think of examples where people feed wildlife?​</a:t>
            </a:r>
            <a:endParaRPr lang="en-US" sz="2000">
              <a:solidFill>
                <a:schemeClr val="bg1"/>
              </a:solidFill>
              <a:latin typeface="Ebrima"/>
              <a:ea typeface="Ebrima"/>
              <a:cs typeface="Arial"/>
            </a:endParaRPr>
          </a:p>
          <a:p>
            <a:pPr marL="230188" indent="-230188"/>
            <a:r>
              <a:rPr lang="en-US" sz="2000">
                <a:solidFill>
                  <a:schemeClr val="bg1"/>
                </a:solidFill>
                <a:latin typeface="Ebrima"/>
                <a:cs typeface="Arial"/>
              </a:rPr>
              <a:t> ​</a:t>
            </a:r>
            <a:endParaRPr lang="en-US" sz="2000">
              <a:solidFill>
                <a:schemeClr val="bg1"/>
              </a:solidFill>
              <a:latin typeface="Ebrima"/>
              <a:ea typeface="Ebrima"/>
              <a:cs typeface="Arial"/>
            </a:endParaRPr>
          </a:p>
          <a:p>
            <a:pPr marL="230188" indent="-230188">
              <a:buFont typeface="Arial" panose="020B0604020202020204" pitchFamily="34" charset="0"/>
              <a:buChar char="•"/>
            </a:pPr>
            <a:r>
              <a:rPr lang="en-US" sz="2000">
                <a:solidFill>
                  <a:schemeClr val="bg1"/>
                </a:solidFill>
                <a:latin typeface="Ebrima" panose="02000000000000000000" pitchFamily="2" charset="0"/>
                <a:ea typeface="Ebrima" panose="02000000000000000000" pitchFamily="2" charset="0"/>
                <a:cs typeface="Ebrima" panose="02000000000000000000" pitchFamily="2" charset="0"/>
              </a:rPr>
              <a:t>Why might people want to avoid </a:t>
            </a:r>
            <a:br>
              <a:rPr lang="en-US" sz="2000">
                <a:solidFill>
                  <a:schemeClr val="bg1"/>
                </a:solidFill>
                <a:latin typeface="Ebrima" panose="02000000000000000000" pitchFamily="2" charset="0"/>
                <a:ea typeface="Ebrima" panose="02000000000000000000" pitchFamily="2" charset="0"/>
                <a:cs typeface="Ebrima" panose="02000000000000000000" pitchFamily="2" charset="0"/>
              </a:rPr>
            </a:br>
            <a:r>
              <a:rPr lang="en-US" sz="2000">
                <a:solidFill>
                  <a:schemeClr val="bg1"/>
                </a:solidFill>
                <a:latin typeface="Ebrima" panose="02000000000000000000" pitchFamily="2" charset="0"/>
                <a:ea typeface="Ebrima" panose="02000000000000000000" pitchFamily="2" charset="0"/>
                <a:cs typeface="Ebrima" panose="02000000000000000000" pitchFamily="2" charset="0"/>
              </a:rPr>
              <a:t>attracting wildlife? ​</a:t>
            </a:r>
          </a:p>
          <a:p>
            <a:pPr marL="230188" indent="-230188">
              <a:buFontTx/>
              <a:buChar char="•"/>
            </a:pPr>
            <a:endParaRPr lang="en-US" sz="2000">
              <a:solidFill>
                <a:schemeClr val="bg1"/>
              </a:solidFill>
              <a:latin typeface="Ebrima"/>
              <a:cs typeface="Arial"/>
            </a:endParaRPr>
          </a:p>
          <a:p>
            <a:pPr marL="230188" indent="-230188">
              <a:buFont typeface="Arial" panose="020B0604020202020204" pitchFamily="34" charset="0"/>
              <a:buChar char="•"/>
            </a:pPr>
            <a:r>
              <a:rPr lang="en-US" sz="2000">
                <a:solidFill>
                  <a:schemeClr val="bg1"/>
                </a:solidFill>
                <a:latin typeface="Ebrima"/>
                <a:cs typeface="Arial"/>
              </a:rPr>
              <a:t>How can people avoid attracting </a:t>
            </a:r>
            <a:br>
              <a:rPr lang="en-US" sz="2000">
                <a:solidFill>
                  <a:schemeClr val="bg1"/>
                </a:solidFill>
                <a:latin typeface="Ebrima"/>
                <a:cs typeface="Arial"/>
              </a:rPr>
            </a:br>
            <a:r>
              <a:rPr lang="en-US" sz="2000">
                <a:solidFill>
                  <a:schemeClr val="bg1"/>
                </a:solidFill>
                <a:latin typeface="Ebrima"/>
                <a:cs typeface="Arial"/>
              </a:rPr>
              <a:t>wildlife</a:t>
            </a:r>
            <a:r>
              <a:rPr lang="en-US" sz="2000">
                <a:solidFill>
                  <a:schemeClr val="bg1"/>
                </a:solidFill>
                <a:latin typeface="Ebrima"/>
                <a:cs typeface="Ebrima"/>
              </a:rPr>
              <a:t>?</a:t>
            </a:r>
            <a:endParaRPr lang="en-US" sz="2000">
              <a:solidFill>
                <a:schemeClr val="bg1"/>
              </a:solidFill>
              <a:latin typeface="Ebrima"/>
              <a:ea typeface="Ebrima"/>
              <a:cs typeface="Ebrima"/>
            </a:endParaRPr>
          </a:p>
        </p:txBody>
      </p:sp>
    </p:spTree>
    <p:extLst>
      <p:ext uri="{BB962C8B-B14F-4D97-AF65-F5344CB8AC3E}">
        <p14:creationId xmlns:p14="http://schemas.microsoft.com/office/powerpoint/2010/main" val="183453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7" ma:contentTypeDescription="Create a new document." ma:contentTypeScope="" ma:versionID="6d12caa236200baa84309c5928fa5098">
  <xsd:schema xmlns:xsd="http://www.w3.org/2001/XMLSchema" xmlns:xs="http://www.w3.org/2001/XMLSchema" xmlns:p="http://schemas.microsoft.com/office/2006/metadata/properties" xmlns:ns2="866dbdf0-8bd1-4f93-ab72-906b2cedab70" targetNamespace="http://schemas.microsoft.com/office/2006/metadata/properties" ma:root="true" ma:fieldsID="15abced440da934380291db795da4f8c" ns2:_="">
    <xsd:import namespace="866dbdf0-8bd1-4f93-ab72-906b2ceda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2.xml><?xml version="1.0" encoding="utf-8"?>
<ds:datastoreItem xmlns:ds="http://schemas.openxmlformats.org/officeDocument/2006/customXml" ds:itemID="{2689D3B8-BBB4-4CC9-9388-165DCF9EE065}">
  <ds:schemaRefs>
    <ds:schemaRef ds:uri="866dbdf0-8bd1-4f93-ab72-906b2cedab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B02CE9-C842-4364-B4B7-D0E6570675C7}">
  <ds:schemaRefs>
    <ds:schemaRef ds:uri="866dbdf0-8bd1-4f93-ab72-906b2cedab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14</Slides>
  <Notes>13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Living with Wildlife</vt:lpstr>
      <vt:lpstr>What is wildlife?</vt:lpstr>
      <vt:lpstr>PowerPoint Presentation</vt:lpstr>
      <vt:lpstr>Do wildlife and domestic animals ever share spaces?</vt:lpstr>
      <vt:lpstr>PowerPoint Presentation</vt:lpstr>
      <vt:lpstr>Sharing spaces</vt:lpstr>
      <vt:lpstr>Human-wildlife interactions</vt:lpstr>
      <vt:lpstr>Why do these problems occur?</vt:lpstr>
      <vt:lpstr>PowerPoint Presentation</vt:lpstr>
      <vt:lpstr>Feeding  wildlife</vt:lpstr>
      <vt:lpstr>Are there any benefits to living with wildlife? </vt:lpstr>
      <vt:lpstr>Can humans help wildlife?</vt:lpstr>
      <vt:lpstr>So can we live together?</vt:lpstr>
      <vt:lpstr>Human-wildlife conflict?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with Wildlife</dc:title>
  <dc:creator>Althauser, Leia J (DFW)</dc:creator>
  <cp:revision>26</cp:revision>
  <dcterms:created xsi:type="dcterms:W3CDTF">2020-10-21T17:53:56Z</dcterms:created>
  <dcterms:modified xsi:type="dcterms:W3CDTF">2020-10-22T20:16:38Z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0x010100D179833A0B4B04438C25ACF1E299B223</vt:lpwstr>
  </property>
</Properties>
</file>