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96" r:id="rId5"/>
    <p:sldId id="339" r:id="rId6"/>
    <p:sldId id="292" r:id="rId7"/>
    <p:sldId id="263" r:id="rId8"/>
    <p:sldId id="331" r:id="rId9"/>
    <p:sldId id="332" r:id="rId10"/>
    <p:sldId id="333" r:id="rId11"/>
    <p:sldId id="293" r:id="rId12"/>
    <p:sldId id="334" r:id="rId13"/>
    <p:sldId id="335" r:id="rId14"/>
    <p:sldId id="336" r:id="rId15"/>
    <p:sldId id="340" r:id="rId16"/>
    <p:sldId id="341" r:id="rId17"/>
    <p:sldId id="295" r:id="rId18"/>
    <p:sldId id="337" r:id="rId19"/>
    <p:sldId id="326" r:id="rId20"/>
    <p:sldId id="338"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thauser, Leia J (DFW)" initials="ALJ(" lastIdx="3" clrIdx="0">
    <p:extLst>
      <p:ext uri="{19B8F6BF-5375-455C-9EA6-DF929625EA0E}">
        <p15:presenceInfo xmlns:p15="http://schemas.microsoft.com/office/powerpoint/2012/main" userId="S::Leia.Althauser@dfw.wa.gov::2503323c-6ace-4802-b9cc-5c9d65b327be" providerId="AD"/>
      </p:ext>
    </p:extLst>
  </p:cmAuthor>
  <p:cmAuthor id="2" name="Bennett, Rebecca P (DFW)" initials="B(" lastIdx="7" clrIdx="1">
    <p:extLst>
      <p:ext uri="{19B8F6BF-5375-455C-9EA6-DF929625EA0E}">
        <p15:presenceInfo xmlns:p15="http://schemas.microsoft.com/office/powerpoint/2012/main" userId="S::becky.bennett@dfw.wa.gov::d8a553ba-a0c1-4839-b58a-1434adb32ab5" providerId="AD"/>
      </p:ext>
    </p:extLst>
  </p:cmAuthor>
  <p:cmAuthor id="3" name="Blomker, Rachel A (DFW)" initials="B(" lastIdx="2" clrIdx="2">
    <p:extLst>
      <p:ext uri="{19B8F6BF-5375-455C-9EA6-DF929625EA0E}">
        <p15:presenceInfo xmlns:p15="http://schemas.microsoft.com/office/powerpoint/2012/main" userId="S::rachel.blomker@dfw.wa.gov::817ef989-4f04-4ea5-8348-0b45625610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C1DA"/>
    <a:srgbClr val="0F7BAA"/>
    <a:srgbClr val="FFD046"/>
    <a:srgbClr val="169B7E"/>
    <a:srgbClr val="067B54"/>
    <a:srgbClr val="4FBEB7"/>
    <a:srgbClr val="579FD1"/>
    <a:srgbClr val="3AB54A"/>
    <a:srgbClr val="FFFFFF"/>
    <a:srgbClr val="B8C5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DBC0E5-FF69-4F26-B99F-6553F2F83E57}" v="35" dt="2020-10-01T20:15:22.167"/>
    <p1510:client id="{D30E1FEC-5B6C-45A3-ACBE-3C70858E9A08}" v="39" dt="2020-10-01T23:00:02.330"/>
    <p1510:client id="{78546183-835B-497F-992E-7C207BF13BFF}" v="106" dt="2020-10-01T22:23:52.344"/>
    <p1510:client id="{9ED10BF6-2E21-6255-4B27-9EE29BCD6227}" v="4" dt="2020-10-01T21:02:38.870"/>
    <p1510:client id="{8FA49B98-D9A8-42F5-BF75-4BD5649AC574}" v="2" dt="2020-10-01T20:52:22.086"/>
    <p1510:client id="{987B7352-8EC0-4DBD-8F1A-43498390176F}" v="3" dt="2020-10-01T22:00:24.422"/>
    <p1510:client id="{C1642F9B-0606-44C0-84FD-C31929B87AEC}" v="1" dt="2020-10-01T23:42:04.2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380" y="4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thauser, Leia J (DFW)" userId="S::leia.althauser@dfw.wa.gov::2503323c-6ace-4802-b9cc-5c9d65b327be" providerId="AD" clId="Web-{78546183-835B-497F-992E-7C207BF13BFF}"/>
    <pc:docChg chg="modSld">
      <pc:chgData name="Althauser, Leia J (DFW)" userId="S::leia.althauser@dfw.wa.gov::2503323c-6ace-4802-b9cc-5c9d65b327be" providerId="AD" clId="Web-{78546183-835B-497F-992E-7C207BF13BFF}" dt="2020-10-01T22:23:51.890" v="108" actId="20577"/>
      <pc:docMkLst>
        <pc:docMk/>
      </pc:docMkLst>
      <pc:sldChg chg="delCm">
        <pc:chgData name="Althauser, Leia J (DFW)" userId="S::leia.althauser@dfw.wa.gov::2503323c-6ace-4802-b9cc-5c9d65b327be" providerId="AD" clId="Web-{78546183-835B-497F-992E-7C207BF13BFF}" dt="2020-10-01T22:23:13.091" v="100"/>
        <pc:sldMkLst>
          <pc:docMk/>
          <pc:sldMk cId="0" sldId="295"/>
        </pc:sldMkLst>
      </pc:sldChg>
      <pc:sldChg chg="modSp">
        <pc:chgData name="Althauser, Leia J (DFW)" userId="S::leia.althauser@dfw.wa.gov::2503323c-6ace-4802-b9cc-5c9d65b327be" providerId="AD" clId="Web-{78546183-835B-497F-992E-7C207BF13BFF}" dt="2020-10-01T22:22:52.044" v="99" actId="1076"/>
        <pc:sldMkLst>
          <pc:docMk/>
          <pc:sldMk cId="0" sldId="326"/>
        </pc:sldMkLst>
        <pc:spChg chg="mod">
          <ac:chgData name="Althauser, Leia J (DFW)" userId="S::leia.althauser@dfw.wa.gov::2503323c-6ace-4802-b9cc-5c9d65b327be" providerId="AD" clId="Web-{78546183-835B-497F-992E-7C207BF13BFF}" dt="2020-10-01T22:22:52.044" v="99" actId="1076"/>
          <ac:spMkLst>
            <pc:docMk/>
            <pc:sldMk cId="0" sldId="326"/>
            <ac:spMk id="15" creationId="{00000000-0000-0000-0000-000000000000}"/>
          </ac:spMkLst>
        </pc:spChg>
        <pc:picChg chg="mod">
          <ac:chgData name="Althauser, Leia J (DFW)" userId="S::leia.althauser@dfw.wa.gov::2503323c-6ace-4802-b9cc-5c9d65b327be" providerId="AD" clId="Web-{78546183-835B-497F-992E-7C207BF13BFF}" dt="2020-10-01T22:22:33.917" v="90" actId="1076"/>
          <ac:picMkLst>
            <pc:docMk/>
            <pc:sldMk cId="0" sldId="326"/>
            <ac:picMk id="7" creationId="{FEFD04AA-638A-48EF-A5D5-F359F6F9B516}"/>
          </ac:picMkLst>
        </pc:picChg>
      </pc:sldChg>
      <pc:sldChg chg="modNotes">
        <pc:chgData name="Althauser, Leia J (DFW)" userId="S::leia.althauser@dfw.wa.gov::2503323c-6ace-4802-b9cc-5c9d65b327be" providerId="AD" clId="Web-{78546183-835B-497F-992E-7C207BF13BFF}" dt="2020-10-01T22:20:31.754" v="6"/>
        <pc:sldMkLst>
          <pc:docMk/>
          <pc:sldMk cId="167254158" sldId="332"/>
        </pc:sldMkLst>
      </pc:sldChg>
      <pc:sldChg chg="modSp delCm">
        <pc:chgData name="Althauser, Leia J (DFW)" userId="S::leia.althauser@dfw.wa.gov::2503323c-6ace-4802-b9cc-5c9d65b327be" providerId="AD" clId="Web-{78546183-835B-497F-992E-7C207BF13BFF}" dt="2020-10-01T22:23:50.531" v="107"/>
        <pc:sldMkLst>
          <pc:docMk/>
          <pc:sldMk cId="3018990141" sldId="337"/>
        </pc:sldMkLst>
        <pc:spChg chg="mod">
          <ac:chgData name="Althauser, Leia J (DFW)" userId="S::leia.althauser@dfw.wa.gov::2503323c-6ace-4802-b9cc-5c9d65b327be" providerId="AD" clId="Web-{78546183-835B-497F-992E-7C207BF13BFF}" dt="2020-10-01T22:23:47.812" v="105" actId="20577"/>
          <ac:spMkLst>
            <pc:docMk/>
            <pc:sldMk cId="3018990141" sldId="337"/>
            <ac:spMk id="9" creationId="{A1CBB0B3-4FE7-4064-BBF9-52EA9AE08863}"/>
          </ac:spMkLst>
        </pc:spChg>
      </pc:sldChg>
      <pc:sldChg chg="modSp delCm">
        <pc:chgData name="Althauser, Leia J (DFW)" userId="S::leia.althauser@dfw.wa.gov::2503323c-6ace-4802-b9cc-5c9d65b327be" providerId="AD" clId="Web-{78546183-835B-497F-992E-7C207BF13BFF}" dt="2020-10-01T22:21:45.258" v="58" actId="20577"/>
        <pc:sldMkLst>
          <pc:docMk/>
          <pc:sldMk cId="4214825570" sldId="340"/>
        </pc:sldMkLst>
        <pc:spChg chg="mod">
          <ac:chgData name="Althauser, Leia J (DFW)" userId="S::leia.althauser@dfw.wa.gov::2503323c-6ace-4802-b9cc-5c9d65b327be" providerId="AD" clId="Web-{78546183-835B-497F-992E-7C207BF13BFF}" dt="2020-10-01T22:21:45.258" v="58" actId="20577"/>
          <ac:spMkLst>
            <pc:docMk/>
            <pc:sldMk cId="4214825570" sldId="340"/>
            <ac:spMk id="17" creationId="{1266B0D0-C076-4706-BB8F-C4C2BF95E20F}"/>
          </ac:spMkLst>
        </pc:spChg>
      </pc:sldChg>
    </pc:docChg>
  </pc:docChgLst>
  <pc:docChgLst>
    <pc:chgData name="Althauser, Leia J (DFW)" userId="S::leia.althauser@dfw.wa.gov::2503323c-6ace-4802-b9cc-5c9d65b327be" providerId="AD" clId="Web-{987B7352-8EC0-4DBD-8F1A-43498390176F}"/>
    <pc:docChg chg="modSld">
      <pc:chgData name="Althauser, Leia J (DFW)" userId="S::leia.althauser@dfw.wa.gov::2503323c-6ace-4802-b9cc-5c9d65b327be" providerId="AD" clId="Web-{987B7352-8EC0-4DBD-8F1A-43498390176F}" dt="2020-10-01T22:00:24.422" v="4"/>
      <pc:docMkLst>
        <pc:docMk/>
      </pc:docMkLst>
      <pc:sldChg chg="delCm">
        <pc:chgData name="Althauser, Leia J (DFW)" userId="S::leia.althauser@dfw.wa.gov::2503323c-6ace-4802-b9cc-5c9d65b327be" providerId="AD" clId="Web-{987B7352-8EC0-4DBD-8F1A-43498390176F}" dt="2020-10-01T21:58:02.544" v="0"/>
        <pc:sldMkLst>
          <pc:docMk/>
          <pc:sldMk cId="167254158" sldId="332"/>
        </pc:sldMkLst>
      </pc:sldChg>
      <pc:sldChg chg="delCm modNotes">
        <pc:chgData name="Althauser, Leia J (DFW)" userId="S::leia.althauser@dfw.wa.gov::2503323c-6ace-4802-b9cc-5c9d65b327be" providerId="AD" clId="Web-{987B7352-8EC0-4DBD-8F1A-43498390176F}" dt="2020-10-01T21:59:16.358" v="3"/>
        <pc:sldMkLst>
          <pc:docMk/>
          <pc:sldMk cId="2915021779" sldId="333"/>
        </pc:sldMkLst>
      </pc:sldChg>
      <pc:sldChg chg="addCm">
        <pc:chgData name="Althauser, Leia J (DFW)" userId="S::leia.althauser@dfw.wa.gov::2503323c-6ace-4802-b9cc-5c9d65b327be" providerId="AD" clId="Web-{987B7352-8EC0-4DBD-8F1A-43498390176F}" dt="2020-10-01T22:00:24.422" v="4"/>
        <pc:sldMkLst>
          <pc:docMk/>
          <pc:sldMk cId="1605344347" sldId="335"/>
        </pc:sldMkLst>
      </pc:sldChg>
    </pc:docChg>
  </pc:docChgLst>
  <pc:docChgLst>
    <pc:chgData name="Bennett, Rebecca P (DFW)" userId="S::becky.bennett@dfw.wa.gov::d8a553ba-a0c1-4839-b58a-1434adb32ab5" providerId="AD" clId="Web-{53DBC0E5-FF69-4F26-B99F-6553F2F83E57}"/>
    <pc:docChg chg="modSld">
      <pc:chgData name="Bennett, Rebecca P (DFW)" userId="S::becky.bennett@dfw.wa.gov::d8a553ba-a0c1-4839-b58a-1434adb32ab5" providerId="AD" clId="Web-{53DBC0E5-FF69-4F26-B99F-6553F2F83E57}" dt="2020-10-01T20:15:22.167" v="31"/>
      <pc:docMkLst>
        <pc:docMk/>
      </pc:docMkLst>
      <pc:sldChg chg="addCm">
        <pc:chgData name="Bennett, Rebecca P (DFW)" userId="S::becky.bennett@dfw.wa.gov::d8a553ba-a0c1-4839-b58a-1434adb32ab5" providerId="AD" clId="Web-{53DBC0E5-FF69-4F26-B99F-6553F2F83E57}" dt="2020-10-01T20:14:48.899" v="30"/>
        <pc:sldMkLst>
          <pc:docMk/>
          <pc:sldMk cId="0" sldId="295"/>
        </pc:sldMkLst>
      </pc:sldChg>
      <pc:sldChg chg="modSp addCm">
        <pc:chgData name="Bennett, Rebecca P (DFW)" userId="S::becky.bennett@dfw.wa.gov::d8a553ba-a0c1-4839-b58a-1434adb32ab5" providerId="AD" clId="Web-{53DBC0E5-FF69-4F26-B99F-6553F2F83E57}" dt="2020-10-01T19:56:39.246" v="25" actId="1076"/>
        <pc:sldMkLst>
          <pc:docMk/>
          <pc:sldMk cId="167254158" sldId="332"/>
        </pc:sldMkLst>
        <pc:spChg chg="mod">
          <ac:chgData name="Bennett, Rebecca P (DFW)" userId="S::becky.bennett@dfw.wa.gov::d8a553ba-a0c1-4839-b58a-1434adb32ab5" providerId="AD" clId="Web-{53DBC0E5-FF69-4F26-B99F-6553F2F83E57}" dt="2020-10-01T19:56:33.011" v="23" actId="1076"/>
          <ac:spMkLst>
            <pc:docMk/>
            <pc:sldMk cId="167254158" sldId="332"/>
            <ac:spMk id="2" creationId="{00000000-0000-0000-0000-000000000000}"/>
          </ac:spMkLst>
        </pc:spChg>
        <pc:spChg chg="mod">
          <ac:chgData name="Bennett, Rebecca P (DFW)" userId="S::becky.bennett@dfw.wa.gov::d8a553ba-a0c1-4839-b58a-1434adb32ab5" providerId="AD" clId="Web-{53DBC0E5-FF69-4F26-B99F-6553F2F83E57}" dt="2020-10-01T19:56:39.246" v="25" actId="1076"/>
          <ac:spMkLst>
            <pc:docMk/>
            <pc:sldMk cId="167254158" sldId="332"/>
            <ac:spMk id="3" creationId="{00000000-0000-0000-0000-000000000000}"/>
          </ac:spMkLst>
        </pc:spChg>
        <pc:spChg chg="mod">
          <ac:chgData name="Bennett, Rebecca P (DFW)" userId="S::becky.bennett@dfw.wa.gov::d8a553ba-a0c1-4839-b58a-1434adb32ab5" providerId="AD" clId="Web-{53DBC0E5-FF69-4F26-B99F-6553F2F83E57}" dt="2020-10-01T19:56:27.698" v="20" actId="20577"/>
          <ac:spMkLst>
            <pc:docMk/>
            <pc:sldMk cId="167254158" sldId="332"/>
            <ac:spMk id="13" creationId="{A4ED55A1-7872-4839-A273-067FB5C849C7}"/>
          </ac:spMkLst>
        </pc:spChg>
        <pc:spChg chg="mod">
          <ac:chgData name="Bennett, Rebecca P (DFW)" userId="S::becky.bennett@dfw.wa.gov::d8a553ba-a0c1-4839-b58a-1434adb32ab5" providerId="AD" clId="Web-{53DBC0E5-FF69-4F26-B99F-6553F2F83E57}" dt="2020-10-01T19:56:24.729" v="17" actId="20577"/>
          <ac:spMkLst>
            <pc:docMk/>
            <pc:sldMk cId="167254158" sldId="332"/>
            <ac:spMk id="14" creationId="{C8DD20E4-B79A-45DF-94E1-55D27BF44C09}"/>
          </ac:spMkLst>
        </pc:spChg>
        <pc:spChg chg="mod">
          <ac:chgData name="Bennett, Rebecca P (DFW)" userId="S::becky.bennett@dfw.wa.gov::d8a553ba-a0c1-4839-b58a-1434adb32ab5" providerId="AD" clId="Web-{53DBC0E5-FF69-4F26-B99F-6553F2F83E57}" dt="2020-10-01T19:56:16.901" v="13"/>
          <ac:spMkLst>
            <pc:docMk/>
            <pc:sldMk cId="167254158" sldId="332"/>
            <ac:spMk id="15" creationId="{E6B64376-9A7F-4B8D-95C5-416019B3D9B2}"/>
          </ac:spMkLst>
        </pc:spChg>
      </pc:sldChg>
      <pc:sldChg chg="addCm">
        <pc:chgData name="Bennett, Rebecca P (DFW)" userId="S::becky.bennett@dfw.wa.gov::d8a553ba-a0c1-4839-b58a-1434adb32ab5" providerId="AD" clId="Web-{53DBC0E5-FF69-4F26-B99F-6553F2F83E57}" dt="2020-10-01T20:00:32.524" v="26"/>
        <pc:sldMkLst>
          <pc:docMk/>
          <pc:sldMk cId="2915021779" sldId="333"/>
        </pc:sldMkLst>
      </pc:sldChg>
      <pc:sldChg chg="addCm">
        <pc:chgData name="Bennett, Rebecca P (DFW)" userId="S::becky.bennett@dfw.wa.gov::d8a553ba-a0c1-4839-b58a-1434adb32ab5" providerId="AD" clId="Web-{53DBC0E5-FF69-4F26-B99F-6553F2F83E57}" dt="2020-10-01T20:02:06.936" v="28"/>
        <pc:sldMkLst>
          <pc:docMk/>
          <pc:sldMk cId="1605344347" sldId="335"/>
        </pc:sldMkLst>
      </pc:sldChg>
      <pc:sldChg chg="addCm">
        <pc:chgData name="Bennett, Rebecca P (DFW)" userId="S::becky.bennett@dfw.wa.gov::d8a553ba-a0c1-4839-b58a-1434adb32ab5" providerId="AD" clId="Web-{53DBC0E5-FF69-4F26-B99F-6553F2F83E57}" dt="2020-10-01T20:15:22.167" v="31"/>
        <pc:sldMkLst>
          <pc:docMk/>
          <pc:sldMk cId="3018990141" sldId="337"/>
        </pc:sldMkLst>
      </pc:sldChg>
      <pc:sldChg chg="addCm">
        <pc:chgData name="Bennett, Rebecca P (DFW)" userId="S::becky.bennett@dfw.wa.gov::d8a553ba-a0c1-4839-b58a-1434adb32ab5" providerId="AD" clId="Web-{53DBC0E5-FF69-4F26-B99F-6553F2F83E57}" dt="2020-10-01T20:13:11.707" v="29"/>
        <pc:sldMkLst>
          <pc:docMk/>
          <pc:sldMk cId="4214825570" sldId="340"/>
        </pc:sldMkLst>
      </pc:sldChg>
    </pc:docChg>
  </pc:docChgLst>
  <pc:docChgLst>
    <pc:chgData name="Althauser, Leia J (DFW)" userId="S::leia.althauser@dfw.wa.gov::2503323c-6ace-4802-b9cc-5c9d65b327be" providerId="AD" clId="Web-{D30E1FEC-5B6C-45A3-ACBE-3C70858E9A08}"/>
    <pc:docChg chg="addSld modSld sldOrd">
      <pc:chgData name="Althauser, Leia J (DFW)" userId="S::leia.althauser@dfw.wa.gov::2503323c-6ace-4802-b9cc-5c9d65b327be" providerId="AD" clId="Web-{D30E1FEC-5B6C-45A3-ACBE-3C70858E9A08}" dt="2020-10-01T23:00:02.330" v="38" actId="1076"/>
      <pc:docMkLst>
        <pc:docMk/>
      </pc:docMkLst>
      <pc:sldChg chg="addSp modSp new ord">
        <pc:chgData name="Althauser, Leia J (DFW)" userId="S::leia.althauser@dfw.wa.gov::2503323c-6ace-4802-b9cc-5c9d65b327be" providerId="AD" clId="Web-{D30E1FEC-5B6C-45A3-ACBE-3C70858E9A08}" dt="2020-10-01T23:00:02.330" v="38" actId="1076"/>
        <pc:sldMkLst>
          <pc:docMk/>
          <pc:sldMk cId="3509231255" sldId="341"/>
        </pc:sldMkLst>
        <pc:spChg chg="mod">
          <ac:chgData name="Althauser, Leia J (DFW)" userId="S::leia.althauser@dfw.wa.gov::2503323c-6ace-4802-b9cc-5c9d65b327be" providerId="AD" clId="Web-{D30E1FEC-5B6C-45A3-ACBE-3C70858E9A08}" dt="2020-10-01T22:58:25.437" v="18" actId="20577"/>
          <ac:spMkLst>
            <pc:docMk/>
            <pc:sldMk cId="3509231255" sldId="341"/>
            <ac:spMk id="2" creationId="{48D0E090-6DB7-457B-94A4-649FDE91E658}"/>
          </ac:spMkLst>
        </pc:spChg>
        <pc:spChg chg="mod">
          <ac:chgData name="Althauser, Leia J (DFW)" userId="S::leia.althauser@dfw.wa.gov::2503323c-6ace-4802-b9cc-5c9d65b327be" providerId="AD" clId="Web-{D30E1FEC-5B6C-45A3-ACBE-3C70858E9A08}" dt="2020-10-01T23:00:02.330" v="38" actId="1076"/>
          <ac:spMkLst>
            <pc:docMk/>
            <pc:sldMk cId="3509231255" sldId="341"/>
            <ac:spMk id="3" creationId="{D623B114-C97E-4C5A-A2E5-734159F94779}"/>
          </ac:spMkLst>
        </pc:spChg>
        <pc:picChg chg="add mod">
          <ac:chgData name="Althauser, Leia J (DFW)" userId="S::leia.althauser@dfw.wa.gov::2503323c-6ace-4802-b9cc-5c9d65b327be" providerId="AD" clId="Web-{D30E1FEC-5B6C-45A3-ACBE-3C70858E9A08}" dt="2020-10-01T22:59:30.079" v="35" actId="1076"/>
          <ac:picMkLst>
            <pc:docMk/>
            <pc:sldMk cId="3509231255" sldId="341"/>
            <ac:picMk id="5" creationId="{59EA1E0D-9475-4745-AE3B-0BC522D87B27}"/>
          </ac:picMkLst>
        </pc:picChg>
      </pc:sldChg>
    </pc:docChg>
  </pc:docChgLst>
  <pc:docChgLst>
    <pc:chgData clId="Web-{9ED10BF6-2E21-6255-4B27-9EE29BCD6227}"/>
    <pc:docChg chg="modSld">
      <pc:chgData name="" userId="" providerId="" clId="Web-{9ED10BF6-2E21-6255-4B27-9EE29BCD6227}" dt="2020-10-01T21:02:38.870" v="3" actId="20577"/>
      <pc:docMkLst>
        <pc:docMk/>
      </pc:docMkLst>
      <pc:sldChg chg="modSp">
        <pc:chgData name="" userId="" providerId="" clId="Web-{9ED10BF6-2E21-6255-4B27-9EE29BCD6227}" dt="2020-10-01T21:02:38.870" v="2" actId="20577"/>
        <pc:sldMkLst>
          <pc:docMk/>
          <pc:sldMk cId="0" sldId="293"/>
        </pc:sldMkLst>
        <pc:spChg chg="mod">
          <ac:chgData name="" userId="" providerId="" clId="Web-{9ED10BF6-2E21-6255-4B27-9EE29BCD6227}" dt="2020-10-01T21:02:38.870" v="2" actId="20577"/>
          <ac:spMkLst>
            <pc:docMk/>
            <pc:sldMk cId="0" sldId="293"/>
            <ac:spMk id="8" creationId="{00000000-0000-0000-0000-000000000000}"/>
          </ac:spMkLst>
        </pc:spChg>
      </pc:sldChg>
    </pc:docChg>
  </pc:docChgLst>
  <pc:docChgLst>
    <pc:chgData name="Althauser, Leia J (DFW)" userId="S::leia.althauser@dfw.wa.gov::2503323c-6ace-4802-b9cc-5c9d65b327be" providerId="AD" clId="Web-{C1642F9B-0606-44C0-84FD-C31929B87AEC}"/>
    <pc:docChg chg="">
      <pc:chgData name="Althauser, Leia J (DFW)" userId="S::leia.althauser@dfw.wa.gov::2503323c-6ace-4802-b9cc-5c9d65b327be" providerId="AD" clId="Web-{C1642F9B-0606-44C0-84FD-C31929B87AEC}" dt="2020-10-01T23:42:04.184" v="0"/>
      <pc:docMkLst>
        <pc:docMk/>
      </pc:docMkLst>
      <pc:sldChg chg="delCm">
        <pc:chgData name="Althauser, Leia J (DFW)" userId="S::leia.althauser@dfw.wa.gov::2503323c-6ace-4802-b9cc-5c9d65b327be" providerId="AD" clId="Web-{C1642F9B-0606-44C0-84FD-C31929B87AEC}" dt="2020-10-01T23:42:04.184" v="0"/>
        <pc:sldMkLst>
          <pc:docMk/>
          <pc:sldMk cId="1605344347" sldId="335"/>
        </pc:sldMkLst>
      </pc:sldChg>
    </pc:docChg>
  </pc:docChgLst>
  <pc:docChgLst>
    <pc:chgData name="Blomker, Rachel A (DFW)" userId="S::rachel.blomker@dfw.wa.gov::817ef989-4f04-4ea5-8348-0b4562561095" providerId="AD" clId="Web-{8FA49B98-D9A8-42F5-BF75-4BD5649AC574}"/>
    <pc:docChg chg="">
      <pc:chgData name="Blomker, Rachel A (DFW)" userId="S::rachel.blomker@dfw.wa.gov::817ef989-4f04-4ea5-8348-0b4562561095" providerId="AD" clId="Web-{8FA49B98-D9A8-42F5-BF75-4BD5649AC574}" dt="2020-10-01T20:52:22.086" v="1"/>
      <pc:docMkLst>
        <pc:docMk/>
      </pc:docMkLst>
      <pc:sldChg chg="addCm">
        <pc:chgData name="Blomker, Rachel A (DFW)" userId="S::rachel.blomker@dfw.wa.gov::817ef989-4f04-4ea5-8348-0b4562561095" providerId="AD" clId="Web-{8FA49B98-D9A8-42F5-BF75-4BD5649AC574}" dt="2020-10-01T20:51:05.584" v="0"/>
        <pc:sldMkLst>
          <pc:docMk/>
          <pc:sldMk cId="1605344347" sldId="335"/>
        </pc:sldMkLst>
      </pc:sldChg>
      <pc:sldChg chg="addCm">
        <pc:chgData name="Blomker, Rachel A (DFW)" userId="S::rachel.blomker@dfw.wa.gov::817ef989-4f04-4ea5-8348-0b4562561095" providerId="AD" clId="Web-{8FA49B98-D9A8-42F5-BF75-4BD5649AC574}" dt="2020-10-01T20:52:22.086" v="1"/>
        <pc:sldMkLst>
          <pc:docMk/>
          <pc:sldMk cId="3018990141" sldId="33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498022D-315E-4DCD-83AA-FDE09CA1E5F4}" type="datetimeFigureOut">
              <a:rPr lang="en-US" smtClean="0"/>
              <a:pPr/>
              <a:t>10/2/2020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18A62F8-8ED1-4F04-A5B0-86B704968269}"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791021A-CA97-4BFD-87B6-2FBD359036F0}" type="datetimeFigureOut">
              <a:rPr lang="en-US" smtClean="0"/>
              <a:pPr/>
              <a:t>10/2/2020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A628E4F-335F-45F5-A2FC-FE9487D0909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Briefly review the salmon lifecycle graphic with students. </a:t>
            </a:r>
          </a:p>
        </p:txBody>
      </p:sp>
      <p:sp>
        <p:nvSpPr>
          <p:cNvPr id="4" name="Slide Number Placeholder 3"/>
          <p:cNvSpPr>
            <a:spLocks noGrp="1"/>
          </p:cNvSpPr>
          <p:nvPr>
            <p:ph type="sldNum" sz="quarter" idx="5"/>
          </p:nvPr>
        </p:nvSpPr>
        <p:spPr/>
        <p:txBody>
          <a:bodyPr/>
          <a:lstStyle/>
          <a:p>
            <a:fld id="{9A628E4F-335F-45F5-A2FC-FE9487D09098}" type="slidenum">
              <a:rPr lang="en-US" smtClean="0"/>
              <a:pPr/>
              <a:t>4</a:t>
            </a:fld>
            <a:endParaRPr lang="en-US"/>
          </a:p>
        </p:txBody>
      </p:sp>
    </p:spTree>
    <p:extLst>
      <p:ext uri="{BB962C8B-B14F-4D97-AF65-F5344CB8AC3E}">
        <p14:creationId xmlns:p14="http://schemas.microsoft.com/office/powerpoint/2010/main" val="3690408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the following slides as the students recall the populations. </a:t>
            </a:r>
          </a:p>
        </p:txBody>
      </p:sp>
      <p:sp>
        <p:nvSpPr>
          <p:cNvPr id="4" name="Slide Number Placeholder 3"/>
          <p:cNvSpPr>
            <a:spLocks noGrp="1"/>
          </p:cNvSpPr>
          <p:nvPr>
            <p:ph type="sldNum" sz="quarter" idx="5"/>
          </p:nvPr>
        </p:nvSpPr>
        <p:spPr/>
        <p:txBody>
          <a:bodyPr/>
          <a:lstStyle/>
          <a:p>
            <a:fld id="{9A628E4F-335F-45F5-A2FC-FE9487D09098}" type="slidenum">
              <a:rPr lang="en-US" smtClean="0"/>
              <a:pPr/>
              <a:t>16</a:t>
            </a:fld>
            <a:endParaRPr lang="en-US"/>
          </a:p>
        </p:txBody>
      </p:sp>
    </p:spTree>
    <p:extLst>
      <p:ext uri="{BB962C8B-B14F-4D97-AF65-F5344CB8AC3E}">
        <p14:creationId xmlns:p14="http://schemas.microsoft.com/office/powerpoint/2010/main" val="3356412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628E4F-335F-45F5-A2FC-FE9487D09098}" type="slidenum">
              <a:rPr lang="en-US" smtClean="0"/>
              <a:pPr/>
              <a:t>5</a:t>
            </a:fld>
            <a:endParaRPr lang="en-US"/>
          </a:p>
        </p:txBody>
      </p:sp>
    </p:spTree>
    <p:extLst>
      <p:ext uri="{BB962C8B-B14F-4D97-AF65-F5344CB8AC3E}">
        <p14:creationId xmlns:p14="http://schemas.microsoft.com/office/powerpoint/2010/main" val="34409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Salmon come back to the exact same stream they are born in. They may migrate back to these streams from hundreds or even thousands of miles away. </a:t>
            </a:r>
          </a:p>
        </p:txBody>
      </p:sp>
      <p:sp>
        <p:nvSpPr>
          <p:cNvPr id="4" name="Slide Number Placeholder 3"/>
          <p:cNvSpPr>
            <a:spLocks noGrp="1"/>
          </p:cNvSpPr>
          <p:nvPr>
            <p:ph type="sldNum" sz="quarter" idx="5"/>
          </p:nvPr>
        </p:nvSpPr>
        <p:spPr/>
        <p:txBody>
          <a:bodyPr/>
          <a:lstStyle/>
          <a:p>
            <a:fld id="{9A628E4F-335F-45F5-A2FC-FE9487D09098}" type="slidenum">
              <a:rPr lang="en-US" smtClean="0"/>
              <a:pPr/>
              <a:t>6</a:t>
            </a:fld>
            <a:endParaRPr lang="en-US"/>
          </a:p>
        </p:txBody>
      </p:sp>
    </p:spTree>
    <p:extLst>
      <p:ext uri="{BB962C8B-B14F-4D97-AF65-F5344CB8AC3E}">
        <p14:creationId xmlns:p14="http://schemas.microsoft.com/office/powerpoint/2010/main" val="2416368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surviving as fry, making it to the ocean to grow, then swimming for miles avoiding predators along the way to make it to thier home stream to spawn their lifecycle comes to a close. </a:t>
            </a:r>
          </a:p>
        </p:txBody>
      </p:sp>
      <p:sp>
        <p:nvSpPr>
          <p:cNvPr id="4" name="Slide Number Placeholder 3"/>
          <p:cNvSpPr>
            <a:spLocks noGrp="1"/>
          </p:cNvSpPr>
          <p:nvPr>
            <p:ph type="sldNum" sz="quarter" idx="5"/>
          </p:nvPr>
        </p:nvSpPr>
        <p:spPr/>
        <p:txBody>
          <a:bodyPr/>
          <a:lstStyle/>
          <a:p>
            <a:fld id="{9A628E4F-335F-45F5-A2FC-FE9487D09098}" type="slidenum">
              <a:rPr lang="en-US" smtClean="0"/>
              <a:pPr/>
              <a:t>7</a:t>
            </a:fld>
            <a:endParaRPr lang="en-US"/>
          </a:p>
        </p:txBody>
      </p:sp>
    </p:spTree>
    <p:extLst>
      <p:ext uri="{BB962C8B-B14F-4D97-AF65-F5344CB8AC3E}">
        <p14:creationId xmlns:p14="http://schemas.microsoft.com/office/powerpoint/2010/main" val="4061477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Leave this slide on a few moments for students to review the salmon lifecycle.  Introduce ecosystem as a vocab word-A system of living organisms and non-living components (rocks, air, wind, etc.) who function together in a specific environment. </a:t>
            </a:r>
          </a:p>
        </p:txBody>
      </p:sp>
      <p:sp>
        <p:nvSpPr>
          <p:cNvPr id="4" name="Slide Number Placeholder 3"/>
          <p:cNvSpPr>
            <a:spLocks noGrp="1"/>
          </p:cNvSpPr>
          <p:nvPr>
            <p:ph type="sldNum" sz="quarter" idx="5"/>
          </p:nvPr>
        </p:nvSpPr>
        <p:spPr/>
        <p:txBody>
          <a:bodyPr/>
          <a:lstStyle/>
          <a:p>
            <a:fld id="{9A628E4F-335F-45F5-A2FC-FE9487D09098}" type="slidenum">
              <a:rPr lang="en-US" smtClean="0"/>
              <a:pPr/>
              <a:t>8</a:t>
            </a:fld>
            <a:endParaRPr lang="en-US"/>
          </a:p>
        </p:txBody>
      </p:sp>
    </p:spTree>
    <p:extLst>
      <p:ext uri="{BB962C8B-B14F-4D97-AF65-F5344CB8AC3E}">
        <p14:creationId xmlns:p14="http://schemas.microsoft.com/office/powerpoint/2010/main" val="1297715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on the I am salmon link to watch the video. </a:t>
            </a:r>
          </a:p>
        </p:txBody>
      </p:sp>
      <p:sp>
        <p:nvSpPr>
          <p:cNvPr id="4" name="Slide Number Placeholder 3"/>
          <p:cNvSpPr>
            <a:spLocks noGrp="1"/>
          </p:cNvSpPr>
          <p:nvPr>
            <p:ph type="sldNum" sz="quarter" idx="5"/>
          </p:nvPr>
        </p:nvSpPr>
        <p:spPr/>
        <p:txBody>
          <a:bodyPr/>
          <a:lstStyle/>
          <a:p>
            <a:fld id="{9A628E4F-335F-45F5-A2FC-FE9487D09098}" type="slidenum">
              <a:rPr lang="en-US" smtClean="0"/>
              <a:pPr/>
              <a:t>11</a:t>
            </a:fld>
            <a:endParaRPr lang="en-US"/>
          </a:p>
        </p:txBody>
      </p:sp>
    </p:spTree>
    <p:extLst>
      <p:ext uri="{BB962C8B-B14F-4D97-AF65-F5344CB8AC3E}">
        <p14:creationId xmlns:p14="http://schemas.microsoft.com/office/powerpoint/2010/main" val="693589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on the I am salmon link to watch the video. </a:t>
            </a:r>
          </a:p>
        </p:txBody>
      </p:sp>
      <p:sp>
        <p:nvSpPr>
          <p:cNvPr id="4" name="Slide Number Placeholder 3"/>
          <p:cNvSpPr>
            <a:spLocks noGrp="1"/>
          </p:cNvSpPr>
          <p:nvPr>
            <p:ph type="sldNum" sz="quarter" idx="5"/>
          </p:nvPr>
        </p:nvSpPr>
        <p:spPr/>
        <p:txBody>
          <a:bodyPr/>
          <a:lstStyle/>
          <a:p>
            <a:fld id="{9A628E4F-335F-45F5-A2FC-FE9487D09098}" type="slidenum">
              <a:rPr lang="en-US" smtClean="0"/>
              <a:pPr/>
              <a:t>12</a:t>
            </a:fld>
            <a:endParaRPr lang="en-US"/>
          </a:p>
        </p:txBody>
      </p:sp>
    </p:spTree>
    <p:extLst>
      <p:ext uri="{BB962C8B-B14F-4D97-AF65-F5344CB8AC3E}">
        <p14:creationId xmlns:p14="http://schemas.microsoft.com/office/powerpoint/2010/main" val="431411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want, you can introduce the term “misnomer” here. Orcas are called cetaceans and do not belong to the whale family despite their common name. </a:t>
            </a:r>
          </a:p>
        </p:txBody>
      </p:sp>
      <p:sp>
        <p:nvSpPr>
          <p:cNvPr id="4" name="Slide Number Placeholder 3"/>
          <p:cNvSpPr>
            <a:spLocks noGrp="1"/>
          </p:cNvSpPr>
          <p:nvPr>
            <p:ph type="sldNum" sz="quarter" idx="5"/>
          </p:nvPr>
        </p:nvSpPr>
        <p:spPr/>
        <p:txBody>
          <a:bodyPr/>
          <a:lstStyle/>
          <a:p>
            <a:fld id="{9A628E4F-335F-45F5-A2FC-FE9487D09098}" type="slidenum">
              <a:rPr lang="en-US" smtClean="0"/>
              <a:pPr/>
              <a:t>14</a:t>
            </a:fld>
            <a:endParaRPr lang="en-US"/>
          </a:p>
        </p:txBody>
      </p:sp>
    </p:spTree>
    <p:extLst>
      <p:ext uri="{BB962C8B-B14F-4D97-AF65-F5344CB8AC3E}">
        <p14:creationId xmlns:p14="http://schemas.microsoft.com/office/powerpoint/2010/main" val="247428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the link to play the video introducing the three different populations of orcas in Washington. Don’t forget to stop the video at 1:05!</a:t>
            </a:r>
          </a:p>
        </p:txBody>
      </p:sp>
      <p:sp>
        <p:nvSpPr>
          <p:cNvPr id="4" name="Slide Number Placeholder 3"/>
          <p:cNvSpPr>
            <a:spLocks noGrp="1"/>
          </p:cNvSpPr>
          <p:nvPr>
            <p:ph type="sldNum" sz="quarter" idx="5"/>
          </p:nvPr>
        </p:nvSpPr>
        <p:spPr/>
        <p:txBody>
          <a:bodyPr/>
          <a:lstStyle/>
          <a:p>
            <a:fld id="{9A628E4F-335F-45F5-A2FC-FE9487D09098}" type="slidenum">
              <a:rPr lang="en-US" smtClean="0"/>
              <a:pPr/>
              <a:t>15</a:t>
            </a:fld>
            <a:endParaRPr lang="en-US"/>
          </a:p>
        </p:txBody>
      </p:sp>
    </p:spTree>
    <p:extLst>
      <p:ext uri="{BB962C8B-B14F-4D97-AF65-F5344CB8AC3E}">
        <p14:creationId xmlns:p14="http://schemas.microsoft.com/office/powerpoint/2010/main" val="19841372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9144000" cy="3429000"/>
          </a:xfrm>
          <a:prstGeom prst="rect">
            <a:avLst/>
          </a:prstGeom>
          <a:solidFill>
            <a:srgbClr val="007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A53"/>
              </a:solidFill>
            </a:endParaRPr>
          </a:p>
        </p:txBody>
      </p:sp>
      <p:sp>
        <p:nvSpPr>
          <p:cNvPr id="2" name="Title 1"/>
          <p:cNvSpPr>
            <a:spLocks noGrp="1"/>
          </p:cNvSpPr>
          <p:nvPr>
            <p:ph type="title"/>
          </p:nvPr>
        </p:nvSpPr>
        <p:spPr>
          <a:xfrm>
            <a:off x="381000" y="1143000"/>
            <a:ext cx="8382000" cy="1143000"/>
          </a:xfrm>
        </p:spPr>
        <p:txBody>
          <a:bodyPr>
            <a:normAutofit/>
          </a:bodyPr>
          <a:lstStyle>
            <a:lvl1pPr>
              <a:defRPr sz="4200" b="1" baseline="0">
                <a:solidFill>
                  <a:schemeClr val="bg1"/>
                </a:solidFill>
                <a:latin typeface="Rockwell" panose="02060603020205020403" pitchFamily="18"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rgbClr val="28557A"/>
                </a:solidFill>
              </a:defRPr>
            </a:lvl1pPr>
          </a:lstStyle>
          <a:p>
            <a:fld id="{82765077-33CD-41D0-80AC-47D3807B673C}" type="datetime1">
              <a:rPr lang="en-US" smtClean="0"/>
              <a:t>10/2/2020</a:t>
            </a:fld>
            <a:endParaRPr lang="en-US"/>
          </a:p>
        </p:txBody>
      </p:sp>
      <p:sp>
        <p:nvSpPr>
          <p:cNvPr id="4" name="Footer Placeholder 3"/>
          <p:cNvSpPr>
            <a:spLocks noGrp="1"/>
          </p:cNvSpPr>
          <p:nvPr>
            <p:ph type="ftr" sz="quarter" idx="11"/>
          </p:nvPr>
        </p:nvSpPr>
        <p:spPr/>
        <p:txBody>
          <a:bodyPr/>
          <a:lstStyle/>
          <a:p>
            <a:r>
              <a:rPr lang="en-US"/>
              <a:t>Department of Fish and Wildlife</a:t>
            </a:r>
          </a:p>
        </p:txBody>
      </p:sp>
      <p:sp>
        <p:nvSpPr>
          <p:cNvPr id="5" name="Slide Number Placeholder 4"/>
          <p:cNvSpPr>
            <a:spLocks noGrp="1"/>
          </p:cNvSpPr>
          <p:nvPr>
            <p:ph type="sldNum" sz="quarter" idx="12"/>
          </p:nvPr>
        </p:nvSpPr>
        <p:spPr/>
        <p:txBody>
          <a:bodyPr/>
          <a:lstStyle/>
          <a:p>
            <a:fld id="{5A73201E-BAD4-4887-93F2-D695096208A5}"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61811" y="5485865"/>
            <a:ext cx="1620377" cy="1090170"/>
          </a:xfrm>
          <a:prstGeom prst="rect">
            <a:avLst/>
          </a:prstGeom>
        </p:spPr>
      </p:pic>
      <p:sp>
        <p:nvSpPr>
          <p:cNvPr id="10" name="Rectangle 9"/>
          <p:cNvSpPr/>
          <p:nvPr userDrawn="1"/>
        </p:nvSpPr>
        <p:spPr>
          <a:xfrm>
            <a:off x="0" y="3429000"/>
            <a:ext cx="9144000" cy="76200"/>
          </a:xfrm>
          <a:prstGeom prst="rect">
            <a:avLst/>
          </a:prstGeom>
          <a:solidFill>
            <a:srgbClr val="92D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a:off x="0" y="2057400"/>
            <a:ext cx="9144000" cy="2743200"/>
          </a:xfrm>
          <a:prstGeom prst="rect">
            <a:avLst/>
          </a:prstGeom>
          <a:solidFill>
            <a:srgbClr val="067B54">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2133600" y="2667000"/>
            <a:ext cx="6400800" cy="1371600"/>
          </a:xfrm>
        </p:spPr>
        <p:txBody>
          <a:bodyPr>
            <a:normAutofit/>
          </a:bodyPr>
          <a:lstStyle>
            <a:lvl1pPr algn="l">
              <a:defRPr sz="3200" b="1">
                <a:solidFill>
                  <a:schemeClr val="bg1"/>
                </a:solidFill>
                <a:latin typeface="Rockwell" panose="02060603020205020403" pitchFamily="18" charset="0"/>
                <a:ea typeface="Roboto Slab" pitchFamily="2" charset="0"/>
              </a:defRPr>
            </a:lvl1pPr>
          </a:lstStyle>
          <a:p>
            <a:r>
              <a:rPr lang="en-US"/>
              <a:t>Click to edit Master title style</a:t>
            </a:r>
          </a:p>
        </p:txBody>
      </p:sp>
      <p:sp>
        <p:nvSpPr>
          <p:cNvPr id="4" name="Date Placeholder 3"/>
          <p:cNvSpPr>
            <a:spLocks noGrp="1"/>
          </p:cNvSpPr>
          <p:nvPr>
            <p:ph type="dt" sz="half" idx="10"/>
          </p:nvPr>
        </p:nvSpPr>
        <p:spPr/>
        <p:txBody>
          <a:bodyPr/>
          <a:lstStyle/>
          <a:p>
            <a:fld id="{13FF6A5E-8619-44AD-8680-5D858FB0EE30}" type="datetime1">
              <a:rPr lang="en-US" smtClean="0">
                <a:solidFill>
                  <a:prstClr val="black">
                    <a:tint val="75000"/>
                  </a:prstClr>
                </a:solidFill>
              </a:rPr>
              <a:t>10/2/2020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Department of Fish and Wildlife</a:t>
            </a:r>
          </a:p>
        </p:txBody>
      </p:sp>
      <p:sp>
        <p:nvSpPr>
          <p:cNvPr id="6" name="Slide Number Placeholder 5"/>
          <p:cNvSpPr>
            <a:spLocks noGrp="1"/>
          </p:cNvSpPr>
          <p:nvPr>
            <p:ph type="sldNum" sz="quarter" idx="12"/>
          </p:nvPr>
        </p:nvSpPr>
        <p:spPr/>
        <p:txBody>
          <a:bodyPr/>
          <a:lstStyle/>
          <a:p>
            <a:fld id="{5A73201E-BAD4-4887-93F2-D695096208A5}" type="slidenum">
              <a:rPr lang="en-US" smtClean="0">
                <a:solidFill>
                  <a:prstClr val="black">
                    <a:tint val="75000"/>
                  </a:prstClr>
                </a:solidFill>
              </a:rPr>
              <a:pPr/>
              <a:t>‹#›</a:t>
            </a:fld>
            <a:endParaRPr lang="en-US">
              <a:solidFill>
                <a:prstClr val="black">
                  <a:tint val="75000"/>
                </a:prstClr>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2543175"/>
            <a:ext cx="1303111" cy="161925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67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 name="Title 1"/>
          <p:cNvSpPr>
            <a:spLocks noGrp="1"/>
          </p:cNvSpPr>
          <p:nvPr>
            <p:ph type="title"/>
          </p:nvPr>
        </p:nvSpPr>
        <p:spPr>
          <a:xfrm>
            <a:off x="465438" y="4406900"/>
            <a:ext cx="8221362" cy="1362075"/>
          </a:xfrm>
        </p:spPr>
        <p:txBody>
          <a:bodyPr anchor="t">
            <a:normAutofit/>
          </a:bodyPr>
          <a:lstStyle>
            <a:lvl1pPr algn="l">
              <a:defRPr sz="3200" b="1" cap="all">
                <a:solidFill>
                  <a:schemeClr val="bg1"/>
                </a:solidFill>
                <a:latin typeface="Rockwell" panose="02060603020205020403" pitchFamily="18" charset="0"/>
                <a:ea typeface="Roboto Slab" pitchFamily="2" charset="0"/>
              </a:defRPr>
            </a:lvl1pPr>
          </a:lstStyle>
          <a:p>
            <a:r>
              <a:rPr lang="en-US"/>
              <a:t>Click to edit Master title style</a:t>
            </a:r>
          </a:p>
        </p:txBody>
      </p:sp>
      <p:sp>
        <p:nvSpPr>
          <p:cNvPr id="3" name="Text Placeholder 2"/>
          <p:cNvSpPr>
            <a:spLocks noGrp="1"/>
          </p:cNvSpPr>
          <p:nvPr>
            <p:ph type="body" idx="1"/>
          </p:nvPr>
        </p:nvSpPr>
        <p:spPr>
          <a:xfrm>
            <a:off x="465438" y="2906713"/>
            <a:ext cx="8221362" cy="1500187"/>
          </a:xfrm>
        </p:spPr>
        <p:txBody>
          <a:bodyPr anchor="b">
            <a:normAutofit/>
          </a:bodyPr>
          <a:lstStyle>
            <a:lvl1pPr marL="0" indent="0">
              <a:buNone/>
              <a:defRPr sz="2400">
                <a:solidFill>
                  <a:schemeClr val="bg1">
                    <a:lumMod val="85000"/>
                  </a:schemeClr>
                </a:solidFill>
                <a:latin typeface="Ebrima" panose="02000000000000000000" pitchFamily="2" charset="0"/>
                <a:ea typeface="Ebrima" panose="02000000000000000000" pitchFamily="2" charset="0"/>
                <a:cs typeface="Ebrima" panose="02000000000000000000"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ED922B-BF29-4915-98DA-916F1ADF4C66}" type="datetime1">
              <a:rPr lang="en-US" smtClean="0"/>
              <a:t>10/2/2020</a:t>
            </a:fld>
            <a:endParaRPr lang="en-US"/>
          </a:p>
        </p:txBody>
      </p:sp>
      <p:sp>
        <p:nvSpPr>
          <p:cNvPr id="5" name="Footer Placeholder 4"/>
          <p:cNvSpPr>
            <a:spLocks noGrp="1"/>
          </p:cNvSpPr>
          <p:nvPr>
            <p:ph type="ftr" sz="quarter" idx="11"/>
          </p:nvPr>
        </p:nvSpPr>
        <p:spPr/>
        <p:txBody>
          <a:bodyPr/>
          <a:lstStyle/>
          <a:p>
            <a:r>
              <a:rPr lang="en-US"/>
              <a:t>Department of Fish and Wildlife</a:t>
            </a:r>
          </a:p>
        </p:txBody>
      </p:sp>
      <p:sp>
        <p:nvSpPr>
          <p:cNvPr id="6" name="Slide Number Placeholder 5"/>
          <p:cNvSpPr>
            <a:spLocks noGrp="1"/>
          </p:cNvSpPr>
          <p:nvPr>
            <p:ph type="sldNum" sz="quarter" idx="12"/>
          </p:nvPr>
        </p:nvSpPr>
        <p:spPr/>
        <p:txBody>
          <a:bodyPr/>
          <a:lstStyle/>
          <a:p>
            <a:fld id="{5A73201E-BAD4-4887-93F2-D695096208A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44910" y="274638"/>
            <a:ext cx="8241890" cy="868362"/>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p>
        </p:txBody>
      </p:sp>
      <p:sp>
        <p:nvSpPr>
          <p:cNvPr id="3" name="Content Placeholder 2"/>
          <p:cNvSpPr>
            <a:spLocks noGrp="1"/>
          </p:cNvSpPr>
          <p:nvPr userDrawn="1">
            <p:ph idx="1"/>
          </p:nvPr>
        </p:nvSpPr>
        <p:spPr>
          <a:xfrm>
            <a:off x="444910" y="1582257"/>
            <a:ext cx="8241890" cy="4647093"/>
          </a:xfrm>
        </p:spPr>
        <p:txBody>
          <a:bodyPr>
            <a:normAutofit/>
          </a:bodyPr>
          <a:lstStyle>
            <a:lvl1pPr marL="0" indent="0">
              <a:buNone/>
              <a:defRPr sz="36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274320">
              <a:defRPr sz="3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640080" indent="-182880">
              <a:defRPr sz="28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1005840">
              <a:defRPr sz="24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188720">
              <a:defRPr sz="2400">
                <a:solidFill>
                  <a:srgbClr val="28557A"/>
                </a:solidFill>
                <a:latin typeface="Ebrima" panose="02000000000000000000" pitchFamily="2" charset="0"/>
                <a:ea typeface="Ebrima" panose="02000000000000000000" pitchFamily="2" charset="0"/>
                <a:cs typeface="Ebrima"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Footer Placeholder 3"/>
          <p:cNvSpPr>
            <a:spLocks noGrp="1"/>
          </p:cNvSpPr>
          <p:nvPr userDrawn="1">
            <p:ph type="ftr" sz="quarter" idx="4294967295"/>
          </p:nvPr>
        </p:nvSpPr>
        <p:spPr>
          <a:xfrm>
            <a:off x="898712" y="6508791"/>
            <a:ext cx="2895600" cy="271054"/>
          </a:xfrm>
        </p:spPr>
        <p:txBody>
          <a:bodyPr/>
          <a:lstStyle>
            <a:lvl1pPr algn="l">
              <a:defRPr sz="1000">
                <a:solidFill>
                  <a:schemeClr val="bg1"/>
                </a:solidFill>
                <a:latin typeface="Roboto Slab" pitchFamily="2" charset="0"/>
                <a:ea typeface="Roboto Slab" pitchFamily="2" charset="0"/>
              </a:defRPr>
            </a:lvl1pPr>
          </a:lstStyle>
          <a:p>
            <a:r>
              <a:rPr lang="en-US"/>
              <a:t>Department of Fish and Wildlife</a:t>
            </a:r>
          </a:p>
        </p:txBody>
      </p:sp>
      <p:grpSp>
        <p:nvGrpSpPr>
          <p:cNvPr id="21" name="Group 20"/>
          <p:cNvGrpSpPr/>
          <p:nvPr userDrawn="1"/>
        </p:nvGrpSpPr>
        <p:grpSpPr>
          <a:xfrm>
            <a:off x="0" y="6126163"/>
            <a:ext cx="9144000" cy="731837"/>
            <a:chOff x="0" y="6126163"/>
            <a:chExt cx="9144000" cy="731837"/>
          </a:xfrm>
        </p:grpSpPr>
        <p:sp>
          <p:nvSpPr>
            <p:cNvPr id="22" name="Rectangle 21"/>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25"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Rockwell" panose="02060603020205020403" pitchFamily="18" charset="0"/>
                </a:rPr>
                <a:t>Department of Fish and Wildlife</a:t>
              </a: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p>
        </p:txBody>
      </p:sp>
      <p:sp>
        <p:nvSpPr>
          <p:cNvPr id="3" name="Content Placeholder 2"/>
          <p:cNvSpPr>
            <a:spLocks noGrp="1"/>
          </p:cNvSpPr>
          <p:nvPr>
            <p:ph sz="half" idx="1"/>
          </p:nvPr>
        </p:nvSpPr>
        <p:spPr>
          <a:xfrm>
            <a:off x="457200" y="1371600"/>
            <a:ext cx="4038600" cy="4754563"/>
          </a:xfrm>
        </p:spPr>
        <p:txBody>
          <a:bodyPr/>
          <a:lstStyle>
            <a:lvl1pPr marL="0" indent="0">
              <a:buNone/>
              <a:defRPr sz="2800">
                <a:solidFill>
                  <a:srgbClr val="28557A"/>
                </a:solidFill>
                <a:latin typeface="Ebrima" panose="02000000000000000000" pitchFamily="2" charset="0"/>
                <a:ea typeface="Ebrima" panose="02000000000000000000" pitchFamily="2" charset="0"/>
                <a:cs typeface="Ebrima" panose="02000000000000000000" pitchFamily="2" charset="0"/>
              </a:defRPr>
            </a:lvl1pPr>
            <a:lvl2pPr>
              <a:defRPr sz="2400">
                <a:solidFill>
                  <a:srgbClr val="28557A"/>
                </a:solidFill>
                <a:latin typeface="Ebrima" panose="02000000000000000000" pitchFamily="2" charset="0"/>
                <a:ea typeface="Ebrima" panose="02000000000000000000" pitchFamily="2" charset="0"/>
                <a:cs typeface="Ebrima" panose="02000000000000000000" pitchFamily="2" charset="0"/>
              </a:defRPr>
            </a:lvl2pPr>
            <a:lvl3pPr>
              <a:defRPr sz="2000">
                <a:solidFill>
                  <a:srgbClr val="28557A"/>
                </a:solidFill>
                <a:latin typeface="Ebrima" panose="02000000000000000000" pitchFamily="2" charset="0"/>
                <a:ea typeface="Ebrima" panose="02000000000000000000" pitchFamily="2" charset="0"/>
                <a:cs typeface="Ebrima" panose="02000000000000000000" pitchFamily="2" charset="0"/>
              </a:defRPr>
            </a:lvl3pPr>
            <a:lvl4pPr>
              <a:defRPr sz="1800">
                <a:solidFill>
                  <a:srgbClr val="28557A"/>
                </a:solidFill>
                <a:latin typeface="Ebrima" panose="02000000000000000000" pitchFamily="2" charset="0"/>
                <a:ea typeface="Ebrima" panose="02000000000000000000" pitchFamily="2" charset="0"/>
                <a:cs typeface="Ebrima" panose="02000000000000000000" pitchFamily="2" charset="0"/>
              </a:defRPr>
            </a:lvl4pPr>
            <a:lvl5pPr>
              <a:defRPr sz="1800">
                <a:solidFill>
                  <a:srgbClr val="28557A"/>
                </a:solidFill>
                <a:latin typeface="Ebrima" panose="02000000000000000000" pitchFamily="2" charset="0"/>
                <a:ea typeface="Ebrima" panose="02000000000000000000" pitchFamily="2" charset="0"/>
                <a:cs typeface="Ebrima" panose="02000000000000000000" pitchFamily="2"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038600" cy="4754563"/>
          </a:xfrm>
        </p:spPr>
        <p:txBody>
          <a:bodyPr/>
          <a:lstStyle>
            <a:lvl1pPr marL="0" indent="0">
              <a:buNone/>
              <a:defRPr sz="2800">
                <a:solidFill>
                  <a:srgbClr val="28557A"/>
                </a:solidFill>
                <a:latin typeface="Ebrima" panose="02000000000000000000" pitchFamily="2" charset="0"/>
                <a:ea typeface="Ebrima" panose="02000000000000000000" pitchFamily="2" charset="0"/>
                <a:cs typeface="Ebrima" panose="02000000000000000000" pitchFamily="2" charset="0"/>
              </a:defRPr>
            </a:lvl1pPr>
            <a:lvl2pPr>
              <a:defRPr sz="2400">
                <a:solidFill>
                  <a:srgbClr val="28557A"/>
                </a:solidFill>
                <a:latin typeface="Ebrima" panose="02000000000000000000" pitchFamily="2" charset="0"/>
                <a:ea typeface="Ebrima" panose="02000000000000000000" pitchFamily="2" charset="0"/>
                <a:cs typeface="Ebrima" panose="02000000000000000000" pitchFamily="2" charset="0"/>
              </a:defRPr>
            </a:lvl2pPr>
            <a:lvl3pPr>
              <a:defRPr sz="2000">
                <a:solidFill>
                  <a:srgbClr val="28557A"/>
                </a:solidFill>
                <a:latin typeface="Ebrima" panose="02000000000000000000" pitchFamily="2" charset="0"/>
                <a:ea typeface="Ebrima" panose="02000000000000000000" pitchFamily="2" charset="0"/>
                <a:cs typeface="Ebrima" panose="02000000000000000000" pitchFamily="2" charset="0"/>
              </a:defRPr>
            </a:lvl3pPr>
            <a:lvl4pPr>
              <a:defRPr sz="1800">
                <a:solidFill>
                  <a:srgbClr val="28557A"/>
                </a:solidFill>
                <a:latin typeface="Ebrima" panose="02000000000000000000" pitchFamily="2" charset="0"/>
                <a:ea typeface="Ebrima" panose="02000000000000000000" pitchFamily="2" charset="0"/>
                <a:cs typeface="Ebrima" panose="02000000000000000000" pitchFamily="2" charset="0"/>
              </a:defRPr>
            </a:lvl4pPr>
            <a:lvl5pPr>
              <a:defRPr sz="1800">
                <a:solidFill>
                  <a:srgbClr val="28557A"/>
                </a:solidFill>
                <a:latin typeface="Ebrima" panose="02000000000000000000" pitchFamily="2" charset="0"/>
                <a:ea typeface="Ebrima" panose="02000000000000000000" pitchFamily="2" charset="0"/>
                <a:cs typeface="Ebrima" panose="02000000000000000000" pitchFamily="2"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553200" y="6538476"/>
            <a:ext cx="2133600" cy="243324"/>
          </a:xfrm>
        </p:spPr>
        <p:txBody>
          <a:bodyPr/>
          <a:lstStyle>
            <a:lvl1pPr algn="r">
              <a:defRPr>
                <a:solidFill>
                  <a:schemeClr val="bg1"/>
                </a:solidFill>
              </a:defRPr>
            </a:lvl1pPr>
          </a:lstStyle>
          <a:p>
            <a:fld id="{6FD19E62-BC16-499C-BCF6-4003BBF36118}" type="datetime1">
              <a:rPr lang="en-US" smtClean="0"/>
              <a:t>10/2/2020</a:t>
            </a:fld>
            <a:endParaRPr lang="en-US"/>
          </a:p>
        </p:txBody>
      </p:sp>
      <p:sp>
        <p:nvSpPr>
          <p:cNvPr id="6" name="Footer Placeholder 5"/>
          <p:cNvSpPr>
            <a:spLocks noGrp="1"/>
          </p:cNvSpPr>
          <p:nvPr>
            <p:ph type="ftr" sz="quarter" idx="11"/>
          </p:nvPr>
        </p:nvSpPr>
        <p:spPr>
          <a:xfrm>
            <a:off x="1028700" y="6510746"/>
            <a:ext cx="2895600" cy="271054"/>
          </a:xfrm>
        </p:spPr>
        <p:txBody>
          <a:bodyPr/>
          <a:lstStyle>
            <a:lvl1pPr algn="l">
              <a:defRPr>
                <a:solidFill>
                  <a:schemeClr val="bg1"/>
                </a:solidFill>
                <a:latin typeface="Roboto Slab" pitchFamily="2" charset="0"/>
                <a:ea typeface="Roboto Slab" pitchFamily="2" charset="0"/>
              </a:defRPr>
            </a:lvl1pPr>
          </a:lstStyle>
          <a:p>
            <a:r>
              <a:rPr lang="en-US"/>
              <a:t>Department of Fish and Wildlife</a:t>
            </a:r>
          </a:p>
        </p:txBody>
      </p:sp>
      <p:sp>
        <p:nvSpPr>
          <p:cNvPr id="11" name="Rectangle 10"/>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16"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Rockwell" panose="02060603020205020403" pitchFamily="18" charset="0"/>
              </a:rPr>
              <a:t>Department of Fish and Wildlife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p>
        </p:txBody>
      </p:sp>
      <p:sp>
        <p:nvSpPr>
          <p:cNvPr id="3" name="Content Placeholder 2"/>
          <p:cNvSpPr>
            <a:spLocks noGrp="1"/>
          </p:cNvSpPr>
          <p:nvPr>
            <p:ph idx="1"/>
          </p:nvPr>
        </p:nvSpPr>
        <p:spPr>
          <a:xfrm>
            <a:off x="457200" y="1371600"/>
            <a:ext cx="8229600" cy="4743451"/>
          </a:xfrm>
        </p:spPr>
        <p:txBody>
          <a:bodyPr>
            <a:normAutofit/>
          </a:bodyPr>
          <a:lstStyle>
            <a:lvl1pPr marL="0" indent="0">
              <a:buNone/>
              <a:defRPr sz="36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182880">
              <a:defRPr sz="3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548640" indent="-182880">
              <a:defRPr sz="28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822960" indent="-182880">
              <a:defRPr sz="24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005840" indent="-182880">
              <a:defRPr sz="2400">
                <a:solidFill>
                  <a:srgbClr val="28557A"/>
                </a:solidFill>
                <a:latin typeface="Ebrima" panose="02000000000000000000" pitchFamily="2" charset="0"/>
                <a:ea typeface="Ebrima" panose="02000000000000000000" pitchFamily="2" charset="0"/>
                <a:cs typeface="Ebrima"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C5151A-E2C5-4ED2-9BAB-00060720DCFA}" type="datetime1">
              <a:rPr lang="en-US" smtClean="0">
                <a:solidFill>
                  <a:prstClr val="black">
                    <a:tint val="75000"/>
                  </a:prstClr>
                </a:solidFill>
              </a:rPr>
              <a:t>10/2/2020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Department of Fish and Wildlife</a:t>
            </a:r>
          </a:p>
        </p:txBody>
      </p:sp>
      <p:sp>
        <p:nvSpPr>
          <p:cNvPr id="6" name="Slide Number Placeholder 5"/>
          <p:cNvSpPr>
            <a:spLocks noGrp="1"/>
          </p:cNvSpPr>
          <p:nvPr>
            <p:ph type="sldNum" sz="quarter" idx="12"/>
          </p:nvPr>
        </p:nvSpPr>
        <p:spPr/>
        <p:txBody>
          <a:bodyPr/>
          <a:lstStyle/>
          <a:p>
            <a:fld id="{5A73201E-BAD4-4887-93F2-D695096208A5}" type="slidenum">
              <a:rPr lang="en-US" smtClean="0">
                <a:solidFill>
                  <a:prstClr val="black">
                    <a:tint val="75000"/>
                  </a:prstClr>
                </a:solidFill>
              </a:rPr>
              <a:pPr/>
              <a:t>‹#›</a:t>
            </a:fld>
            <a:endParaRPr lang="en-US">
              <a:solidFill>
                <a:prstClr val="black">
                  <a:tint val="75000"/>
                </a:prstClr>
              </a:solidFill>
            </a:endParaRPr>
          </a:p>
        </p:txBody>
      </p:sp>
      <p:grpSp>
        <p:nvGrpSpPr>
          <p:cNvPr id="7" name="Group 6"/>
          <p:cNvGrpSpPr/>
          <p:nvPr userDrawn="1"/>
        </p:nvGrpSpPr>
        <p:grpSpPr>
          <a:xfrm>
            <a:off x="0" y="6126163"/>
            <a:ext cx="9144000" cy="731837"/>
            <a:chOff x="0" y="6126163"/>
            <a:chExt cx="9144000" cy="731837"/>
          </a:xfrm>
        </p:grpSpPr>
        <p:sp>
          <p:nvSpPr>
            <p:cNvPr id="11" name="Rectangle 10"/>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14"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Rockwell" panose="02060603020205020403" pitchFamily="18" charset="0"/>
                </a:rPr>
                <a:t>Department of Fish and Wildlife</a:t>
              </a: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p>
        </p:txBody>
      </p:sp>
      <p:sp>
        <p:nvSpPr>
          <p:cNvPr id="3" name="Date Placeholder 2"/>
          <p:cNvSpPr>
            <a:spLocks noGrp="1"/>
          </p:cNvSpPr>
          <p:nvPr>
            <p:ph type="dt" sz="half" idx="10"/>
          </p:nvPr>
        </p:nvSpPr>
        <p:spPr/>
        <p:txBody>
          <a:bodyPr/>
          <a:lstStyle/>
          <a:p>
            <a:fld id="{6652BBE2-5F6F-4D5C-8A50-5303070F8DA4}" type="datetime1">
              <a:rPr lang="en-US" smtClean="0"/>
              <a:t>10/2/2020</a:t>
            </a:fld>
            <a:endParaRPr lang="en-US"/>
          </a:p>
        </p:txBody>
      </p:sp>
      <p:sp>
        <p:nvSpPr>
          <p:cNvPr id="4" name="Footer Placeholder 3"/>
          <p:cNvSpPr>
            <a:spLocks noGrp="1"/>
          </p:cNvSpPr>
          <p:nvPr>
            <p:ph type="ftr" sz="quarter" idx="11"/>
          </p:nvPr>
        </p:nvSpPr>
        <p:spPr/>
        <p:txBody>
          <a:bodyPr/>
          <a:lstStyle/>
          <a:p>
            <a:r>
              <a:rPr lang="en-US"/>
              <a:t>Department of Fish and Wildlife</a:t>
            </a:r>
          </a:p>
        </p:txBody>
      </p:sp>
      <p:sp>
        <p:nvSpPr>
          <p:cNvPr id="5" name="Slide Number Placeholder 4"/>
          <p:cNvSpPr>
            <a:spLocks noGrp="1"/>
          </p:cNvSpPr>
          <p:nvPr>
            <p:ph type="sldNum" sz="quarter" idx="12"/>
          </p:nvPr>
        </p:nvSpPr>
        <p:spPr/>
        <p:txBody>
          <a:bodyPr/>
          <a:lstStyle/>
          <a:p>
            <a:fld id="{5A73201E-BAD4-4887-93F2-D695096208A5}" type="slidenum">
              <a:rPr lang="en-US" smtClean="0"/>
              <a:pPr/>
              <a:t>‹#›</a:t>
            </a:fld>
            <a:endParaRPr lang="en-US"/>
          </a:p>
        </p:txBody>
      </p:sp>
      <p:sp>
        <p:nvSpPr>
          <p:cNvPr id="6" name="Rectangle 5"/>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9"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Rockwell" panose="02060603020205020403" pitchFamily="18" charset="0"/>
              </a:rPr>
              <a:t>Department of Fish and Wildlife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p>
        </p:txBody>
      </p:sp>
      <p:sp>
        <p:nvSpPr>
          <p:cNvPr id="3" name="Date Placeholder 2"/>
          <p:cNvSpPr>
            <a:spLocks noGrp="1"/>
          </p:cNvSpPr>
          <p:nvPr>
            <p:ph type="dt" sz="half" idx="10"/>
          </p:nvPr>
        </p:nvSpPr>
        <p:spPr>
          <a:xfrm>
            <a:off x="6858000" y="6452574"/>
            <a:ext cx="2133600" cy="365125"/>
          </a:xfrm>
        </p:spPr>
        <p:txBody>
          <a:bodyPr/>
          <a:lstStyle>
            <a:lvl1pPr algn="r">
              <a:defRPr>
                <a:solidFill>
                  <a:schemeClr val="bg1"/>
                </a:solidFill>
              </a:defRPr>
            </a:lvl1pPr>
          </a:lstStyle>
          <a:p>
            <a:fld id="{89B539B5-AD2A-4CAB-A137-2BA90BE6C7D9}" type="datetime1">
              <a:rPr lang="en-US" smtClean="0"/>
              <a:t>10/2/2020</a:t>
            </a:fld>
            <a:endParaRPr lang="en-US"/>
          </a:p>
        </p:txBody>
      </p:sp>
      <p:sp>
        <p:nvSpPr>
          <p:cNvPr id="4" name="Footer Placeholder 3"/>
          <p:cNvSpPr>
            <a:spLocks noGrp="1"/>
          </p:cNvSpPr>
          <p:nvPr>
            <p:ph type="ftr" sz="quarter" idx="11"/>
          </p:nvPr>
        </p:nvSpPr>
        <p:spPr>
          <a:xfrm>
            <a:off x="1066800" y="6507501"/>
            <a:ext cx="2895600" cy="274299"/>
          </a:xfrm>
        </p:spPr>
        <p:txBody>
          <a:bodyPr/>
          <a:lstStyle>
            <a:lvl1pPr>
              <a:defRPr>
                <a:solidFill>
                  <a:schemeClr val="bg1"/>
                </a:solidFill>
                <a:latin typeface="Roboto Slab" pitchFamily="2" charset="0"/>
                <a:ea typeface="Roboto Slab" pitchFamily="2" charset="0"/>
                <a:cs typeface="Roboto" panose="02000000000000000000" pitchFamily="2" charset="0"/>
              </a:defRPr>
            </a:lvl1pPr>
          </a:lstStyle>
          <a:p>
            <a:pPr algn="l"/>
            <a:r>
              <a:rPr lang="en-US"/>
              <a:t>Department of Fish and Wildlife</a:t>
            </a:r>
          </a:p>
        </p:txBody>
      </p:sp>
      <p:sp>
        <p:nvSpPr>
          <p:cNvPr id="9" name="Rectangle 8"/>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12"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Rockwell" panose="02060603020205020403" pitchFamily="18" charset="0"/>
              </a:rPr>
              <a:t>Department of Fish and Wildlife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3E3422-9406-4CD4-B40A-16DCF7B2BFBB}" type="datetime1">
              <a:rPr lang="en-US" smtClean="0"/>
              <a:t>10/2/2020</a:t>
            </a:fld>
            <a:endParaRPr lang="en-US"/>
          </a:p>
        </p:txBody>
      </p:sp>
      <p:sp>
        <p:nvSpPr>
          <p:cNvPr id="3" name="Footer Placeholder 2"/>
          <p:cNvSpPr>
            <a:spLocks noGrp="1"/>
          </p:cNvSpPr>
          <p:nvPr>
            <p:ph type="ftr" sz="quarter" idx="11"/>
          </p:nvPr>
        </p:nvSpPr>
        <p:spPr/>
        <p:txBody>
          <a:bodyPr/>
          <a:lstStyle/>
          <a:p>
            <a:r>
              <a:rPr lang="en-US"/>
              <a:t>Department of Fish and Wildlife</a:t>
            </a:r>
          </a:p>
        </p:txBody>
      </p:sp>
      <p:sp>
        <p:nvSpPr>
          <p:cNvPr id="4" name="Slide Number Placeholder 3"/>
          <p:cNvSpPr>
            <a:spLocks noGrp="1"/>
          </p:cNvSpPr>
          <p:nvPr>
            <p:ph type="sldNum" sz="quarter" idx="12"/>
          </p:nvPr>
        </p:nvSpPr>
        <p:spPr/>
        <p:txBody>
          <a:bodyPr/>
          <a:lstStyle/>
          <a:p>
            <a:fld id="{5A73201E-BAD4-4887-93F2-D695096208A5}" type="slidenum">
              <a:rPr lang="en-US" smtClean="0"/>
              <a:pPr/>
              <a:t>‹#›</a:t>
            </a:fld>
            <a:endParaRPr lang="en-US"/>
          </a:p>
        </p:txBody>
      </p:sp>
      <p:grpSp>
        <p:nvGrpSpPr>
          <p:cNvPr id="9" name="Group 8"/>
          <p:cNvGrpSpPr/>
          <p:nvPr userDrawn="1"/>
        </p:nvGrpSpPr>
        <p:grpSpPr>
          <a:xfrm>
            <a:off x="0" y="6126163"/>
            <a:ext cx="9144000" cy="731837"/>
            <a:chOff x="0" y="6126163"/>
            <a:chExt cx="9144000" cy="731837"/>
          </a:xfrm>
        </p:grpSpPr>
        <p:sp>
          <p:nvSpPr>
            <p:cNvPr id="5" name="Rectangle 4"/>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8"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Rockwell" panose="02060603020205020403" pitchFamily="18" charset="0"/>
                </a:rPr>
                <a:t>Department of Fish and Wildlife</a:t>
              </a: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11890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417638"/>
            <a:ext cx="8229600" cy="47085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4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1666E-D208-4C7F-B43B-32840E55BEDD}" type="datetime1">
              <a:rPr lang="en-US" smtClean="0"/>
              <a:t>10/2/2020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Department of Fish and Wildlife</a:t>
            </a:r>
          </a:p>
        </p:txBody>
      </p:sp>
      <p:sp>
        <p:nvSpPr>
          <p:cNvPr id="6" name="Slide Number Placeholder 5"/>
          <p:cNvSpPr>
            <a:spLocks noGrp="1"/>
          </p:cNvSpPr>
          <p:nvPr>
            <p:ph type="sldNum" sz="quarter" idx="4"/>
          </p:nvPr>
        </p:nvSpPr>
        <p:spPr>
          <a:xfrm>
            <a:off x="6553200" y="635634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3201E-BAD4-4887-93F2-D695096208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5" r:id="rId2"/>
    <p:sldLayoutId id="2147483651" r:id="rId3"/>
    <p:sldLayoutId id="2147483666" r:id="rId4"/>
    <p:sldLayoutId id="2147483667" r:id="rId5"/>
    <p:sldLayoutId id="2147483668" r:id="rId6"/>
    <p:sldLayoutId id="2147483661" r:id="rId7"/>
    <p:sldLayoutId id="2147483654" r:id="rId8"/>
    <p:sldLayoutId id="2147483655" r:id="rId9"/>
  </p:sldLayoutIdLst>
  <p:hf sldNum="0" hdr="0" dt="0"/>
  <p:txStyles>
    <p:titleStyle>
      <a:lvl1pPr algn="l" defTabSz="914400" rtl="0" eaLnBrk="1" latinLnBrk="0" hangingPunct="1">
        <a:spcBef>
          <a:spcPct val="0"/>
        </a:spcBef>
        <a:buNone/>
        <a:defRPr sz="4200" b="0" kern="1200">
          <a:solidFill>
            <a:srgbClr val="0070C0"/>
          </a:solidFill>
          <a:latin typeface="Rockwell" panose="02060603020205020403" pitchFamily="18" charset="0"/>
          <a:ea typeface="Roboto Slab" pitchFamily="2" charset="0"/>
          <a:cs typeface="+mj-cs"/>
        </a:defRPr>
      </a:lvl1pPr>
    </p:titleStyle>
    <p:bodyStyle>
      <a:lvl1pPr marL="0" indent="0" algn="l" defTabSz="914400" rtl="0" eaLnBrk="1" latinLnBrk="0" hangingPunct="1">
        <a:spcBef>
          <a:spcPct val="20000"/>
        </a:spcBef>
        <a:buFont typeface="Arial" pitchFamily="34" charset="0"/>
        <a:buNone/>
        <a:defRPr sz="2800" kern="1200">
          <a:solidFill>
            <a:schemeClr val="tx1"/>
          </a:solidFill>
          <a:latin typeface="Ebrima" panose="02000000000000000000" pitchFamily="2" charset="0"/>
          <a:ea typeface="Ebrima" panose="02000000000000000000" pitchFamily="2" charset="0"/>
          <a:cs typeface="Ebrima" panose="02000000000000000000" pitchFamily="2" charset="0"/>
        </a:defRPr>
      </a:lvl1pPr>
      <a:lvl2pPr marL="365760" indent="-182880" algn="l" defTabSz="914400" rtl="0" eaLnBrk="1" latinLnBrk="0" hangingPunct="1">
        <a:spcBef>
          <a:spcPct val="20000"/>
        </a:spcBef>
        <a:buFont typeface="Arial" pitchFamily="34" charset="0"/>
        <a:buChar char="–"/>
        <a:defRPr sz="2400" kern="1200">
          <a:solidFill>
            <a:schemeClr val="tx1"/>
          </a:solidFill>
          <a:latin typeface="Ebrima" panose="02000000000000000000" pitchFamily="2" charset="0"/>
          <a:ea typeface="Ebrima" panose="02000000000000000000" pitchFamily="2" charset="0"/>
          <a:cs typeface="Ebrima" panose="02000000000000000000" pitchFamily="2" charset="0"/>
        </a:defRPr>
      </a:lvl2pPr>
      <a:lvl3pPr marL="548640" indent="-228600" algn="l" defTabSz="914400" rtl="0" eaLnBrk="1" latinLnBrk="0" hangingPunct="1">
        <a:spcBef>
          <a:spcPct val="20000"/>
        </a:spcBef>
        <a:buFont typeface="Arial"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3pPr>
      <a:lvl4pPr marL="731520" indent="-228600" algn="l" defTabSz="914400" rtl="0" eaLnBrk="1" latinLnBrk="0" hangingPunct="1">
        <a:spcBef>
          <a:spcPct val="20000"/>
        </a:spcBef>
        <a:buFont typeface="Arial" pitchFamily="34" charset="0"/>
        <a:buChar char="–"/>
        <a:defRPr sz="1600" kern="1200">
          <a:solidFill>
            <a:schemeClr val="tx1"/>
          </a:solidFill>
          <a:latin typeface="Ebrima" panose="02000000000000000000" pitchFamily="2" charset="0"/>
          <a:ea typeface="Ebrima" panose="02000000000000000000" pitchFamily="2" charset="0"/>
          <a:cs typeface="Ebrima" panose="02000000000000000000" pitchFamily="2" charset="0"/>
        </a:defRPr>
      </a:lvl4pPr>
      <a:lvl5pPr marL="914400" indent="-228600" algn="l" defTabSz="914400" rtl="0" eaLnBrk="1" latinLnBrk="0" hangingPunct="1">
        <a:spcBef>
          <a:spcPct val="20000"/>
        </a:spcBef>
        <a:buFont typeface="Arial" pitchFamily="34" charset="0"/>
        <a:buChar char="»"/>
        <a:defRPr sz="1600" kern="1200">
          <a:solidFill>
            <a:schemeClr val="tx1"/>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www.youtube.com/watch?v=gFswGt7o_08" TargetMode="Externa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www.youtube.com/watch?v=3vQlIPzHUDA"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77104"/>
            <a:ext cx="8382000" cy="1143000"/>
          </a:xfrm>
        </p:spPr>
        <p:txBody>
          <a:bodyPr>
            <a:normAutofit fontScale="90000"/>
          </a:bodyPr>
          <a:lstStyle/>
          <a:p>
            <a:r>
              <a:rPr lang="en-US">
                <a:latin typeface="Rockwell" panose="02060603020205020403" pitchFamily="18" charset="0"/>
              </a:rPr>
              <a:t>Salmon and orcas in the Salish Sea</a:t>
            </a:r>
          </a:p>
        </p:txBody>
      </p:sp>
      <p:pic>
        <p:nvPicPr>
          <p:cNvPr id="5" name="Picture 4" descr="A blackmouth, or Chinook salmon green and black spotted spawning coloration.">
            <a:extLst>
              <a:ext uri="{FF2B5EF4-FFF2-40B4-BE49-F238E27FC236}">
                <a16:creationId xmlns:a16="http://schemas.microsoft.com/office/drawing/2014/main" id="{2533AD8B-9D48-412F-A318-B9F0FDD08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079356"/>
            <a:ext cx="4191000" cy="2778814"/>
          </a:xfrm>
          <a:prstGeom prst="rect">
            <a:avLst/>
          </a:prstGeom>
          <a:ln>
            <a:solidFill>
              <a:schemeClr val="tx1"/>
            </a:solidFill>
          </a:ln>
        </p:spPr>
      </p:pic>
      <p:sp>
        <p:nvSpPr>
          <p:cNvPr id="6" name="TextBox 5">
            <a:extLst>
              <a:ext uri="{FF2B5EF4-FFF2-40B4-BE49-F238E27FC236}">
                <a16:creationId xmlns:a16="http://schemas.microsoft.com/office/drawing/2014/main" id="{15140C96-8DDB-4356-B24C-EFEDDF685DCD}"/>
              </a:ext>
            </a:extLst>
          </p:cNvPr>
          <p:cNvSpPr txBox="1"/>
          <p:nvPr/>
        </p:nvSpPr>
        <p:spPr>
          <a:xfrm>
            <a:off x="302866" y="4882709"/>
            <a:ext cx="3213314" cy="215444"/>
          </a:xfrm>
          <a:prstGeom prst="rect">
            <a:avLst/>
          </a:prstGeom>
          <a:noFill/>
        </p:spPr>
        <p:txBody>
          <a:bodyPr wrap="square" rtlCol="0">
            <a:spAutoFit/>
          </a:bodyPr>
          <a:lstStyle/>
          <a:p>
            <a:r>
              <a:rPr lang="en-US" sz="800" i="1">
                <a:latin typeface="Ebrima" panose="02000000000000000000" pitchFamily="2" charset="0"/>
                <a:ea typeface="Ebrima" panose="02000000000000000000" pitchFamily="2" charset="0"/>
                <a:cs typeface="Ebrima" panose="02000000000000000000" pitchFamily="2" charset="0"/>
              </a:rPr>
              <a:t>Photo courtesy of University of Washington</a:t>
            </a:r>
          </a:p>
        </p:txBody>
      </p:sp>
      <p:pic>
        <p:nvPicPr>
          <p:cNvPr id="8" name="Picture 7" descr="An orca breaching. The photo shows the front of the orca where you can see its eye spots. ">
            <a:extLst>
              <a:ext uri="{FF2B5EF4-FFF2-40B4-BE49-F238E27FC236}">
                <a16:creationId xmlns:a16="http://schemas.microsoft.com/office/drawing/2014/main" id="{5748312D-EFC2-4C7F-AB2F-7615BF57AC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3674" y="1671665"/>
            <a:ext cx="2832312" cy="4249530"/>
          </a:xfrm>
          <a:prstGeom prst="rect">
            <a:avLst/>
          </a:prstGeom>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28600"/>
            <a:ext cx="8229600" cy="914400"/>
          </a:xfrm>
        </p:spPr>
        <p:txBody>
          <a:bodyPr/>
          <a:lstStyle/>
          <a:p>
            <a:pPr algn="l"/>
            <a:r>
              <a:rPr lang="en-US"/>
              <a:t>The salmon food web</a:t>
            </a:r>
          </a:p>
        </p:txBody>
      </p:sp>
      <p:sp>
        <p:nvSpPr>
          <p:cNvPr id="8" name="Content Placeholder 7"/>
          <p:cNvSpPr>
            <a:spLocks noGrp="1"/>
          </p:cNvSpPr>
          <p:nvPr>
            <p:ph idx="1"/>
          </p:nvPr>
        </p:nvSpPr>
        <p:spPr>
          <a:xfrm>
            <a:off x="342899" y="1066800"/>
            <a:ext cx="3143085" cy="4914900"/>
          </a:xfrm>
        </p:spPr>
        <p:txBody>
          <a:bodyPr>
            <a:normAutofit/>
          </a:bodyPr>
          <a:lstStyle/>
          <a:p>
            <a:pPr marL="0" indent="0">
              <a:buNone/>
            </a:pPr>
            <a:r>
              <a:rPr lang="en-US" sz="2100"/>
              <a:t>In the ocean they may be eaten by other fish, dolphins, seals, sea lions, bald eagles, ospreys, sharks, eels, and more. </a:t>
            </a:r>
          </a:p>
        </p:txBody>
      </p:sp>
      <p:sp>
        <p:nvSpPr>
          <p:cNvPr id="9" name="Content Placeholder 7">
            <a:extLst>
              <a:ext uri="{FF2B5EF4-FFF2-40B4-BE49-F238E27FC236}">
                <a16:creationId xmlns:a16="http://schemas.microsoft.com/office/drawing/2014/main" id="{A92B0D89-2876-4302-949B-D55B6945D6E2}"/>
              </a:ext>
            </a:extLst>
          </p:cNvPr>
          <p:cNvSpPr txBox="1">
            <a:spLocks/>
          </p:cNvSpPr>
          <p:nvPr/>
        </p:nvSpPr>
        <p:spPr>
          <a:xfrm>
            <a:off x="4752229" y="4648200"/>
            <a:ext cx="4048853" cy="1676400"/>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Font typeface="Arial" pitchFamily="34" charset="0"/>
              <a:buNone/>
              <a:defRPr sz="3600" kern="12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274320" algn="l" defTabSz="914400" rtl="0" eaLnBrk="1" latinLnBrk="0" hangingPunct="1">
              <a:spcBef>
                <a:spcPct val="20000"/>
              </a:spcBef>
              <a:buFont typeface="Arial" pitchFamily="34" charset="0"/>
              <a:buChar char="–"/>
              <a:defRPr sz="3200" kern="1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640080" indent="-182880" algn="l" defTabSz="914400" rtl="0" eaLnBrk="1" latinLnBrk="0" hangingPunct="1">
              <a:spcBef>
                <a:spcPct val="20000"/>
              </a:spcBef>
              <a:buFont typeface="Arial" pitchFamily="34" charset="0"/>
              <a:buChar char="•"/>
              <a:defRPr sz="2800" kern="12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1005840" indent="-22860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188720" indent="-22860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100"/>
              <a:t>When back in freshwater to spawn, they may be eaten by bears, bald eagles, osprey, river otters and wolves. Scavengers like ravens, crows, coyotes and foxes will eat leftovers from other species.  </a:t>
            </a:r>
          </a:p>
        </p:txBody>
      </p:sp>
      <p:cxnSp>
        <p:nvCxnSpPr>
          <p:cNvPr id="13" name="Straight Connector 12">
            <a:extLst>
              <a:ext uri="{FF2B5EF4-FFF2-40B4-BE49-F238E27FC236}">
                <a16:creationId xmlns:a16="http://schemas.microsoft.com/office/drawing/2014/main" id="{5701AEC7-7EEE-45F8-88BE-29BF2CB6CD9A}"/>
              </a:ext>
            </a:extLst>
          </p:cNvPr>
          <p:cNvCxnSpPr>
            <a:cxnSpLocks/>
          </p:cNvCxnSpPr>
          <p:nvPr/>
        </p:nvCxnSpPr>
        <p:spPr>
          <a:xfrm>
            <a:off x="4343400" y="1981200"/>
            <a:ext cx="0" cy="2667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id="{8365B519-A5E3-4FF6-BC14-817A98D31A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978178"/>
            <a:ext cx="3692056" cy="2769042"/>
          </a:xfrm>
          <a:prstGeom prst="rect">
            <a:avLst/>
          </a:prstGeom>
          <a:ln>
            <a:solidFill>
              <a:schemeClr val="tx1"/>
            </a:solidFill>
          </a:ln>
        </p:spPr>
      </p:pic>
      <p:pic>
        <p:nvPicPr>
          <p:cNvPr id="17" name="Picture 16">
            <a:extLst>
              <a:ext uri="{FF2B5EF4-FFF2-40B4-BE49-F238E27FC236}">
                <a16:creationId xmlns:a16="http://schemas.microsoft.com/office/drawing/2014/main" id="{E9809C12-169F-4CDD-91F0-F8A6C8F3EE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512" t="44251" r="46895" b="21256"/>
          <a:stretch/>
        </p:blipFill>
        <p:spPr>
          <a:xfrm>
            <a:off x="5105400" y="1219200"/>
            <a:ext cx="3143082" cy="3200400"/>
          </a:xfrm>
          <a:prstGeom prst="rect">
            <a:avLst/>
          </a:prstGeom>
          <a:ln>
            <a:solidFill>
              <a:schemeClr val="tx1"/>
            </a:solidFill>
          </a:ln>
        </p:spPr>
      </p:pic>
    </p:spTree>
    <p:extLst>
      <p:ext uri="{BB962C8B-B14F-4D97-AF65-F5344CB8AC3E}">
        <p14:creationId xmlns:p14="http://schemas.microsoft.com/office/powerpoint/2010/main" val="16053443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28600"/>
            <a:ext cx="8229600" cy="914400"/>
          </a:xfrm>
        </p:spPr>
        <p:txBody>
          <a:bodyPr/>
          <a:lstStyle/>
          <a:p>
            <a:pPr algn="l"/>
            <a:r>
              <a:rPr lang="en-US"/>
              <a:t>The salmon food web</a:t>
            </a:r>
          </a:p>
        </p:txBody>
      </p:sp>
      <p:sp>
        <p:nvSpPr>
          <p:cNvPr id="8" name="Content Placeholder 7"/>
          <p:cNvSpPr>
            <a:spLocks noGrp="1"/>
          </p:cNvSpPr>
          <p:nvPr>
            <p:ph idx="1"/>
          </p:nvPr>
        </p:nvSpPr>
        <p:spPr>
          <a:xfrm>
            <a:off x="342899" y="1066800"/>
            <a:ext cx="7962901" cy="609600"/>
          </a:xfrm>
        </p:spPr>
        <p:txBody>
          <a:bodyPr>
            <a:normAutofit/>
          </a:bodyPr>
          <a:lstStyle/>
          <a:p>
            <a:pPr marL="0" indent="0">
              <a:buNone/>
            </a:pPr>
            <a:r>
              <a:rPr lang="en-US" sz="2400"/>
              <a:t>Humans eat salmon at many of their life stages as well. </a:t>
            </a:r>
          </a:p>
        </p:txBody>
      </p:sp>
      <p:pic>
        <p:nvPicPr>
          <p:cNvPr id="4" name="Picture 3">
            <a:extLst>
              <a:ext uri="{FF2B5EF4-FFF2-40B4-BE49-F238E27FC236}">
                <a16:creationId xmlns:a16="http://schemas.microsoft.com/office/drawing/2014/main" id="{51EF24EF-1A4A-432C-9952-38677DA134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 y="1904999"/>
            <a:ext cx="2095500" cy="3810000"/>
          </a:xfrm>
          <a:prstGeom prst="rect">
            <a:avLst/>
          </a:prstGeom>
          <a:ln>
            <a:solidFill>
              <a:schemeClr val="tx1"/>
            </a:solidFill>
          </a:ln>
        </p:spPr>
      </p:pic>
      <p:pic>
        <p:nvPicPr>
          <p:cNvPr id="12" name="Picture 11">
            <a:extLst>
              <a:ext uri="{FF2B5EF4-FFF2-40B4-BE49-F238E27FC236}">
                <a16:creationId xmlns:a16="http://schemas.microsoft.com/office/drawing/2014/main" id="{D757925D-C237-4C8D-96FD-9FFE9F4584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890089" y="2209800"/>
            <a:ext cx="4267200" cy="3200400"/>
          </a:xfrm>
          <a:prstGeom prst="rect">
            <a:avLst/>
          </a:prstGeom>
          <a:ln>
            <a:solidFill>
              <a:schemeClr val="tx1"/>
            </a:solidFill>
          </a:ln>
        </p:spPr>
      </p:pic>
      <p:pic>
        <p:nvPicPr>
          <p:cNvPr id="11" name="Picture 10">
            <a:extLst>
              <a:ext uri="{FF2B5EF4-FFF2-40B4-BE49-F238E27FC236}">
                <a16:creationId xmlns:a16="http://schemas.microsoft.com/office/drawing/2014/main" id="{36A750B7-19AA-4256-BCB7-10CE1839EC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3889" y="2217088"/>
            <a:ext cx="3033424" cy="3033424"/>
          </a:xfrm>
          <a:prstGeom prst="rect">
            <a:avLst/>
          </a:prstGeom>
          <a:ln>
            <a:solidFill>
              <a:schemeClr val="tx1"/>
            </a:solidFill>
          </a:ln>
        </p:spPr>
      </p:pic>
      <p:sp>
        <p:nvSpPr>
          <p:cNvPr id="15" name="TextBox 14">
            <a:extLst>
              <a:ext uri="{FF2B5EF4-FFF2-40B4-BE49-F238E27FC236}">
                <a16:creationId xmlns:a16="http://schemas.microsoft.com/office/drawing/2014/main" id="{E42616B4-9DE0-4398-B78A-BE23EB5F6B45}"/>
              </a:ext>
            </a:extLst>
          </p:cNvPr>
          <p:cNvSpPr txBox="1"/>
          <p:nvPr/>
        </p:nvSpPr>
        <p:spPr>
          <a:xfrm>
            <a:off x="6400800" y="5791200"/>
            <a:ext cx="2514600" cy="369332"/>
          </a:xfrm>
          <a:prstGeom prst="rect">
            <a:avLst/>
          </a:prstGeom>
          <a:noFill/>
        </p:spPr>
        <p:txBody>
          <a:bodyPr wrap="square" rtlCol="0">
            <a:spAutoFit/>
          </a:bodyPr>
          <a:lstStyle/>
          <a:p>
            <a:r>
              <a:rPr lang="en-US">
                <a:latin typeface="Ebrima" panose="02000000000000000000" pitchFamily="2" charset="0"/>
                <a:ea typeface="Ebrima" panose="02000000000000000000" pitchFamily="2" charset="0"/>
                <a:cs typeface="Ebrima" panose="02000000000000000000" pitchFamily="2" charset="0"/>
                <a:hlinkClick r:id="rId6"/>
              </a:rPr>
              <a:t>I am salmon</a:t>
            </a:r>
            <a:endParaRPr lang="en-US">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7774547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28600"/>
            <a:ext cx="8229600" cy="914400"/>
          </a:xfrm>
        </p:spPr>
        <p:txBody>
          <a:bodyPr/>
          <a:lstStyle/>
          <a:p>
            <a:pPr algn="l"/>
            <a:r>
              <a:rPr lang="en-US"/>
              <a:t>Chinook salmon</a:t>
            </a:r>
          </a:p>
        </p:txBody>
      </p:sp>
      <p:sp>
        <p:nvSpPr>
          <p:cNvPr id="10" name="TextBox 9">
            <a:extLst>
              <a:ext uri="{FF2B5EF4-FFF2-40B4-BE49-F238E27FC236}">
                <a16:creationId xmlns:a16="http://schemas.microsoft.com/office/drawing/2014/main" id="{3882EC9E-0463-4AD5-BE77-3A1B44DB8452}"/>
              </a:ext>
            </a:extLst>
          </p:cNvPr>
          <p:cNvSpPr txBox="1"/>
          <p:nvPr/>
        </p:nvSpPr>
        <p:spPr>
          <a:xfrm>
            <a:off x="446314" y="1147354"/>
            <a:ext cx="8229600" cy="92333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Ebrima" panose="02000000000000000000" pitchFamily="2" charset="0"/>
                <a:ea typeface="Ebrima" panose="02000000000000000000" pitchFamily="2" charset="0"/>
                <a:cs typeface="Ebrima" panose="02000000000000000000" pitchFamily="2" charset="0"/>
              </a:rPr>
              <a:t>Chinook (</a:t>
            </a:r>
            <a:r>
              <a:rPr lang="en-US" i="1" dirty="0">
                <a:latin typeface="Ebrima" panose="02000000000000000000" pitchFamily="2" charset="0"/>
                <a:ea typeface="Ebrima" panose="02000000000000000000" pitchFamily="2" charset="0"/>
                <a:cs typeface="Ebrima" panose="02000000000000000000" pitchFamily="2" charset="0"/>
              </a:rPr>
              <a:t>Oncorhynchus </a:t>
            </a:r>
            <a:r>
              <a:rPr lang="en-US" i="1" dirty="0" err="1">
                <a:latin typeface="Ebrima" panose="02000000000000000000" pitchFamily="2" charset="0"/>
                <a:ea typeface="Ebrima" panose="02000000000000000000" pitchFamily="2" charset="0"/>
                <a:cs typeface="Ebrima" panose="02000000000000000000" pitchFamily="2" charset="0"/>
              </a:rPr>
              <a:t>tshawytscha</a:t>
            </a:r>
            <a:r>
              <a:rPr lang="en-US" i="1" dirty="0">
                <a:latin typeface="Ebrima" panose="02000000000000000000" pitchFamily="2" charset="0"/>
                <a:ea typeface="Ebrima" panose="02000000000000000000" pitchFamily="2" charset="0"/>
                <a:cs typeface="Ebrima" panose="02000000000000000000" pitchFamily="2" charset="0"/>
              </a:rPr>
              <a:t>) </a:t>
            </a:r>
            <a:r>
              <a:rPr lang="en-US" dirty="0">
                <a:latin typeface="Ebrima" panose="02000000000000000000" pitchFamily="2" charset="0"/>
                <a:ea typeface="Ebrima" panose="02000000000000000000" pitchFamily="2" charset="0"/>
                <a:cs typeface="Ebrima" panose="02000000000000000000" pitchFamily="2" charset="0"/>
              </a:rPr>
              <a:t>are the largest of the salmon in Salish Sea and the Pacific Ocean. </a:t>
            </a:r>
          </a:p>
          <a:p>
            <a:pPr marL="285750" indent="-285750">
              <a:buFont typeface="Arial" panose="020B0604020202020204" pitchFamily="34" charset="0"/>
              <a:buChar char="•"/>
            </a:pPr>
            <a:r>
              <a:rPr lang="en-US" dirty="0">
                <a:latin typeface="Ebrima" panose="02000000000000000000" pitchFamily="2" charset="0"/>
                <a:ea typeface="Ebrima" panose="02000000000000000000" pitchFamily="2" charset="0"/>
                <a:cs typeface="Ebrima" panose="02000000000000000000" pitchFamily="2" charset="0"/>
              </a:rPr>
              <a:t>On average they are three feet long and weigh 1-12 pounds  </a:t>
            </a:r>
          </a:p>
        </p:txBody>
      </p:sp>
      <p:sp>
        <p:nvSpPr>
          <p:cNvPr id="14" name="TextBox 13">
            <a:extLst>
              <a:ext uri="{FF2B5EF4-FFF2-40B4-BE49-F238E27FC236}">
                <a16:creationId xmlns:a16="http://schemas.microsoft.com/office/drawing/2014/main" id="{F132DDBB-7F97-49D8-8C10-2B4C65820DAB}"/>
              </a:ext>
            </a:extLst>
          </p:cNvPr>
          <p:cNvSpPr txBox="1"/>
          <p:nvPr/>
        </p:nvSpPr>
        <p:spPr>
          <a:xfrm>
            <a:off x="609600" y="2590562"/>
            <a:ext cx="1930400" cy="1323439"/>
          </a:xfrm>
          <a:prstGeom prst="rect">
            <a:avLst/>
          </a:prstGeom>
          <a:noFill/>
        </p:spPr>
        <p:txBody>
          <a:bodyPr wrap="square" rtlCol="0">
            <a:spAutoFit/>
          </a:bodyPr>
          <a:lstStyle/>
          <a:p>
            <a:r>
              <a:rPr lang="en-US" dirty="0">
                <a:latin typeface="Ebrima" panose="02000000000000000000" pitchFamily="2" charset="0"/>
                <a:ea typeface="Ebrima" panose="02000000000000000000" pitchFamily="2" charset="0"/>
                <a:cs typeface="Ebrima" panose="02000000000000000000" pitchFamily="2" charset="0"/>
              </a:rPr>
              <a:t>That’s about the average size of a Shih Tzu!</a:t>
            </a:r>
          </a:p>
          <a:p>
            <a:endParaRPr lang="en-US" dirty="0">
              <a:latin typeface="Ebrima" panose="02000000000000000000" pitchFamily="2" charset="0"/>
              <a:ea typeface="Ebrima" panose="02000000000000000000" pitchFamily="2" charset="0"/>
              <a:cs typeface="Ebrima" panose="02000000000000000000" pitchFamily="2" charset="0"/>
            </a:endParaRPr>
          </a:p>
          <a:p>
            <a:r>
              <a:rPr lang="en-US" sz="800" i="1" dirty="0">
                <a:latin typeface="Ebrima" panose="02000000000000000000" pitchFamily="2" charset="0"/>
                <a:ea typeface="Ebrima" panose="02000000000000000000" pitchFamily="2" charset="0"/>
                <a:cs typeface="Ebrima" panose="02000000000000000000" pitchFamily="2" charset="0"/>
              </a:rPr>
              <a:t>Photo courtesy of akc.org</a:t>
            </a:r>
          </a:p>
        </p:txBody>
      </p:sp>
      <p:pic>
        <p:nvPicPr>
          <p:cNvPr id="16" name="Picture 15">
            <a:extLst>
              <a:ext uri="{FF2B5EF4-FFF2-40B4-BE49-F238E27FC236}">
                <a16:creationId xmlns:a16="http://schemas.microsoft.com/office/drawing/2014/main" id="{9A922E0E-BAF7-4F28-813D-B909EAA8C3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000" t="39816" r="7500" b="-1"/>
          <a:stretch/>
        </p:blipFill>
        <p:spPr>
          <a:xfrm>
            <a:off x="4876800" y="2484983"/>
            <a:ext cx="3810000" cy="1782217"/>
          </a:xfrm>
          <a:prstGeom prst="rect">
            <a:avLst/>
          </a:prstGeom>
          <a:ln>
            <a:solidFill>
              <a:schemeClr val="tx1"/>
            </a:solidFill>
          </a:ln>
        </p:spPr>
      </p:pic>
      <p:sp>
        <p:nvSpPr>
          <p:cNvPr id="17" name="TextBox 16">
            <a:extLst>
              <a:ext uri="{FF2B5EF4-FFF2-40B4-BE49-F238E27FC236}">
                <a16:creationId xmlns:a16="http://schemas.microsoft.com/office/drawing/2014/main" id="{1266B0D0-C076-4706-BB8F-C4C2BF95E20F}"/>
              </a:ext>
            </a:extLst>
          </p:cNvPr>
          <p:cNvSpPr txBox="1"/>
          <p:nvPr/>
        </p:nvSpPr>
        <p:spPr>
          <a:xfrm>
            <a:off x="653143" y="4944070"/>
            <a:ext cx="7620000" cy="120032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latin typeface="Ebrima"/>
                <a:ea typeface="Ebrima"/>
                <a:cs typeface="Ebrima"/>
              </a:rPr>
              <a:t>Some populations of Chinook are classified as federally endangered  threatened by the United States Fish and Wildlife Service (USFWS). Threats include overfishing, overuse of water resources, passage barriers and habitat loss. </a:t>
            </a:r>
            <a:endParaRPr lang="en-US">
              <a:latin typeface="Ebrima" panose="02000000000000000000" pitchFamily="2" charset="0"/>
              <a:ea typeface="Ebrima" panose="02000000000000000000" pitchFamily="2" charset="0"/>
              <a:cs typeface="Ebrima" panose="02000000000000000000" pitchFamily="2" charset="0"/>
            </a:endParaRPr>
          </a:p>
        </p:txBody>
      </p:sp>
      <p:pic>
        <p:nvPicPr>
          <p:cNvPr id="3" name="Picture 2">
            <a:extLst>
              <a:ext uri="{FF2B5EF4-FFF2-40B4-BE49-F238E27FC236}">
                <a16:creationId xmlns:a16="http://schemas.microsoft.com/office/drawing/2014/main" id="{91304D88-DBF1-4B84-BC59-5579959C2814}"/>
              </a:ext>
            </a:extLst>
          </p:cNvPr>
          <p:cNvPicPr>
            <a:picLocks noChangeAspect="1"/>
          </p:cNvPicPr>
          <p:nvPr/>
        </p:nvPicPr>
        <p:blipFill rotWithShape="1">
          <a:blip r:embed="rId4">
            <a:extLst>
              <a:ext uri="{28A0092B-C50C-407E-A947-70E740481C1C}">
                <a14:useLocalDpi xmlns:a14="http://schemas.microsoft.com/office/drawing/2010/main" val="0"/>
              </a:ext>
            </a:extLst>
          </a:blip>
          <a:srcRect l="16324" r="15215"/>
          <a:stretch/>
        </p:blipFill>
        <p:spPr>
          <a:xfrm>
            <a:off x="2215458" y="2122269"/>
            <a:ext cx="2467724" cy="2403008"/>
          </a:xfrm>
          <a:prstGeom prst="rect">
            <a:avLst/>
          </a:prstGeom>
        </p:spPr>
      </p:pic>
    </p:spTree>
    <p:extLst>
      <p:ext uri="{BB962C8B-B14F-4D97-AF65-F5344CB8AC3E}">
        <p14:creationId xmlns:p14="http://schemas.microsoft.com/office/powerpoint/2010/main" val="42148255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0E090-6DB7-457B-94A4-649FDE91E658}"/>
              </a:ext>
            </a:extLst>
          </p:cNvPr>
          <p:cNvSpPr>
            <a:spLocks noGrp="1"/>
          </p:cNvSpPr>
          <p:nvPr>
            <p:ph type="title"/>
          </p:nvPr>
        </p:nvSpPr>
        <p:spPr/>
        <p:txBody>
          <a:bodyPr/>
          <a:lstStyle/>
          <a:p>
            <a:r>
              <a:rPr lang="en-US">
                <a:latin typeface="Rockwell"/>
              </a:rPr>
              <a:t>Sharing salmon</a:t>
            </a:r>
            <a:endParaRPr lang="en-US"/>
          </a:p>
        </p:txBody>
      </p:sp>
      <p:sp>
        <p:nvSpPr>
          <p:cNvPr id="3" name="Content Placeholder 2">
            <a:extLst>
              <a:ext uri="{FF2B5EF4-FFF2-40B4-BE49-F238E27FC236}">
                <a16:creationId xmlns:a16="http://schemas.microsoft.com/office/drawing/2014/main" id="{D623B114-C97E-4C5A-A2E5-734159F94779}"/>
              </a:ext>
            </a:extLst>
          </p:cNvPr>
          <p:cNvSpPr>
            <a:spLocks noGrp="1"/>
          </p:cNvSpPr>
          <p:nvPr>
            <p:ph idx="1"/>
          </p:nvPr>
        </p:nvSpPr>
        <p:spPr>
          <a:xfrm>
            <a:off x="696370" y="4999827"/>
            <a:ext cx="8241890" cy="4647093"/>
          </a:xfrm>
        </p:spPr>
        <p:txBody>
          <a:bodyPr vert="horz" lIns="91440" tIns="45720" rIns="91440" bIns="45720" rtlCol="0" anchor="t">
            <a:normAutofit/>
          </a:bodyPr>
          <a:lstStyle/>
          <a:p>
            <a:r>
              <a:rPr lang="en-US" sz="1800">
                <a:latin typeface="Ebrima"/>
                <a:ea typeface="Ebrima"/>
                <a:cs typeface="Ebrima"/>
              </a:rPr>
              <a:t>Many West Coast Chinook salmon stocks migrate far into the Pacific before returning to West Coast rivers as adults. Several of those returning stocks, such as those from the Columbia River system, overlap with the range of Southern Resident killer whales as they return to the Northwest.</a:t>
            </a:r>
            <a:r>
              <a:rPr lang="en-US" sz="1800" i="1">
                <a:latin typeface="Ebrima"/>
                <a:ea typeface="Ebrima"/>
                <a:cs typeface="Ebrima"/>
              </a:rPr>
              <a:t> Graphic: NOAA Fisheries</a:t>
            </a:r>
            <a:endParaRPr lang="en-US" sz="1800">
              <a:latin typeface="Ebrima"/>
              <a:ea typeface="Ebrima"/>
              <a:cs typeface="Ebrima"/>
            </a:endParaRPr>
          </a:p>
          <a:p>
            <a:endParaRPr lang="en-US"/>
          </a:p>
        </p:txBody>
      </p:sp>
      <p:sp>
        <p:nvSpPr>
          <p:cNvPr id="4" name="Footer Placeholder 3">
            <a:extLst>
              <a:ext uri="{FF2B5EF4-FFF2-40B4-BE49-F238E27FC236}">
                <a16:creationId xmlns:a16="http://schemas.microsoft.com/office/drawing/2014/main" id="{9D2F37D0-3DD1-49A1-B48A-F17F8477C7F2}"/>
              </a:ext>
            </a:extLst>
          </p:cNvPr>
          <p:cNvSpPr>
            <a:spLocks noGrp="1"/>
          </p:cNvSpPr>
          <p:nvPr>
            <p:ph type="ftr" sz="quarter" idx="4294967295"/>
          </p:nvPr>
        </p:nvSpPr>
        <p:spPr/>
        <p:txBody>
          <a:bodyPr/>
          <a:lstStyle/>
          <a:p>
            <a:r>
              <a:rPr lang="en-US"/>
              <a:t>Department of Fish and Wildlife</a:t>
            </a:r>
          </a:p>
        </p:txBody>
      </p:sp>
      <p:pic>
        <p:nvPicPr>
          <p:cNvPr id="5" name="Picture 5">
            <a:extLst>
              <a:ext uri="{FF2B5EF4-FFF2-40B4-BE49-F238E27FC236}">
                <a16:creationId xmlns:a16="http://schemas.microsoft.com/office/drawing/2014/main" id="{59EA1E0D-9475-4745-AE3B-0BC522D87B27}"/>
              </a:ext>
            </a:extLst>
          </p:cNvPr>
          <p:cNvPicPr>
            <a:picLocks noChangeAspect="1"/>
          </p:cNvPicPr>
          <p:nvPr/>
        </p:nvPicPr>
        <p:blipFill>
          <a:blip r:embed="rId2"/>
          <a:stretch>
            <a:fillRect/>
          </a:stretch>
        </p:blipFill>
        <p:spPr>
          <a:xfrm>
            <a:off x="1234440" y="1088379"/>
            <a:ext cx="6892290" cy="3755412"/>
          </a:xfrm>
          <a:prstGeom prst="rect">
            <a:avLst/>
          </a:prstGeom>
        </p:spPr>
      </p:pic>
    </p:spTree>
    <p:extLst>
      <p:ext uri="{BB962C8B-B14F-4D97-AF65-F5344CB8AC3E}">
        <p14:creationId xmlns:p14="http://schemas.microsoft.com/office/powerpoint/2010/main" val="3509231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pPr algn="l"/>
            <a:r>
              <a:rPr lang="en-US"/>
              <a:t>Orcas and salmon	</a:t>
            </a:r>
          </a:p>
        </p:txBody>
      </p:sp>
      <p:sp>
        <p:nvSpPr>
          <p:cNvPr id="3" name="Content Placeholder 2"/>
          <p:cNvSpPr>
            <a:spLocks noGrp="1"/>
          </p:cNvSpPr>
          <p:nvPr>
            <p:ph sz="half" idx="1"/>
          </p:nvPr>
        </p:nvSpPr>
        <p:spPr>
          <a:xfrm>
            <a:off x="457200" y="1143001"/>
            <a:ext cx="8305800" cy="838200"/>
          </a:xfrm>
        </p:spPr>
        <p:txBody>
          <a:bodyPr>
            <a:normAutofit/>
          </a:bodyPr>
          <a:lstStyle/>
          <a:p>
            <a:r>
              <a:rPr lang="en-US" sz="2000">
                <a:solidFill>
                  <a:schemeClr val="tx1"/>
                </a:solidFill>
                <a:latin typeface="Ebrima"/>
                <a:ea typeface="Ebrima"/>
                <a:cs typeface="Ebrima"/>
              </a:rPr>
              <a:t>Another species who eats salmon in the ocean are Southern Resident Killer Whales (</a:t>
            </a:r>
            <a:r>
              <a:rPr lang="en-US" sz="2000" i="1">
                <a:solidFill>
                  <a:schemeClr val="tx1"/>
                </a:solidFill>
              </a:rPr>
              <a:t>Orcinus orca)</a:t>
            </a:r>
            <a:r>
              <a:rPr lang="en-US" sz="2000">
                <a:solidFill>
                  <a:schemeClr val="tx1"/>
                </a:solidFill>
                <a:latin typeface="Ebrima"/>
                <a:ea typeface="Ebrima"/>
                <a:cs typeface="Ebrima"/>
              </a:rPr>
              <a:t>.</a:t>
            </a:r>
            <a:endParaRPr lang="en-US" sz="2000">
              <a:solidFill>
                <a:schemeClr val="tx1"/>
              </a:solidFill>
            </a:endParaRPr>
          </a:p>
        </p:txBody>
      </p:sp>
      <p:pic>
        <p:nvPicPr>
          <p:cNvPr id="8" name="Picture 7">
            <a:extLst>
              <a:ext uri="{FF2B5EF4-FFF2-40B4-BE49-F238E27FC236}">
                <a16:creationId xmlns:a16="http://schemas.microsoft.com/office/drawing/2014/main" id="{5EACF04A-FBC4-4219-B4C4-5B49122CCC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2041435"/>
            <a:ext cx="4523192" cy="3358844"/>
          </a:xfrm>
          <a:prstGeom prst="rect">
            <a:avLst/>
          </a:prstGeom>
          <a:ln>
            <a:solidFill>
              <a:schemeClr val="tx1"/>
            </a:solidFill>
          </a:ln>
        </p:spPr>
      </p:pic>
      <p:sp>
        <p:nvSpPr>
          <p:cNvPr id="9" name="TextBox 8">
            <a:extLst>
              <a:ext uri="{FF2B5EF4-FFF2-40B4-BE49-F238E27FC236}">
                <a16:creationId xmlns:a16="http://schemas.microsoft.com/office/drawing/2014/main" id="{3FBD2682-964B-4C91-B8AA-48574F4D41A8}"/>
              </a:ext>
            </a:extLst>
          </p:cNvPr>
          <p:cNvSpPr txBox="1"/>
          <p:nvPr/>
        </p:nvSpPr>
        <p:spPr>
          <a:xfrm>
            <a:off x="990600" y="5638800"/>
            <a:ext cx="7391400" cy="923330"/>
          </a:xfrm>
          <a:prstGeom prst="rect">
            <a:avLst/>
          </a:prstGeom>
          <a:noFill/>
        </p:spPr>
        <p:txBody>
          <a:bodyPr wrap="square" rtlCol="0">
            <a:spAutoFit/>
          </a:bodyPr>
          <a:lstStyle/>
          <a:p>
            <a:r>
              <a:rPr lang="en-US">
                <a:latin typeface="Ebrima" panose="02000000000000000000" pitchFamily="2" charset="0"/>
                <a:ea typeface="Ebrima" panose="02000000000000000000" pitchFamily="2" charset="0"/>
                <a:cs typeface="Ebrima" panose="02000000000000000000" pitchFamily="2" charset="0"/>
              </a:rPr>
              <a:t>The name “killer whale” is misleading as orcas are the largest species in the dolphin family! </a:t>
            </a: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pPr algn="l"/>
            <a:r>
              <a:rPr lang="en-US"/>
              <a:t>Orcas and salmon	</a:t>
            </a:r>
          </a:p>
        </p:txBody>
      </p:sp>
      <p:sp>
        <p:nvSpPr>
          <p:cNvPr id="3" name="Content Placeholder 2"/>
          <p:cNvSpPr>
            <a:spLocks noGrp="1"/>
          </p:cNvSpPr>
          <p:nvPr>
            <p:ph sz="half" idx="1"/>
          </p:nvPr>
        </p:nvSpPr>
        <p:spPr>
          <a:xfrm>
            <a:off x="180230" y="990601"/>
            <a:ext cx="8641236" cy="761999"/>
          </a:xfrm>
        </p:spPr>
        <p:txBody>
          <a:bodyPr>
            <a:noAutofit/>
          </a:bodyPr>
          <a:lstStyle/>
          <a:p>
            <a:pPr marL="0" indent="0">
              <a:buNone/>
            </a:pPr>
            <a:r>
              <a:rPr lang="en-US" sz="2100">
                <a:solidFill>
                  <a:schemeClr val="tx1"/>
                </a:solidFill>
              </a:rPr>
              <a:t>Orcas are found in oceans throughout the globe. </a:t>
            </a:r>
          </a:p>
        </p:txBody>
      </p:sp>
      <p:sp>
        <p:nvSpPr>
          <p:cNvPr id="4" name="Rectangle 3">
            <a:extLst>
              <a:ext uri="{FF2B5EF4-FFF2-40B4-BE49-F238E27FC236}">
                <a16:creationId xmlns:a16="http://schemas.microsoft.com/office/drawing/2014/main" id="{966BDEF2-2442-4188-9A50-EEB797730A82}"/>
              </a:ext>
            </a:extLst>
          </p:cNvPr>
          <p:cNvSpPr/>
          <p:nvPr/>
        </p:nvSpPr>
        <p:spPr>
          <a:xfrm>
            <a:off x="182218" y="1600200"/>
            <a:ext cx="2209800" cy="2354491"/>
          </a:xfrm>
          <a:prstGeom prst="rect">
            <a:avLst/>
          </a:prstGeom>
        </p:spPr>
        <p:txBody>
          <a:bodyPr wrap="square">
            <a:spAutoFit/>
          </a:bodyPr>
          <a:lstStyle/>
          <a:p>
            <a:r>
              <a:rPr lang="en-US" sz="2100">
                <a:latin typeface="Ebrima" panose="02000000000000000000" pitchFamily="2" charset="0"/>
                <a:ea typeface="Ebrima" panose="02000000000000000000" pitchFamily="2" charset="0"/>
                <a:cs typeface="Ebrima" panose="02000000000000000000" pitchFamily="2" charset="0"/>
              </a:rPr>
              <a:t>They travel in pods of five to 50 members. Their pods consist of extended family members. </a:t>
            </a:r>
          </a:p>
        </p:txBody>
      </p:sp>
      <p:pic>
        <p:nvPicPr>
          <p:cNvPr id="6" name="Picture 5">
            <a:extLst>
              <a:ext uri="{FF2B5EF4-FFF2-40B4-BE49-F238E27FC236}">
                <a16:creationId xmlns:a16="http://schemas.microsoft.com/office/drawing/2014/main" id="{78C8E5F0-C2F7-4D4C-A680-66A4E44335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1600200"/>
            <a:ext cx="6230666" cy="4158970"/>
          </a:xfrm>
          <a:prstGeom prst="rect">
            <a:avLst/>
          </a:prstGeom>
          <a:ln>
            <a:solidFill>
              <a:schemeClr val="tx1"/>
            </a:solidFill>
          </a:ln>
        </p:spPr>
      </p:pic>
      <p:sp>
        <p:nvSpPr>
          <p:cNvPr id="9" name="Rectangle 8">
            <a:extLst>
              <a:ext uri="{FF2B5EF4-FFF2-40B4-BE49-F238E27FC236}">
                <a16:creationId xmlns:a16="http://schemas.microsoft.com/office/drawing/2014/main" id="{A1CBB0B3-4FE7-4064-BBF9-52EA9AE08863}"/>
              </a:ext>
            </a:extLst>
          </p:cNvPr>
          <p:cNvSpPr/>
          <p:nvPr/>
        </p:nvSpPr>
        <p:spPr>
          <a:xfrm>
            <a:off x="182218" y="4159239"/>
            <a:ext cx="2209800" cy="2031325"/>
          </a:xfrm>
          <a:prstGeom prst="rect">
            <a:avLst/>
          </a:prstGeom>
        </p:spPr>
        <p:txBody>
          <a:bodyPr wrap="square" lIns="91440" tIns="45720" rIns="91440" bIns="45720" anchor="t">
            <a:spAutoFit/>
          </a:bodyPr>
          <a:lstStyle/>
          <a:p>
            <a:r>
              <a:rPr lang="en-US" sz="2100">
                <a:latin typeface="Ebrima"/>
                <a:ea typeface="Ebrima"/>
                <a:cs typeface="Ebrima"/>
              </a:rPr>
              <a:t>The population that lives most of the year in the Puget Sound are </a:t>
            </a:r>
            <a:r>
              <a:rPr lang="en-US" sz="2100">
                <a:latin typeface="Ebrima"/>
                <a:ea typeface="Ebrima"/>
                <a:cs typeface="Ebrima"/>
                <a:hlinkClick r:id="rId4"/>
              </a:rPr>
              <a:t>the Southern Resident Orcas</a:t>
            </a:r>
            <a:r>
              <a:rPr lang="en-US" sz="2100">
                <a:latin typeface="Ebrima"/>
                <a:ea typeface="Ebrima"/>
                <a:cs typeface="Ebrima"/>
              </a:rPr>
              <a:t>. </a:t>
            </a:r>
            <a:endParaRPr lang="en-US" sz="2100">
              <a:latin typeface="Ebrima" panose="02000000000000000000" pitchFamily="2" charset="0"/>
              <a:ea typeface="Ebrima" panose="02000000000000000000" pitchFamily="2" charset="0"/>
              <a:cs typeface="Ebrima" panose="02000000000000000000" pitchFamily="2" charset="0"/>
            </a:endParaRPr>
          </a:p>
        </p:txBody>
      </p:sp>
      <p:sp>
        <p:nvSpPr>
          <p:cNvPr id="5" name="TextBox 4">
            <a:extLst>
              <a:ext uri="{FF2B5EF4-FFF2-40B4-BE49-F238E27FC236}">
                <a16:creationId xmlns:a16="http://schemas.microsoft.com/office/drawing/2014/main" id="{0D7A8636-0F1F-47C0-9794-47B214F794DD}"/>
              </a:ext>
            </a:extLst>
          </p:cNvPr>
          <p:cNvSpPr txBox="1"/>
          <p:nvPr/>
        </p:nvSpPr>
        <p:spPr>
          <a:xfrm>
            <a:off x="7467600" y="5829253"/>
            <a:ext cx="2590800" cy="215444"/>
          </a:xfrm>
          <a:prstGeom prst="rect">
            <a:avLst/>
          </a:prstGeom>
          <a:noFill/>
        </p:spPr>
        <p:txBody>
          <a:bodyPr wrap="square" rtlCol="0">
            <a:spAutoFit/>
          </a:bodyPr>
          <a:lstStyle/>
          <a:p>
            <a:r>
              <a:rPr lang="en-US" sz="800" i="1">
                <a:latin typeface="Ebrima" panose="02000000000000000000" pitchFamily="2" charset="0"/>
                <a:ea typeface="Ebrima" panose="02000000000000000000" pitchFamily="2" charset="0"/>
                <a:cs typeface="Ebrima" panose="02000000000000000000" pitchFamily="2" charset="0"/>
              </a:rPr>
              <a:t>Photo courtesy of Ken Rhea</a:t>
            </a:r>
          </a:p>
        </p:txBody>
      </p:sp>
    </p:spTree>
    <p:extLst>
      <p:ext uri="{BB962C8B-B14F-4D97-AF65-F5344CB8AC3E}">
        <p14:creationId xmlns:p14="http://schemas.microsoft.com/office/powerpoint/2010/main" val="301899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8600" y="246491"/>
            <a:ext cx="8229600" cy="914400"/>
          </a:xfrm>
        </p:spPr>
        <p:txBody>
          <a:bodyPr/>
          <a:lstStyle/>
          <a:p>
            <a:pPr algn="l"/>
            <a:r>
              <a:rPr lang="en-US"/>
              <a:t>Transient orcas</a:t>
            </a:r>
            <a:endParaRPr lang="en-US">
              <a:solidFill>
                <a:srgbClr val="0070C0"/>
              </a:solidFill>
              <a:latin typeface="Rockwell" pitchFamily="18" charset="0"/>
            </a:endParaRPr>
          </a:p>
        </p:txBody>
      </p:sp>
      <p:sp>
        <p:nvSpPr>
          <p:cNvPr id="15" name="Content Placeholder 14"/>
          <p:cNvSpPr>
            <a:spLocks noGrp="1"/>
          </p:cNvSpPr>
          <p:nvPr>
            <p:ph idx="1"/>
          </p:nvPr>
        </p:nvSpPr>
        <p:spPr>
          <a:xfrm>
            <a:off x="457200" y="1071113"/>
            <a:ext cx="3891950" cy="1828800"/>
          </a:xfrm>
        </p:spPr>
        <p:txBody>
          <a:bodyPr vert="horz" lIns="91440" tIns="45720" rIns="91440" bIns="45720" rtlCol="0" anchor="t">
            <a:normAutofit/>
          </a:bodyPr>
          <a:lstStyle/>
          <a:p>
            <a:r>
              <a:rPr lang="en-US" sz="2100">
                <a:latin typeface="Ebrima"/>
                <a:ea typeface="Ebrima"/>
                <a:cs typeface="Ebrima"/>
              </a:rPr>
              <a:t>Transient orcas range from Alaska to California and eat marine mammals like seals and sea lions. Transients can also be seen in the Salish Sea. </a:t>
            </a:r>
            <a:endParaRPr lang="en-US" sz="2100"/>
          </a:p>
          <a:p>
            <a:pPr marL="0" indent="0">
              <a:buNone/>
            </a:pPr>
            <a:endParaRPr lang="en-US" sz="2800"/>
          </a:p>
        </p:txBody>
      </p:sp>
      <p:pic>
        <p:nvPicPr>
          <p:cNvPr id="5" name="Picture 4">
            <a:extLst>
              <a:ext uri="{FF2B5EF4-FFF2-40B4-BE49-F238E27FC236}">
                <a16:creationId xmlns:a16="http://schemas.microsoft.com/office/drawing/2014/main" id="{FE0592F6-9A1F-4697-8D42-6EE0D064500F}"/>
              </a:ext>
            </a:extLst>
          </p:cNvPr>
          <p:cNvPicPr>
            <a:picLocks noChangeAspect="1"/>
          </p:cNvPicPr>
          <p:nvPr/>
        </p:nvPicPr>
        <p:blipFill rotWithShape="1">
          <a:blip r:embed="rId3">
            <a:extLst>
              <a:ext uri="{28A0092B-C50C-407E-A947-70E740481C1C}">
                <a14:useLocalDpi xmlns:a14="http://schemas.microsoft.com/office/drawing/2010/main" val="0"/>
              </a:ext>
            </a:extLst>
          </a:blip>
          <a:srcRect l="4219" r="21707"/>
          <a:stretch/>
        </p:blipFill>
        <p:spPr>
          <a:xfrm>
            <a:off x="4697345" y="211878"/>
            <a:ext cx="4094456" cy="3070844"/>
          </a:xfrm>
          <a:prstGeom prst="rect">
            <a:avLst/>
          </a:prstGeom>
          <a:ln>
            <a:solidFill>
              <a:schemeClr val="tx1"/>
            </a:solidFill>
          </a:ln>
        </p:spPr>
      </p:pic>
      <p:pic>
        <p:nvPicPr>
          <p:cNvPr id="7" name="Picture 6">
            <a:extLst>
              <a:ext uri="{FF2B5EF4-FFF2-40B4-BE49-F238E27FC236}">
                <a16:creationId xmlns:a16="http://schemas.microsoft.com/office/drawing/2014/main" id="{FEFD04AA-638A-48EF-A5D5-F359F6F9B516}"/>
              </a:ext>
            </a:extLst>
          </p:cNvPr>
          <p:cNvPicPr>
            <a:picLocks noChangeAspect="1"/>
          </p:cNvPicPr>
          <p:nvPr/>
        </p:nvPicPr>
        <p:blipFill rotWithShape="1">
          <a:blip r:embed="rId4">
            <a:extLst>
              <a:ext uri="{28A0092B-C50C-407E-A947-70E740481C1C}">
                <a14:useLocalDpi xmlns:a14="http://schemas.microsoft.com/office/drawing/2010/main" val="0"/>
              </a:ext>
            </a:extLst>
          </a:blip>
          <a:srcRect l="21875" r="9375"/>
          <a:stretch/>
        </p:blipFill>
        <p:spPr>
          <a:xfrm>
            <a:off x="583084" y="2991928"/>
            <a:ext cx="3084488" cy="3059422"/>
          </a:xfrm>
          <a:prstGeom prst="rect">
            <a:avLst/>
          </a:prstGeom>
          <a:ln>
            <a:solidFill>
              <a:schemeClr val="tx1"/>
            </a:solidFill>
          </a:ln>
        </p:spPr>
      </p:pic>
      <p:sp>
        <p:nvSpPr>
          <p:cNvPr id="10" name="Title 12">
            <a:extLst>
              <a:ext uri="{FF2B5EF4-FFF2-40B4-BE49-F238E27FC236}">
                <a16:creationId xmlns:a16="http://schemas.microsoft.com/office/drawing/2014/main" id="{4143E2EE-3271-4D46-AA3C-514CF34ADDDE}"/>
              </a:ext>
            </a:extLst>
          </p:cNvPr>
          <p:cNvSpPr txBox="1">
            <a:spLocks/>
          </p:cNvSpPr>
          <p:nvPr/>
        </p:nvSpPr>
        <p:spPr>
          <a:xfrm>
            <a:off x="4726276" y="3519739"/>
            <a:ext cx="3733800" cy="9144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200" b="0" kern="1200">
                <a:solidFill>
                  <a:srgbClr val="067B54"/>
                </a:solidFill>
                <a:latin typeface="Rockwell" panose="02060603020205020403" pitchFamily="18" charset="0"/>
                <a:ea typeface="Roboto Slab" pitchFamily="2" charset="0"/>
                <a:cs typeface="+mj-cs"/>
              </a:defRPr>
            </a:lvl1pPr>
          </a:lstStyle>
          <a:p>
            <a:r>
              <a:rPr lang="en-US"/>
              <a:t>Offshore orcas</a:t>
            </a:r>
            <a:endParaRPr lang="en-US">
              <a:solidFill>
                <a:srgbClr val="0070C0"/>
              </a:solidFill>
            </a:endParaRPr>
          </a:p>
        </p:txBody>
      </p:sp>
      <p:sp>
        <p:nvSpPr>
          <p:cNvPr id="11" name="Content Placeholder 14">
            <a:extLst>
              <a:ext uri="{FF2B5EF4-FFF2-40B4-BE49-F238E27FC236}">
                <a16:creationId xmlns:a16="http://schemas.microsoft.com/office/drawing/2014/main" id="{6EF683D8-996D-4703-82CF-000FC8FE0AE6}"/>
              </a:ext>
            </a:extLst>
          </p:cNvPr>
          <p:cNvSpPr txBox="1">
            <a:spLocks/>
          </p:cNvSpPr>
          <p:nvPr/>
        </p:nvSpPr>
        <p:spPr>
          <a:xfrm>
            <a:off x="4726276" y="4123902"/>
            <a:ext cx="3978413" cy="18288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3600" kern="12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274320" algn="l" defTabSz="914400" rtl="0" eaLnBrk="1" latinLnBrk="0" hangingPunct="1">
              <a:spcBef>
                <a:spcPct val="20000"/>
              </a:spcBef>
              <a:buFont typeface="Arial" pitchFamily="34" charset="0"/>
              <a:buChar char="–"/>
              <a:defRPr sz="3200" kern="1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640080" indent="-182880" algn="l" defTabSz="914400" rtl="0" eaLnBrk="1" latinLnBrk="0" hangingPunct="1">
              <a:spcBef>
                <a:spcPct val="20000"/>
              </a:spcBef>
              <a:buFont typeface="Arial" pitchFamily="34" charset="0"/>
              <a:buChar char="•"/>
              <a:defRPr sz="2800" kern="12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1005840" indent="-22860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188720" indent="-22860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100"/>
          </a:p>
          <a:p>
            <a:r>
              <a:rPr lang="en-US" sz="2100"/>
              <a:t>Offshore orca populations are found farther than nine miles off the coast and eat sharks and other fish.</a:t>
            </a:r>
          </a:p>
          <a:p>
            <a:endParaRPr lang="en-US" sz="2800"/>
          </a:p>
        </p:txBody>
      </p:sp>
      <p:sp>
        <p:nvSpPr>
          <p:cNvPr id="8" name="TextBox 7">
            <a:extLst>
              <a:ext uri="{FF2B5EF4-FFF2-40B4-BE49-F238E27FC236}">
                <a16:creationId xmlns:a16="http://schemas.microsoft.com/office/drawing/2014/main" id="{34FFE77B-6ADF-4E27-BBB6-C251CEC99557}"/>
              </a:ext>
            </a:extLst>
          </p:cNvPr>
          <p:cNvSpPr txBox="1"/>
          <p:nvPr/>
        </p:nvSpPr>
        <p:spPr>
          <a:xfrm>
            <a:off x="4697345" y="3338261"/>
            <a:ext cx="3657600" cy="507831"/>
          </a:xfrm>
          <a:prstGeom prst="rect">
            <a:avLst/>
          </a:prstGeom>
          <a:noFill/>
        </p:spPr>
        <p:txBody>
          <a:bodyPr wrap="square" rtlCol="0">
            <a:spAutoFit/>
          </a:bodyPr>
          <a:lstStyle/>
          <a:p>
            <a:r>
              <a:rPr lang="en-US" sz="900" i="1">
                <a:latin typeface="Ebrima" panose="02000000000000000000" pitchFamily="2" charset="0"/>
                <a:ea typeface="Ebrima" panose="02000000000000000000" pitchFamily="2" charset="0"/>
                <a:cs typeface="Ebrima" panose="02000000000000000000" pitchFamily="2" charset="0"/>
              </a:rPr>
              <a:t>Above: Drone footage of an offshore orca with a shark. </a:t>
            </a: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8600" y="246491"/>
            <a:ext cx="8229600" cy="914400"/>
          </a:xfrm>
        </p:spPr>
        <p:txBody>
          <a:bodyPr/>
          <a:lstStyle/>
          <a:p>
            <a:pPr algn="l"/>
            <a:r>
              <a:rPr lang="en-US"/>
              <a:t>Southern Resident orcas</a:t>
            </a:r>
            <a:endParaRPr lang="en-US">
              <a:solidFill>
                <a:srgbClr val="0070C0"/>
              </a:solidFill>
              <a:latin typeface="Rockwell" pitchFamily="18" charset="0"/>
            </a:endParaRPr>
          </a:p>
        </p:txBody>
      </p:sp>
      <p:sp>
        <p:nvSpPr>
          <p:cNvPr id="15" name="Content Placeholder 14"/>
          <p:cNvSpPr>
            <a:spLocks noGrp="1"/>
          </p:cNvSpPr>
          <p:nvPr>
            <p:ph idx="1"/>
          </p:nvPr>
        </p:nvSpPr>
        <p:spPr>
          <a:xfrm>
            <a:off x="457199" y="1143000"/>
            <a:ext cx="8247489" cy="1143000"/>
          </a:xfrm>
        </p:spPr>
        <p:txBody>
          <a:bodyPr>
            <a:normAutofit fontScale="85000" lnSpcReduction="20000"/>
          </a:bodyPr>
          <a:lstStyle/>
          <a:p>
            <a:r>
              <a:rPr lang="en-US" sz="3000"/>
              <a:t>Southern Resident orcas reside along the coastline. Most of their diet (estimates vary between 70-80%) consists of Chinook and chum salmon. </a:t>
            </a:r>
          </a:p>
          <a:p>
            <a:pPr marL="0" indent="0">
              <a:buNone/>
            </a:pPr>
            <a:endParaRPr lang="en-US" sz="2800"/>
          </a:p>
        </p:txBody>
      </p:sp>
      <p:sp>
        <p:nvSpPr>
          <p:cNvPr id="11" name="Content Placeholder 14">
            <a:extLst>
              <a:ext uri="{FF2B5EF4-FFF2-40B4-BE49-F238E27FC236}">
                <a16:creationId xmlns:a16="http://schemas.microsoft.com/office/drawing/2014/main" id="{6EF683D8-996D-4703-82CF-000FC8FE0AE6}"/>
              </a:ext>
            </a:extLst>
          </p:cNvPr>
          <p:cNvSpPr txBox="1">
            <a:spLocks/>
          </p:cNvSpPr>
          <p:nvPr/>
        </p:nvSpPr>
        <p:spPr>
          <a:xfrm>
            <a:off x="4267200" y="2209801"/>
            <a:ext cx="3978413" cy="2362200"/>
          </a:xfrm>
          <a:prstGeom prst="rect">
            <a:avLst/>
          </a:prstGeom>
        </p:spPr>
        <p:txBody>
          <a:bodyPr vert="horz" lIns="91440" tIns="45720" rIns="91440" bIns="45720" rtlCol="0">
            <a:normAutofit fontScale="25000" lnSpcReduction="20000"/>
          </a:bodyPr>
          <a:lstStyle>
            <a:lvl1pPr marL="0" indent="0" algn="l" defTabSz="914400" rtl="0" eaLnBrk="1" latinLnBrk="0" hangingPunct="1">
              <a:spcBef>
                <a:spcPct val="20000"/>
              </a:spcBef>
              <a:buFont typeface="Arial" pitchFamily="34" charset="0"/>
              <a:buNone/>
              <a:defRPr sz="3600" kern="12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274320" algn="l" defTabSz="914400" rtl="0" eaLnBrk="1" latinLnBrk="0" hangingPunct="1">
              <a:spcBef>
                <a:spcPct val="20000"/>
              </a:spcBef>
              <a:buFont typeface="Arial" pitchFamily="34" charset="0"/>
              <a:buChar char="–"/>
              <a:defRPr sz="3200" kern="1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640080" indent="-182880" algn="l" defTabSz="914400" rtl="0" eaLnBrk="1" latinLnBrk="0" hangingPunct="1">
              <a:spcBef>
                <a:spcPct val="20000"/>
              </a:spcBef>
              <a:buFont typeface="Arial" pitchFamily="34" charset="0"/>
              <a:buChar char="•"/>
              <a:defRPr sz="2800" kern="12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1005840" indent="-22860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188720" indent="-22860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9200"/>
          </a:p>
          <a:p>
            <a:r>
              <a:rPr lang="en-US" sz="9200"/>
              <a:t>This population is made of three pods, J,K and L. They are most commonly found in the waters around the San Juan Islands and the Eastern Strait of Juan de Fuca from late spring to fall. They spend the rest of the year on the outer coast.</a:t>
            </a:r>
          </a:p>
          <a:p>
            <a:endParaRPr lang="en-US" sz="2800"/>
          </a:p>
        </p:txBody>
      </p:sp>
      <p:pic>
        <p:nvPicPr>
          <p:cNvPr id="12" name="Picture 11" descr="An orca breaching. The photo shows the front of the orca where you can see its eye spots. ">
            <a:extLst>
              <a:ext uri="{FF2B5EF4-FFF2-40B4-BE49-F238E27FC236}">
                <a16:creationId xmlns:a16="http://schemas.microsoft.com/office/drawing/2014/main" id="{E4C5D436-DF61-443A-B307-D7ACD90E509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362" b="27292"/>
          <a:stretch/>
        </p:blipFill>
        <p:spPr>
          <a:xfrm>
            <a:off x="457199" y="2362200"/>
            <a:ext cx="3568488" cy="3552220"/>
          </a:xfrm>
          <a:prstGeom prst="rect">
            <a:avLst/>
          </a:prstGeom>
          <a:ln>
            <a:solidFill>
              <a:schemeClr val="tx1"/>
            </a:solidFill>
          </a:ln>
        </p:spPr>
      </p:pic>
    </p:spTree>
    <p:extLst>
      <p:ext uri="{BB962C8B-B14F-4D97-AF65-F5344CB8AC3E}">
        <p14:creationId xmlns:p14="http://schemas.microsoft.com/office/powerpoint/2010/main" val="415959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BFC6D7-1006-4780-9F88-AA3027F24478}"/>
              </a:ext>
            </a:extLst>
          </p:cNvPr>
          <p:cNvSpPr txBox="1"/>
          <p:nvPr/>
        </p:nvSpPr>
        <p:spPr>
          <a:xfrm>
            <a:off x="381000" y="2165088"/>
            <a:ext cx="3048000" cy="1246495"/>
          </a:xfrm>
          <a:prstGeom prst="rect">
            <a:avLst/>
          </a:prstGeom>
          <a:noFill/>
        </p:spPr>
        <p:txBody>
          <a:bodyPr wrap="square" rtlCol="0">
            <a:spAutoFit/>
          </a:bodyPr>
          <a:lstStyle/>
          <a:p>
            <a:r>
              <a:rPr lang="en-US" sz="2500">
                <a:latin typeface="Ebrima" panose="02000000000000000000" pitchFamily="2" charset="0"/>
                <a:ea typeface="Ebrima" panose="02000000000000000000" pitchFamily="2" charset="0"/>
                <a:cs typeface="Ebrima" panose="02000000000000000000" pitchFamily="2" charset="0"/>
              </a:rPr>
              <a:t>There are five kinds of salmon who live in the Salish Sea. </a:t>
            </a:r>
          </a:p>
        </p:txBody>
      </p:sp>
      <p:pic>
        <p:nvPicPr>
          <p:cNvPr id="4" name="Picture 3">
            <a:extLst>
              <a:ext uri="{FF2B5EF4-FFF2-40B4-BE49-F238E27FC236}">
                <a16:creationId xmlns:a16="http://schemas.microsoft.com/office/drawing/2014/main" id="{50AEEBDB-64CF-4B93-926D-63DF2622DD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228600"/>
            <a:ext cx="4591534" cy="5963032"/>
          </a:xfrm>
          <a:prstGeom prst="rect">
            <a:avLst/>
          </a:prstGeom>
          <a:ln>
            <a:solidFill>
              <a:schemeClr val="tx1"/>
            </a:solidFill>
          </a:ln>
        </p:spPr>
      </p:pic>
      <p:sp>
        <p:nvSpPr>
          <p:cNvPr id="5" name="TextBox 4">
            <a:extLst>
              <a:ext uri="{FF2B5EF4-FFF2-40B4-BE49-F238E27FC236}">
                <a16:creationId xmlns:a16="http://schemas.microsoft.com/office/drawing/2014/main" id="{67F56BA6-8185-4F2E-86A5-0E06AB889E8F}"/>
              </a:ext>
            </a:extLst>
          </p:cNvPr>
          <p:cNvSpPr txBox="1"/>
          <p:nvPr/>
        </p:nvSpPr>
        <p:spPr>
          <a:xfrm>
            <a:off x="6248400" y="6191632"/>
            <a:ext cx="2667000" cy="215444"/>
          </a:xfrm>
          <a:prstGeom prst="rect">
            <a:avLst/>
          </a:prstGeom>
          <a:noFill/>
        </p:spPr>
        <p:txBody>
          <a:bodyPr wrap="square" rtlCol="0">
            <a:spAutoFit/>
          </a:bodyPr>
          <a:lstStyle/>
          <a:p>
            <a:r>
              <a:rPr lang="en-US" sz="800" i="1">
                <a:latin typeface="Ebrima" panose="02000000000000000000" pitchFamily="2" charset="0"/>
                <a:ea typeface="Ebrima" panose="02000000000000000000" pitchFamily="2" charset="0"/>
                <a:cs typeface="Ebrima" panose="02000000000000000000" pitchFamily="2" charset="0"/>
              </a:rPr>
              <a:t>Photo courtesy of Georgia Strait Alliance</a:t>
            </a:r>
          </a:p>
        </p:txBody>
      </p:sp>
      <p:sp>
        <p:nvSpPr>
          <p:cNvPr id="6" name="Title 1">
            <a:extLst>
              <a:ext uri="{FF2B5EF4-FFF2-40B4-BE49-F238E27FC236}">
                <a16:creationId xmlns:a16="http://schemas.microsoft.com/office/drawing/2014/main" id="{8CEFA9F3-D0A0-4452-97C5-B9D71ED99C43}"/>
              </a:ext>
            </a:extLst>
          </p:cNvPr>
          <p:cNvSpPr txBox="1">
            <a:spLocks/>
          </p:cNvSpPr>
          <p:nvPr/>
        </p:nvSpPr>
        <p:spPr>
          <a:xfrm>
            <a:off x="304800" y="206829"/>
            <a:ext cx="2819400" cy="1371600"/>
          </a:xfrm>
          <a:prstGeom prst="rect">
            <a:avLst/>
          </a:prstGeom>
        </p:spPr>
        <p:txBody>
          <a:bodyPr/>
          <a:lstStyle>
            <a:lvl1pPr algn="l" defTabSz="914400" rtl="0" eaLnBrk="1" latinLnBrk="0" hangingPunct="1">
              <a:spcBef>
                <a:spcPct val="0"/>
              </a:spcBef>
              <a:buNone/>
              <a:defRPr sz="4200" b="0" kern="1200">
                <a:solidFill>
                  <a:srgbClr val="0070C0"/>
                </a:solidFill>
                <a:latin typeface="Rockwell" panose="02060603020205020403" pitchFamily="18" charset="0"/>
                <a:ea typeface="Roboto Slab" pitchFamily="2" charset="0"/>
                <a:cs typeface="+mj-cs"/>
              </a:defRPr>
            </a:lvl1pPr>
          </a:lstStyle>
          <a:p>
            <a:r>
              <a:rPr lang="en-US" sz="3800"/>
              <a:t>First, let’s get to know salmon</a:t>
            </a:r>
          </a:p>
        </p:txBody>
      </p:sp>
    </p:spTree>
    <p:extLst>
      <p:ext uri="{BB962C8B-B14F-4D97-AF65-F5344CB8AC3E}">
        <p14:creationId xmlns:p14="http://schemas.microsoft.com/office/powerpoint/2010/main" val="3580950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676D3A0-0CC0-45AC-A623-1DF40165DCE3}"/>
              </a:ext>
            </a:extLst>
          </p:cNvPr>
          <p:cNvSpPr txBox="1"/>
          <p:nvPr/>
        </p:nvSpPr>
        <p:spPr>
          <a:xfrm>
            <a:off x="457200" y="4724400"/>
            <a:ext cx="8458200" cy="2077492"/>
          </a:xfrm>
          <a:prstGeom prst="rect">
            <a:avLst/>
          </a:prstGeom>
          <a:noFill/>
        </p:spPr>
        <p:txBody>
          <a:bodyPr wrap="square" rtlCol="0">
            <a:spAutoFit/>
          </a:bodyPr>
          <a:lstStyle/>
          <a:p>
            <a:endParaRPr lang="en-US">
              <a:latin typeface="Ebrima" panose="02000000000000000000" pitchFamily="2" charset="0"/>
              <a:ea typeface="Ebrima" panose="02000000000000000000" pitchFamily="2" charset="0"/>
              <a:cs typeface="Ebrima" panose="02000000000000000000" pitchFamily="2" charset="0"/>
            </a:endParaRPr>
          </a:p>
          <a:p>
            <a:r>
              <a:rPr lang="en-US">
                <a:latin typeface="Ebrima" panose="02000000000000000000" pitchFamily="2" charset="0"/>
                <a:ea typeface="Ebrima" panose="02000000000000000000" pitchFamily="2" charset="0"/>
                <a:cs typeface="Ebrima" panose="02000000000000000000" pitchFamily="2" charset="0"/>
              </a:rPr>
              <a:t>You may have heard one of these species called by a different name as salmon have many nicknames: </a:t>
            </a:r>
          </a:p>
          <a:p>
            <a:pPr marL="2571750" lvl="5" indent="-285750">
              <a:buFont typeface="Arial" panose="020B0604020202020204" pitchFamily="34" charset="0"/>
              <a:buChar char="•"/>
            </a:pPr>
            <a:r>
              <a:rPr lang="en-US" sz="1500">
                <a:latin typeface="Ebrima" panose="02000000000000000000" pitchFamily="2" charset="0"/>
                <a:ea typeface="Ebrima" panose="02000000000000000000" pitchFamily="2" charset="0"/>
                <a:cs typeface="Ebrima" panose="02000000000000000000" pitchFamily="2" charset="0"/>
              </a:rPr>
              <a:t>Chinook or king</a:t>
            </a:r>
          </a:p>
          <a:p>
            <a:pPr marL="2571750" lvl="5" indent="-285750">
              <a:buFont typeface="Arial" panose="020B0604020202020204" pitchFamily="34" charset="0"/>
              <a:buChar char="•"/>
            </a:pPr>
            <a:r>
              <a:rPr lang="en-US" sz="1500">
                <a:latin typeface="Ebrima" panose="02000000000000000000" pitchFamily="2" charset="0"/>
                <a:ea typeface="Ebrima" panose="02000000000000000000" pitchFamily="2" charset="0"/>
                <a:cs typeface="Ebrima" panose="02000000000000000000" pitchFamily="2" charset="0"/>
              </a:rPr>
              <a:t>sockeye or red</a:t>
            </a:r>
          </a:p>
          <a:p>
            <a:pPr marL="2571750" lvl="5" indent="-285750">
              <a:buFont typeface="Arial" panose="020B0604020202020204" pitchFamily="34" charset="0"/>
              <a:buChar char="•"/>
            </a:pPr>
            <a:r>
              <a:rPr lang="en-US" sz="1500" err="1">
                <a:latin typeface="Ebrima" panose="02000000000000000000" pitchFamily="2" charset="0"/>
                <a:ea typeface="Ebrima" panose="02000000000000000000" pitchFamily="2" charset="0"/>
                <a:cs typeface="Ebrima" panose="02000000000000000000" pitchFamily="2" charset="0"/>
              </a:rPr>
              <a:t>coho</a:t>
            </a:r>
            <a:r>
              <a:rPr lang="en-US" sz="1500">
                <a:latin typeface="Ebrima" panose="02000000000000000000" pitchFamily="2" charset="0"/>
                <a:ea typeface="Ebrima" panose="02000000000000000000" pitchFamily="2" charset="0"/>
                <a:cs typeface="Ebrima" panose="02000000000000000000" pitchFamily="2" charset="0"/>
              </a:rPr>
              <a:t> or silver</a:t>
            </a:r>
          </a:p>
          <a:p>
            <a:pPr marL="2571750" lvl="5" indent="-285750">
              <a:buFont typeface="Arial" panose="020B0604020202020204" pitchFamily="34" charset="0"/>
              <a:buChar char="•"/>
            </a:pPr>
            <a:r>
              <a:rPr lang="en-US" sz="1500">
                <a:latin typeface="Ebrima" panose="02000000000000000000" pitchFamily="2" charset="0"/>
                <a:ea typeface="Ebrima" panose="02000000000000000000" pitchFamily="2" charset="0"/>
                <a:cs typeface="Ebrima" panose="02000000000000000000" pitchFamily="2" charset="0"/>
              </a:rPr>
              <a:t>chum or dog</a:t>
            </a:r>
          </a:p>
          <a:p>
            <a:pPr marL="2571750" lvl="5" indent="-285750">
              <a:buFont typeface="Arial" panose="020B0604020202020204" pitchFamily="34" charset="0"/>
              <a:buChar char="•"/>
            </a:pPr>
            <a:r>
              <a:rPr lang="en-US" sz="1500">
                <a:latin typeface="Ebrima" panose="02000000000000000000" pitchFamily="2" charset="0"/>
                <a:ea typeface="Ebrima" panose="02000000000000000000" pitchFamily="2" charset="0"/>
                <a:cs typeface="Ebrima" panose="02000000000000000000" pitchFamily="2" charset="0"/>
              </a:rPr>
              <a:t>pink or humpy</a:t>
            </a:r>
          </a:p>
        </p:txBody>
      </p:sp>
      <p:pic>
        <p:nvPicPr>
          <p:cNvPr id="12" name="Picture 11">
            <a:extLst>
              <a:ext uri="{FF2B5EF4-FFF2-40B4-BE49-F238E27FC236}">
                <a16:creationId xmlns:a16="http://schemas.microsoft.com/office/drawing/2014/main" id="{C6431F21-E579-403A-BE03-FE50F4D255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371600"/>
            <a:ext cx="6612970" cy="3505200"/>
          </a:xfrm>
          <a:prstGeom prst="rect">
            <a:avLst/>
          </a:prstGeom>
        </p:spPr>
      </p:pic>
      <p:sp>
        <p:nvSpPr>
          <p:cNvPr id="8" name="Rectangle 7">
            <a:extLst>
              <a:ext uri="{FF2B5EF4-FFF2-40B4-BE49-F238E27FC236}">
                <a16:creationId xmlns:a16="http://schemas.microsoft.com/office/drawing/2014/main" id="{1F2DF064-A22B-4023-A672-22945BDEED74}"/>
              </a:ext>
            </a:extLst>
          </p:cNvPr>
          <p:cNvSpPr/>
          <p:nvPr/>
        </p:nvSpPr>
        <p:spPr>
          <a:xfrm>
            <a:off x="571994" y="228600"/>
            <a:ext cx="7962406" cy="369332"/>
          </a:xfrm>
          <a:prstGeom prst="rect">
            <a:avLst/>
          </a:prstGeom>
        </p:spPr>
        <p:txBody>
          <a:bodyPr wrap="square">
            <a:spAutoFit/>
          </a:bodyPr>
          <a:lstStyle/>
          <a:p>
            <a:r>
              <a:rPr lang="en-US">
                <a:latin typeface="Ebrima" panose="02000000000000000000" pitchFamily="2" charset="0"/>
                <a:ea typeface="Ebrima" panose="02000000000000000000" pitchFamily="2" charset="0"/>
                <a:cs typeface="Ebrima" panose="02000000000000000000" pitchFamily="2" charset="0"/>
              </a:rPr>
              <a:t>Salmon belong to the genus </a:t>
            </a:r>
            <a:r>
              <a:rPr lang="en-US" i="1">
                <a:latin typeface="Ebrima" panose="02000000000000000000" pitchFamily="2" charset="0"/>
                <a:ea typeface="Ebrima" panose="02000000000000000000" pitchFamily="2" charset="0"/>
                <a:cs typeface="Ebrima" panose="02000000000000000000" pitchFamily="2" charset="0"/>
              </a:rPr>
              <a:t>Oncorhynchus</a:t>
            </a:r>
            <a:r>
              <a:rPr lang="en-US">
                <a:latin typeface="Ebrima" panose="02000000000000000000" pitchFamily="2" charset="0"/>
                <a:ea typeface="Ebrima" panose="02000000000000000000" pitchFamily="2" charset="0"/>
                <a:cs typeface="Ebrima" panose="02000000000000000000" pitchFamily="2" charset="0"/>
              </a:rPr>
              <a:t> which is Greek for hooked nose.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7772400" cy="1362075"/>
          </a:xfrm>
        </p:spPr>
        <p:txBody>
          <a:bodyPr/>
          <a:lstStyle/>
          <a:p>
            <a:r>
              <a:rPr lang="en-US"/>
              <a:t>Salmon are anadromous </a:t>
            </a:r>
            <a:br>
              <a:rPr lang="en-US"/>
            </a:br>
            <a:r>
              <a:rPr lang="en-US"/>
              <a:t>(</a:t>
            </a:r>
            <a:r>
              <a:rPr lang="en-US" b="0"/>
              <a:t>uh-</a:t>
            </a:r>
            <a:r>
              <a:rPr lang="en-US" err="1"/>
              <a:t>na</a:t>
            </a:r>
            <a:r>
              <a:rPr lang="en-US" b="0"/>
              <a:t>-</a:t>
            </a:r>
            <a:r>
              <a:rPr lang="en-US" b="0" err="1"/>
              <a:t>druh-muhs</a:t>
            </a:r>
            <a:r>
              <a:rPr lang="en-US"/>
              <a:t>)</a:t>
            </a:r>
          </a:p>
        </p:txBody>
      </p:sp>
      <p:sp>
        <p:nvSpPr>
          <p:cNvPr id="3" name="Text Placeholder 2"/>
          <p:cNvSpPr>
            <a:spLocks noGrp="1"/>
          </p:cNvSpPr>
          <p:nvPr>
            <p:ph type="body" idx="1"/>
          </p:nvPr>
        </p:nvSpPr>
        <p:spPr>
          <a:xfrm>
            <a:off x="304800" y="1676400"/>
            <a:ext cx="7772400" cy="1362076"/>
          </a:xfrm>
        </p:spPr>
        <p:txBody>
          <a:bodyPr/>
          <a:lstStyle/>
          <a:p>
            <a:r>
              <a:rPr lang="en-US"/>
              <a:t>This means they are born in freshwater rivers, lakes or streams before migrating to the ocean to spend their adult life. </a:t>
            </a:r>
          </a:p>
        </p:txBody>
      </p:sp>
      <p:pic>
        <p:nvPicPr>
          <p:cNvPr id="6" name="Picture 5">
            <a:extLst>
              <a:ext uri="{FF2B5EF4-FFF2-40B4-BE49-F238E27FC236}">
                <a16:creationId xmlns:a16="http://schemas.microsoft.com/office/drawing/2014/main" id="{37FCFA85-5545-465B-8F98-EC3967AF82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2919557"/>
            <a:ext cx="5342806" cy="3352610"/>
          </a:xfrm>
          <a:prstGeom prst="rect">
            <a:avLst/>
          </a:prstGeom>
          <a:ln>
            <a:solidFill>
              <a:schemeClr val="tx1"/>
            </a:solidFill>
          </a:ln>
        </p:spPr>
      </p:pic>
      <p:sp>
        <p:nvSpPr>
          <p:cNvPr id="7" name="TextBox 6">
            <a:extLst>
              <a:ext uri="{FF2B5EF4-FFF2-40B4-BE49-F238E27FC236}">
                <a16:creationId xmlns:a16="http://schemas.microsoft.com/office/drawing/2014/main" id="{1D86B1ED-5665-4E8E-ACCD-3D7D2CD48387}"/>
              </a:ext>
            </a:extLst>
          </p:cNvPr>
          <p:cNvSpPr txBox="1"/>
          <p:nvPr/>
        </p:nvSpPr>
        <p:spPr>
          <a:xfrm>
            <a:off x="3581400" y="6273459"/>
            <a:ext cx="4419600" cy="292388"/>
          </a:xfrm>
          <a:prstGeom prst="rect">
            <a:avLst/>
          </a:prstGeom>
          <a:noFill/>
        </p:spPr>
        <p:txBody>
          <a:bodyPr wrap="square" rtlCol="0">
            <a:spAutoFit/>
          </a:bodyPr>
          <a:lstStyle/>
          <a:p>
            <a:r>
              <a:rPr lang="en-US" sz="1300">
                <a:latin typeface="Ebrima" panose="02000000000000000000" pitchFamily="2" charset="0"/>
                <a:ea typeface="Ebrima" panose="02000000000000000000" pitchFamily="2" charset="0"/>
                <a:cs typeface="Ebrima" panose="02000000000000000000" pitchFamily="2" charset="0"/>
              </a:rPr>
              <a:t>A juvenile (fry) Chinook salmon in a river.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7772400" cy="1362075"/>
          </a:xfrm>
        </p:spPr>
        <p:txBody>
          <a:bodyPr/>
          <a:lstStyle/>
          <a:p>
            <a:r>
              <a:rPr lang="en-US"/>
              <a:t>Salmon are anadromous </a:t>
            </a:r>
            <a:br>
              <a:rPr lang="en-US"/>
            </a:br>
            <a:r>
              <a:rPr lang="en-US"/>
              <a:t>(</a:t>
            </a:r>
            <a:r>
              <a:rPr lang="en-US" b="0"/>
              <a:t>uh-</a:t>
            </a:r>
            <a:r>
              <a:rPr lang="en-US" err="1"/>
              <a:t>na</a:t>
            </a:r>
            <a:r>
              <a:rPr lang="en-US" b="0"/>
              <a:t>-</a:t>
            </a:r>
            <a:r>
              <a:rPr lang="en-US" b="0" err="1"/>
              <a:t>druh-muhs</a:t>
            </a:r>
            <a:r>
              <a:rPr lang="en-US"/>
              <a:t>)</a:t>
            </a:r>
          </a:p>
        </p:txBody>
      </p:sp>
      <p:sp>
        <p:nvSpPr>
          <p:cNvPr id="4" name="Text Placeholder 2">
            <a:extLst>
              <a:ext uri="{FF2B5EF4-FFF2-40B4-BE49-F238E27FC236}">
                <a16:creationId xmlns:a16="http://schemas.microsoft.com/office/drawing/2014/main" id="{19227F95-E49A-4C51-8955-94012C23FFDE}"/>
              </a:ext>
            </a:extLst>
          </p:cNvPr>
          <p:cNvSpPr txBox="1">
            <a:spLocks/>
          </p:cNvSpPr>
          <p:nvPr/>
        </p:nvSpPr>
        <p:spPr>
          <a:xfrm>
            <a:off x="304800" y="1676400"/>
            <a:ext cx="8763000" cy="1362076"/>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kern="1200">
                <a:solidFill>
                  <a:schemeClr val="bg1">
                    <a:lumMod val="85000"/>
                  </a:schemeClr>
                </a:solidFill>
                <a:latin typeface="Ebrima" panose="02000000000000000000" pitchFamily="2" charset="0"/>
                <a:ea typeface="Ebrima" panose="02000000000000000000" pitchFamily="2" charset="0"/>
                <a:cs typeface="Ebrima" panose="02000000000000000000" pitchFamily="2" charset="0"/>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Ebrima" panose="02000000000000000000" pitchFamily="2" charset="0"/>
                <a:ea typeface="Ebrima" panose="02000000000000000000" pitchFamily="2" charset="0"/>
                <a:cs typeface="Ebrima" panose="02000000000000000000" pitchFamily="2" charset="0"/>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Ebrima" panose="02000000000000000000" pitchFamily="2" charset="0"/>
                <a:ea typeface="Ebrima" panose="02000000000000000000" pitchFamily="2" charset="0"/>
                <a:cs typeface="Ebrima" panose="02000000000000000000" pitchFamily="2" charset="0"/>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Ebrima" panose="02000000000000000000" pitchFamily="2" charset="0"/>
                <a:ea typeface="Ebrima" panose="02000000000000000000" pitchFamily="2" charset="0"/>
                <a:cs typeface="Ebrima" panose="02000000000000000000" pitchFamily="2" charset="0"/>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Ebrima" panose="02000000000000000000" pitchFamily="2" charset="0"/>
                <a:ea typeface="Ebrima" panose="02000000000000000000" pitchFamily="2" charset="0"/>
                <a:cs typeface="Ebrima" panose="02000000000000000000" pitchFamily="2"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a:t>While in the ocean, salmon feed on other fishes, amphipods (a small crustacean), and krill. This rich food supply helps them grow quickly. </a:t>
            </a:r>
          </a:p>
        </p:txBody>
      </p:sp>
      <p:pic>
        <p:nvPicPr>
          <p:cNvPr id="11" name="Picture 10">
            <a:extLst>
              <a:ext uri="{FF2B5EF4-FFF2-40B4-BE49-F238E27FC236}">
                <a16:creationId xmlns:a16="http://schemas.microsoft.com/office/drawing/2014/main" id="{1408955F-044F-4635-8B58-5922B83AFB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3200400"/>
            <a:ext cx="3205448" cy="2133080"/>
          </a:xfrm>
          <a:prstGeom prst="rect">
            <a:avLst/>
          </a:prstGeom>
          <a:ln>
            <a:solidFill>
              <a:schemeClr val="tx1"/>
            </a:solidFill>
          </a:ln>
        </p:spPr>
      </p:pic>
      <p:pic>
        <p:nvPicPr>
          <p:cNvPr id="13" name="Picture 12">
            <a:extLst>
              <a:ext uri="{FF2B5EF4-FFF2-40B4-BE49-F238E27FC236}">
                <a16:creationId xmlns:a16="http://schemas.microsoft.com/office/drawing/2014/main" id="{BAA7551D-EA5C-4631-8B01-F9CAD1FAF25C}"/>
              </a:ext>
            </a:extLst>
          </p:cNvPr>
          <p:cNvPicPr>
            <a:picLocks noChangeAspect="1"/>
          </p:cNvPicPr>
          <p:nvPr/>
        </p:nvPicPr>
        <p:blipFill rotWithShape="1">
          <a:blip r:embed="rId4">
            <a:extLst>
              <a:ext uri="{28A0092B-C50C-407E-A947-70E740481C1C}">
                <a14:useLocalDpi xmlns:a14="http://schemas.microsoft.com/office/drawing/2010/main" val="0"/>
              </a:ext>
            </a:extLst>
          </a:blip>
          <a:srcRect r="3629" b="1153"/>
          <a:stretch/>
        </p:blipFill>
        <p:spPr>
          <a:xfrm>
            <a:off x="6367603" y="3200400"/>
            <a:ext cx="2776397" cy="2133080"/>
          </a:xfrm>
          <a:prstGeom prst="rect">
            <a:avLst/>
          </a:prstGeom>
          <a:ln>
            <a:solidFill>
              <a:schemeClr val="tx1"/>
            </a:solidFill>
          </a:ln>
        </p:spPr>
      </p:pic>
      <p:sp>
        <p:nvSpPr>
          <p:cNvPr id="14" name="Text Placeholder 2">
            <a:extLst>
              <a:ext uri="{FF2B5EF4-FFF2-40B4-BE49-F238E27FC236}">
                <a16:creationId xmlns:a16="http://schemas.microsoft.com/office/drawing/2014/main" id="{1EF2871A-91A3-4205-B7FE-128EE1FED0F5}"/>
              </a:ext>
            </a:extLst>
          </p:cNvPr>
          <p:cNvSpPr txBox="1">
            <a:spLocks/>
          </p:cNvSpPr>
          <p:nvPr/>
        </p:nvSpPr>
        <p:spPr>
          <a:xfrm>
            <a:off x="304800" y="5181600"/>
            <a:ext cx="8763000" cy="1362076"/>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kern="1200">
                <a:solidFill>
                  <a:schemeClr val="bg1">
                    <a:lumMod val="85000"/>
                  </a:schemeClr>
                </a:solidFill>
                <a:latin typeface="Ebrima" panose="02000000000000000000" pitchFamily="2" charset="0"/>
                <a:ea typeface="Ebrima" panose="02000000000000000000" pitchFamily="2" charset="0"/>
                <a:cs typeface="Ebrima" panose="02000000000000000000" pitchFamily="2" charset="0"/>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Ebrima" panose="02000000000000000000" pitchFamily="2" charset="0"/>
                <a:ea typeface="Ebrima" panose="02000000000000000000" pitchFamily="2" charset="0"/>
                <a:cs typeface="Ebrima" panose="02000000000000000000" pitchFamily="2" charset="0"/>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Ebrima" panose="02000000000000000000" pitchFamily="2" charset="0"/>
                <a:ea typeface="Ebrima" panose="02000000000000000000" pitchFamily="2" charset="0"/>
                <a:cs typeface="Ebrima" panose="02000000000000000000" pitchFamily="2" charset="0"/>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Ebrima" panose="02000000000000000000" pitchFamily="2" charset="0"/>
                <a:ea typeface="Ebrima" panose="02000000000000000000" pitchFamily="2" charset="0"/>
                <a:cs typeface="Ebrima" panose="02000000000000000000" pitchFamily="2" charset="0"/>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Ebrima" panose="02000000000000000000" pitchFamily="2" charset="0"/>
                <a:ea typeface="Ebrima" panose="02000000000000000000" pitchFamily="2" charset="0"/>
                <a:cs typeface="Ebrima" panose="02000000000000000000" pitchFamily="2"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a:t>The different species of salmon spend anywhere between two and five years in the ocean before returning to their natal (home) streams. </a:t>
            </a:r>
          </a:p>
        </p:txBody>
      </p:sp>
      <p:pic>
        <p:nvPicPr>
          <p:cNvPr id="16" name="Picture 15">
            <a:extLst>
              <a:ext uri="{FF2B5EF4-FFF2-40B4-BE49-F238E27FC236}">
                <a16:creationId xmlns:a16="http://schemas.microsoft.com/office/drawing/2014/main" id="{E871E3DE-501B-48CF-8095-9F1291CDB745}"/>
              </a:ext>
            </a:extLst>
          </p:cNvPr>
          <p:cNvPicPr>
            <a:picLocks noChangeAspect="1"/>
          </p:cNvPicPr>
          <p:nvPr/>
        </p:nvPicPr>
        <p:blipFill rotWithShape="1">
          <a:blip r:embed="rId5">
            <a:extLst>
              <a:ext uri="{28A0092B-C50C-407E-A947-70E740481C1C}">
                <a14:useLocalDpi xmlns:a14="http://schemas.microsoft.com/office/drawing/2010/main" val="0"/>
              </a:ext>
            </a:extLst>
          </a:blip>
          <a:srcRect l="3831" b="3479"/>
          <a:stretch/>
        </p:blipFill>
        <p:spPr>
          <a:xfrm>
            <a:off x="0" y="3205324"/>
            <a:ext cx="3187148" cy="2128676"/>
          </a:xfrm>
          <a:prstGeom prst="rect">
            <a:avLst/>
          </a:prstGeom>
          <a:ln>
            <a:solidFill>
              <a:schemeClr val="tx1"/>
            </a:solidFill>
          </a:ln>
        </p:spPr>
      </p:pic>
    </p:spTree>
    <p:extLst>
      <p:ext uri="{BB962C8B-B14F-4D97-AF65-F5344CB8AC3E}">
        <p14:creationId xmlns:p14="http://schemas.microsoft.com/office/powerpoint/2010/main" val="54458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047" y="398769"/>
            <a:ext cx="7772400" cy="1362075"/>
          </a:xfrm>
        </p:spPr>
        <p:txBody>
          <a:bodyPr/>
          <a:lstStyle/>
          <a:p>
            <a:r>
              <a:rPr lang="en-US"/>
              <a:t>Salmon are anadromous </a:t>
            </a:r>
            <a:br>
              <a:rPr lang="en-US"/>
            </a:br>
            <a:r>
              <a:rPr lang="en-US"/>
              <a:t>(</a:t>
            </a:r>
            <a:r>
              <a:rPr lang="en-US" b="0"/>
              <a:t>uh-</a:t>
            </a:r>
            <a:r>
              <a:rPr lang="en-US" err="1"/>
              <a:t>na</a:t>
            </a:r>
            <a:r>
              <a:rPr lang="en-US" b="0"/>
              <a:t>-</a:t>
            </a:r>
            <a:r>
              <a:rPr lang="en-US" b="0" err="1"/>
              <a:t>druh-muhs</a:t>
            </a:r>
            <a:r>
              <a:rPr lang="en-US"/>
              <a:t>)</a:t>
            </a:r>
          </a:p>
        </p:txBody>
      </p:sp>
      <p:sp>
        <p:nvSpPr>
          <p:cNvPr id="3" name="Text Placeholder 2"/>
          <p:cNvSpPr>
            <a:spLocks noGrp="1"/>
          </p:cNvSpPr>
          <p:nvPr>
            <p:ph type="body" idx="1"/>
          </p:nvPr>
        </p:nvSpPr>
        <p:spPr>
          <a:xfrm>
            <a:off x="272143" y="1341316"/>
            <a:ext cx="7772400" cy="1649107"/>
          </a:xfrm>
        </p:spPr>
        <p:txBody>
          <a:bodyPr>
            <a:normAutofit/>
          </a:bodyPr>
          <a:lstStyle/>
          <a:p>
            <a:r>
              <a:rPr lang="en-US" sz="2100">
                <a:latin typeface="Ebrima"/>
                <a:ea typeface="Ebrima"/>
                <a:cs typeface="Ebrima"/>
              </a:rPr>
              <a:t>When they return to their natal streams, their bodies change color and shape and the salmon spawn and deposit milt (sperm) and eggs into the water. </a:t>
            </a:r>
            <a:endParaRPr lang="en-US" sz="2100"/>
          </a:p>
          <a:p>
            <a:endParaRPr lang="en-US" sz="2100"/>
          </a:p>
        </p:txBody>
      </p:sp>
      <p:pic>
        <p:nvPicPr>
          <p:cNvPr id="7" name="Picture 6">
            <a:extLst>
              <a:ext uri="{FF2B5EF4-FFF2-40B4-BE49-F238E27FC236}">
                <a16:creationId xmlns:a16="http://schemas.microsoft.com/office/drawing/2014/main" id="{1518473A-6452-4B60-91CA-CC254F53744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65"/>
          <a:stretch/>
        </p:blipFill>
        <p:spPr>
          <a:xfrm>
            <a:off x="0" y="3158223"/>
            <a:ext cx="3860800" cy="3009900"/>
          </a:xfrm>
          <a:prstGeom prst="rect">
            <a:avLst/>
          </a:prstGeom>
          <a:ln>
            <a:solidFill>
              <a:schemeClr val="tx1"/>
            </a:solidFill>
          </a:ln>
        </p:spPr>
      </p:pic>
      <p:pic>
        <p:nvPicPr>
          <p:cNvPr id="9" name="Picture 8">
            <a:extLst>
              <a:ext uri="{FF2B5EF4-FFF2-40B4-BE49-F238E27FC236}">
                <a16:creationId xmlns:a16="http://schemas.microsoft.com/office/drawing/2014/main" id="{2634D6E8-136B-458A-971D-63EDE07569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0800" y="2819400"/>
            <a:ext cx="2343222" cy="3489364"/>
          </a:xfrm>
          <a:prstGeom prst="rect">
            <a:avLst/>
          </a:prstGeom>
          <a:ln>
            <a:solidFill>
              <a:schemeClr val="tx1"/>
            </a:solidFill>
          </a:ln>
        </p:spPr>
      </p:pic>
      <p:pic>
        <p:nvPicPr>
          <p:cNvPr id="11" name="Picture 10">
            <a:extLst>
              <a:ext uri="{FF2B5EF4-FFF2-40B4-BE49-F238E27FC236}">
                <a16:creationId xmlns:a16="http://schemas.microsoft.com/office/drawing/2014/main" id="{B4040E3A-81D4-4F54-BD99-95A12A8A9302}"/>
              </a:ext>
            </a:extLst>
          </p:cNvPr>
          <p:cNvPicPr>
            <a:picLocks noChangeAspect="1"/>
          </p:cNvPicPr>
          <p:nvPr/>
        </p:nvPicPr>
        <p:blipFill rotWithShape="1">
          <a:blip r:embed="rId5">
            <a:extLst>
              <a:ext uri="{28A0092B-C50C-407E-A947-70E740481C1C}">
                <a14:useLocalDpi xmlns:a14="http://schemas.microsoft.com/office/drawing/2010/main" val="0"/>
              </a:ext>
            </a:extLst>
          </a:blip>
          <a:srcRect r="2323"/>
          <a:stretch/>
        </p:blipFill>
        <p:spPr>
          <a:xfrm>
            <a:off x="6204022" y="3158223"/>
            <a:ext cx="2939978" cy="3009902"/>
          </a:xfrm>
          <a:prstGeom prst="rect">
            <a:avLst/>
          </a:prstGeom>
          <a:ln>
            <a:solidFill>
              <a:schemeClr val="tx1"/>
            </a:solidFill>
          </a:ln>
        </p:spPr>
      </p:pic>
      <p:sp>
        <p:nvSpPr>
          <p:cNvPr id="12" name="TextBox 11">
            <a:extLst>
              <a:ext uri="{FF2B5EF4-FFF2-40B4-BE49-F238E27FC236}">
                <a16:creationId xmlns:a16="http://schemas.microsoft.com/office/drawing/2014/main" id="{869862FA-6CBB-41F8-9FC0-022A37D53124}"/>
              </a:ext>
            </a:extLst>
          </p:cNvPr>
          <p:cNvSpPr txBox="1"/>
          <p:nvPr/>
        </p:nvSpPr>
        <p:spPr>
          <a:xfrm>
            <a:off x="7016822" y="6185351"/>
            <a:ext cx="1822378" cy="215444"/>
          </a:xfrm>
          <a:prstGeom prst="rect">
            <a:avLst/>
          </a:prstGeom>
          <a:noFill/>
        </p:spPr>
        <p:txBody>
          <a:bodyPr wrap="square" rtlCol="0">
            <a:spAutoFit/>
          </a:bodyPr>
          <a:lstStyle/>
          <a:p>
            <a:r>
              <a:rPr lang="en-US" sz="800" i="1">
                <a:latin typeface="Ebrima" panose="02000000000000000000" pitchFamily="2" charset="0"/>
                <a:ea typeface="Ebrima" panose="02000000000000000000" pitchFamily="2" charset="0"/>
                <a:cs typeface="Ebrima" panose="02000000000000000000" pitchFamily="2" charset="0"/>
              </a:rPr>
              <a:t>Photo courtesy of NPS.gov</a:t>
            </a:r>
          </a:p>
        </p:txBody>
      </p:sp>
      <p:sp>
        <p:nvSpPr>
          <p:cNvPr id="13" name="TextBox 12">
            <a:extLst>
              <a:ext uri="{FF2B5EF4-FFF2-40B4-BE49-F238E27FC236}">
                <a16:creationId xmlns:a16="http://schemas.microsoft.com/office/drawing/2014/main" id="{A4ED55A1-7872-4839-A273-067FB5C849C7}"/>
              </a:ext>
            </a:extLst>
          </p:cNvPr>
          <p:cNvSpPr txBox="1"/>
          <p:nvPr/>
        </p:nvSpPr>
        <p:spPr>
          <a:xfrm>
            <a:off x="1371600" y="2877235"/>
            <a:ext cx="838200" cy="323165"/>
          </a:xfrm>
          <a:prstGeom prst="rect">
            <a:avLst/>
          </a:prstGeom>
          <a:noFill/>
        </p:spPr>
        <p:txBody>
          <a:bodyPr wrap="square" lIns="91440" tIns="45720" rIns="91440" bIns="45720" rtlCol="0" anchor="t">
            <a:spAutoFit/>
          </a:bodyPr>
          <a:lstStyle/>
          <a:p>
            <a:r>
              <a:rPr lang="en-US" sz="1500" b="1">
                <a:latin typeface="Ebrima"/>
                <a:ea typeface="Ebrima"/>
                <a:cs typeface="Ebrima"/>
              </a:rPr>
              <a:t>Chum</a:t>
            </a:r>
            <a:endParaRPr lang="en-US" sz="1500" b="1">
              <a:latin typeface="Ebrima" panose="02000000000000000000" pitchFamily="2" charset="0"/>
              <a:ea typeface="Ebrima" panose="02000000000000000000" pitchFamily="2" charset="0"/>
              <a:cs typeface="Ebrima" panose="02000000000000000000" pitchFamily="2" charset="0"/>
            </a:endParaRPr>
          </a:p>
        </p:txBody>
      </p:sp>
      <p:sp>
        <p:nvSpPr>
          <p:cNvPr id="14" name="TextBox 13">
            <a:extLst>
              <a:ext uri="{FF2B5EF4-FFF2-40B4-BE49-F238E27FC236}">
                <a16:creationId xmlns:a16="http://schemas.microsoft.com/office/drawing/2014/main" id="{C8DD20E4-B79A-45DF-94E1-55D27BF44C09}"/>
              </a:ext>
            </a:extLst>
          </p:cNvPr>
          <p:cNvSpPr txBox="1"/>
          <p:nvPr/>
        </p:nvSpPr>
        <p:spPr>
          <a:xfrm>
            <a:off x="4495800" y="2513341"/>
            <a:ext cx="1219200" cy="323165"/>
          </a:xfrm>
          <a:prstGeom prst="rect">
            <a:avLst/>
          </a:prstGeom>
          <a:noFill/>
        </p:spPr>
        <p:txBody>
          <a:bodyPr wrap="square" lIns="91440" tIns="45720" rIns="91440" bIns="45720" rtlCol="0" anchor="t">
            <a:spAutoFit/>
          </a:bodyPr>
          <a:lstStyle/>
          <a:p>
            <a:r>
              <a:rPr lang="en-US" sz="1500" b="1">
                <a:latin typeface="Ebrima"/>
                <a:ea typeface="Ebrima"/>
                <a:cs typeface="Ebrima"/>
              </a:rPr>
              <a:t>Sockeye</a:t>
            </a:r>
            <a:endParaRPr lang="en-US" sz="1500" b="1">
              <a:latin typeface="Ebrima" panose="02000000000000000000" pitchFamily="2" charset="0"/>
              <a:ea typeface="Ebrima" panose="02000000000000000000" pitchFamily="2" charset="0"/>
              <a:cs typeface="Ebrima" panose="02000000000000000000" pitchFamily="2" charset="0"/>
            </a:endParaRPr>
          </a:p>
        </p:txBody>
      </p:sp>
      <p:sp>
        <p:nvSpPr>
          <p:cNvPr id="15" name="TextBox 14">
            <a:extLst>
              <a:ext uri="{FF2B5EF4-FFF2-40B4-BE49-F238E27FC236}">
                <a16:creationId xmlns:a16="http://schemas.microsoft.com/office/drawing/2014/main" id="{E6B64376-9A7F-4B8D-95C5-416019B3D9B2}"/>
              </a:ext>
            </a:extLst>
          </p:cNvPr>
          <p:cNvSpPr txBox="1"/>
          <p:nvPr/>
        </p:nvSpPr>
        <p:spPr>
          <a:xfrm>
            <a:off x="7353300" y="2877235"/>
            <a:ext cx="838200" cy="323165"/>
          </a:xfrm>
          <a:prstGeom prst="rect">
            <a:avLst/>
          </a:prstGeom>
          <a:noFill/>
        </p:spPr>
        <p:txBody>
          <a:bodyPr wrap="square" lIns="91440" tIns="45720" rIns="91440" bIns="45720" rtlCol="0" anchor="t">
            <a:spAutoFit/>
          </a:bodyPr>
          <a:lstStyle/>
          <a:p>
            <a:r>
              <a:rPr lang="en-US" sz="1500" b="1">
                <a:latin typeface="Ebrima"/>
                <a:ea typeface="Ebrima"/>
                <a:cs typeface="Ebrima"/>
              </a:rPr>
              <a:t>Coho</a:t>
            </a:r>
            <a:endParaRPr lang="en-US" sz="1500" b="1">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67254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7772400" cy="1362075"/>
          </a:xfrm>
        </p:spPr>
        <p:txBody>
          <a:bodyPr/>
          <a:lstStyle/>
          <a:p>
            <a:r>
              <a:rPr lang="en-US"/>
              <a:t>Salmon are anadromous </a:t>
            </a:r>
            <a:br>
              <a:rPr lang="en-US"/>
            </a:br>
            <a:r>
              <a:rPr lang="en-US"/>
              <a:t>(</a:t>
            </a:r>
            <a:r>
              <a:rPr lang="en-US" b="0"/>
              <a:t>uh-</a:t>
            </a:r>
            <a:r>
              <a:rPr lang="en-US" err="1"/>
              <a:t>na</a:t>
            </a:r>
            <a:r>
              <a:rPr lang="en-US" b="0"/>
              <a:t>-</a:t>
            </a:r>
            <a:r>
              <a:rPr lang="en-US" b="0" err="1"/>
              <a:t>druh-muhs</a:t>
            </a:r>
            <a:r>
              <a:rPr lang="en-US"/>
              <a:t>)</a:t>
            </a:r>
          </a:p>
        </p:txBody>
      </p:sp>
      <p:sp>
        <p:nvSpPr>
          <p:cNvPr id="3" name="Text Placeholder 2"/>
          <p:cNvSpPr>
            <a:spLocks noGrp="1"/>
          </p:cNvSpPr>
          <p:nvPr>
            <p:ph type="body" idx="1"/>
          </p:nvPr>
        </p:nvSpPr>
        <p:spPr>
          <a:xfrm>
            <a:off x="533400" y="1557337"/>
            <a:ext cx="7772400" cy="981076"/>
          </a:xfrm>
        </p:spPr>
        <p:txBody>
          <a:bodyPr>
            <a:normAutofit/>
          </a:bodyPr>
          <a:lstStyle/>
          <a:p>
            <a:r>
              <a:rPr lang="en-US" sz="2100"/>
              <a:t>After spawning, salmon begin to die, leaving the rich ocean nutrients to help support freshwater ecosystems. </a:t>
            </a:r>
          </a:p>
        </p:txBody>
      </p:sp>
      <p:pic>
        <p:nvPicPr>
          <p:cNvPr id="5" name="Picture 4">
            <a:extLst>
              <a:ext uri="{FF2B5EF4-FFF2-40B4-BE49-F238E27FC236}">
                <a16:creationId xmlns:a16="http://schemas.microsoft.com/office/drawing/2014/main" id="{3B01C432-A5E0-4ECD-B81E-5874FF8D55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2366" y="2667000"/>
            <a:ext cx="5694468" cy="3803904"/>
          </a:xfrm>
          <a:prstGeom prst="rect">
            <a:avLst/>
          </a:prstGeom>
          <a:ln>
            <a:solidFill>
              <a:schemeClr val="tx1"/>
            </a:solidFill>
          </a:ln>
        </p:spPr>
      </p:pic>
    </p:spTree>
    <p:extLst>
      <p:ext uri="{BB962C8B-B14F-4D97-AF65-F5344CB8AC3E}">
        <p14:creationId xmlns:p14="http://schemas.microsoft.com/office/powerpoint/2010/main" val="2915021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28600"/>
            <a:ext cx="8229600" cy="914400"/>
          </a:xfrm>
        </p:spPr>
        <p:txBody>
          <a:bodyPr/>
          <a:lstStyle/>
          <a:p>
            <a:pPr algn="l"/>
            <a:r>
              <a:rPr lang="en-US"/>
              <a:t>The salmon life cycle</a:t>
            </a:r>
          </a:p>
        </p:txBody>
      </p:sp>
      <p:sp>
        <p:nvSpPr>
          <p:cNvPr id="8" name="Content Placeholder 7"/>
          <p:cNvSpPr>
            <a:spLocks noGrp="1"/>
          </p:cNvSpPr>
          <p:nvPr>
            <p:ph idx="1"/>
          </p:nvPr>
        </p:nvSpPr>
        <p:spPr>
          <a:xfrm>
            <a:off x="571500" y="1066800"/>
            <a:ext cx="8229600" cy="4914900"/>
          </a:xfrm>
        </p:spPr>
        <p:txBody>
          <a:bodyPr vert="horz" lIns="91440" tIns="45720" rIns="91440" bIns="45720" rtlCol="0" anchor="t">
            <a:normAutofit/>
          </a:bodyPr>
          <a:lstStyle/>
          <a:p>
            <a:pPr marL="0" indent="0">
              <a:buNone/>
            </a:pPr>
            <a:r>
              <a:rPr lang="en-US" sz="2100">
                <a:latin typeface="Ebrima"/>
                <a:ea typeface="Ebrima"/>
                <a:cs typeface="Ebrima"/>
              </a:rPr>
              <a:t>At almost every stage of their life, salmon are an important species for a variety of animals and their </a:t>
            </a:r>
            <a:r>
              <a:rPr lang="en-US" sz="2100" b="1">
                <a:latin typeface="Ebrima"/>
                <a:ea typeface="Ebrima"/>
                <a:cs typeface="Ebrima"/>
              </a:rPr>
              <a:t>ecosystem</a:t>
            </a:r>
            <a:r>
              <a:rPr lang="en-US" sz="2100">
                <a:latin typeface="Ebrima"/>
                <a:ea typeface="Ebrima"/>
                <a:cs typeface="Ebrima"/>
              </a:rPr>
              <a:t>.</a:t>
            </a:r>
          </a:p>
        </p:txBody>
      </p:sp>
      <p:pic>
        <p:nvPicPr>
          <p:cNvPr id="3" name="Picture 2">
            <a:extLst>
              <a:ext uri="{FF2B5EF4-FFF2-40B4-BE49-F238E27FC236}">
                <a16:creationId xmlns:a16="http://schemas.microsoft.com/office/drawing/2014/main" id="{B8E0DA4D-3B0B-4B0D-9A13-6EFB640E78F6}"/>
              </a:ext>
            </a:extLst>
          </p:cNvPr>
          <p:cNvPicPr>
            <a:picLocks noChangeAspect="1"/>
          </p:cNvPicPr>
          <p:nvPr/>
        </p:nvPicPr>
        <p:blipFill rotWithShape="1">
          <a:blip r:embed="rId3">
            <a:extLst>
              <a:ext uri="{28A0092B-C50C-407E-A947-70E740481C1C}">
                <a14:useLocalDpi xmlns:a14="http://schemas.microsoft.com/office/drawing/2010/main" val="0"/>
              </a:ext>
            </a:extLst>
          </a:blip>
          <a:srcRect t="3750" b="3750"/>
          <a:stretch/>
        </p:blipFill>
        <p:spPr>
          <a:xfrm>
            <a:off x="1600200" y="2057400"/>
            <a:ext cx="6425514" cy="3962400"/>
          </a:xfrm>
          <a:prstGeom prst="rect">
            <a:avLst/>
          </a:prstGeom>
          <a:ln>
            <a:solidFill>
              <a:schemeClr val="tx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28600"/>
            <a:ext cx="8229600" cy="914400"/>
          </a:xfrm>
        </p:spPr>
        <p:txBody>
          <a:bodyPr/>
          <a:lstStyle/>
          <a:p>
            <a:pPr algn="l"/>
            <a:r>
              <a:rPr lang="en-US"/>
              <a:t>The salmon food web</a:t>
            </a:r>
          </a:p>
        </p:txBody>
      </p:sp>
      <p:sp>
        <p:nvSpPr>
          <p:cNvPr id="8" name="Content Placeholder 7"/>
          <p:cNvSpPr>
            <a:spLocks noGrp="1"/>
          </p:cNvSpPr>
          <p:nvPr>
            <p:ph idx="1"/>
          </p:nvPr>
        </p:nvSpPr>
        <p:spPr>
          <a:xfrm>
            <a:off x="342899" y="1066800"/>
            <a:ext cx="3143085" cy="4914900"/>
          </a:xfrm>
        </p:spPr>
        <p:txBody>
          <a:bodyPr>
            <a:normAutofit/>
          </a:bodyPr>
          <a:lstStyle/>
          <a:p>
            <a:pPr marL="0" indent="0">
              <a:buNone/>
            </a:pPr>
            <a:r>
              <a:rPr lang="en-US" sz="2100"/>
              <a:t>As eggs they may be eaten by other fish, birds, river otters, raccoons and more. </a:t>
            </a:r>
          </a:p>
        </p:txBody>
      </p:sp>
      <p:pic>
        <p:nvPicPr>
          <p:cNvPr id="4" name="Picture 3">
            <a:extLst>
              <a:ext uri="{FF2B5EF4-FFF2-40B4-BE49-F238E27FC236}">
                <a16:creationId xmlns:a16="http://schemas.microsoft.com/office/drawing/2014/main" id="{BF399BA4-E687-4D33-9998-D5AFEC5FDCE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250" r="13750"/>
          <a:stretch/>
        </p:blipFill>
        <p:spPr>
          <a:xfrm>
            <a:off x="437984" y="2933700"/>
            <a:ext cx="3048001" cy="3048000"/>
          </a:xfrm>
          <a:prstGeom prst="rect">
            <a:avLst/>
          </a:prstGeom>
          <a:ln>
            <a:solidFill>
              <a:schemeClr val="tx1"/>
            </a:solidFill>
          </a:ln>
        </p:spPr>
      </p:pic>
      <p:sp>
        <p:nvSpPr>
          <p:cNvPr id="9" name="Content Placeholder 7">
            <a:extLst>
              <a:ext uri="{FF2B5EF4-FFF2-40B4-BE49-F238E27FC236}">
                <a16:creationId xmlns:a16="http://schemas.microsoft.com/office/drawing/2014/main" id="{A92B0D89-2876-4302-949B-D55B6945D6E2}"/>
              </a:ext>
            </a:extLst>
          </p:cNvPr>
          <p:cNvSpPr txBox="1">
            <a:spLocks/>
          </p:cNvSpPr>
          <p:nvPr/>
        </p:nvSpPr>
        <p:spPr>
          <a:xfrm>
            <a:off x="4752230" y="4648200"/>
            <a:ext cx="3953786" cy="14478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3600" kern="12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274320" algn="l" defTabSz="914400" rtl="0" eaLnBrk="1" latinLnBrk="0" hangingPunct="1">
              <a:spcBef>
                <a:spcPct val="20000"/>
              </a:spcBef>
              <a:buFont typeface="Arial" pitchFamily="34" charset="0"/>
              <a:buChar char="–"/>
              <a:defRPr sz="3200" kern="1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640080" indent="-182880" algn="l" defTabSz="914400" rtl="0" eaLnBrk="1" latinLnBrk="0" hangingPunct="1">
              <a:spcBef>
                <a:spcPct val="20000"/>
              </a:spcBef>
              <a:buFont typeface="Arial" pitchFamily="34" charset="0"/>
              <a:buChar char="•"/>
              <a:defRPr sz="2800" kern="12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1005840" indent="-22860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188720" indent="-22860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100"/>
              <a:t>As a fry, they may be eaten by other fish, snakes, birds, minks and more. </a:t>
            </a:r>
          </a:p>
        </p:txBody>
      </p:sp>
      <p:pic>
        <p:nvPicPr>
          <p:cNvPr id="11" name="Picture 10">
            <a:extLst>
              <a:ext uri="{FF2B5EF4-FFF2-40B4-BE49-F238E27FC236}">
                <a16:creationId xmlns:a16="http://schemas.microsoft.com/office/drawing/2014/main" id="{4A369761-0B86-4BE9-9F1C-1B208E3351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2230" y="1524000"/>
            <a:ext cx="3953786" cy="2965340"/>
          </a:xfrm>
          <a:prstGeom prst="rect">
            <a:avLst/>
          </a:prstGeom>
          <a:ln>
            <a:solidFill>
              <a:schemeClr val="tx1"/>
            </a:solidFill>
          </a:ln>
        </p:spPr>
      </p:pic>
      <p:cxnSp>
        <p:nvCxnSpPr>
          <p:cNvPr id="13" name="Straight Connector 12">
            <a:extLst>
              <a:ext uri="{FF2B5EF4-FFF2-40B4-BE49-F238E27FC236}">
                <a16:creationId xmlns:a16="http://schemas.microsoft.com/office/drawing/2014/main" id="{5701AEC7-7EEE-45F8-88BE-29BF2CB6CD9A}"/>
              </a:ext>
            </a:extLst>
          </p:cNvPr>
          <p:cNvCxnSpPr>
            <a:cxnSpLocks/>
          </p:cNvCxnSpPr>
          <p:nvPr/>
        </p:nvCxnSpPr>
        <p:spPr>
          <a:xfrm>
            <a:off x="4114800" y="2133600"/>
            <a:ext cx="0" cy="2667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9458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DFW_PowerPointTemplate.potx" id="{6D00F9B6-3CEC-4F99-90CF-955C31653A3D}" vid="{D0005149-ACCB-466C-82B0-59F451B4C7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179833A0B4B04438C25ACF1E299B223" ma:contentTypeVersion="7" ma:contentTypeDescription="Create a new document." ma:contentTypeScope="" ma:versionID="6d12caa236200baa84309c5928fa5098">
  <xsd:schema xmlns:xsd="http://www.w3.org/2001/XMLSchema" xmlns:xs="http://www.w3.org/2001/XMLSchema" xmlns:p="http://schemas.microsoft.com/office/2006/metadata/properties" xmlns:ns2="866dbdf0-8bd1-4f93-ab72-906b2cedab70" targetNamespace="http://schemas.microsoft.com/office/2006/metadata/properties" ma:root="true" ma:fieldsID="15abced440da934380291db795da4f8c" ns2:_="">
    <xsd:import namespace="866dbdf0-8bd1-4f93-ab72-906b2cedab7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6dbdf0-8bd1-4f93-ab72-906b2cedab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B02CE9-C842-4364-B4B7-D0E6570675C7}">
  <ds:schemaRefs>
    <ds:schemaRef ds:uri="13ca7600-3bff-434a-a5d1-dfd04fb39ad7"/>
    <ds:schemaRef ds:uri="6697dfbd-1ba5-4f97-98d5-8152b8deaee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E647F1A-BF02-4520-96E2-512853620FD4}">
  <ds:schemaRefs>
    <ds:schemaRef ds:uri="http://schemas.microsoft.com/sharepoint/v3/contenttype/forms"/>
  </ds:schemaRefs>
</ds:datastoreItem>
</file>

<file path=customXml/itemProps3.xml><?xml version="1.0" encoding="utf-8"?>
<ds:datastoreItem xmlns:ds="http://schemas.openxmlformats.org/officeDocument/2006/customXml" ds:itemID="{E8A16F92-1DF6-4148-AB9F-07619FAAB7B5}">
  <ds:schemaRefs>
    <ds:schemaRef ds:uri="866dbdf0-8bd1-4f93-ab72-906b2cedab7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WDFW_PowerPointTemplate (1)</Template>
  <TotalTime>0</TotalTime>
  <Words>974</Words>
  <Application>Microsoft Office PowerPoint</Application>
  <PresentationFormat>On-screen Show (4:3)</PresentationFormat>
  <Paragraphs>85</Paragraphs>
  <Slides>17</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Ebrima</vt:lpstr>
      <vt:lpstr>Roboto Slab</vt:lpstr>
      <vt:lpstr>Rockwell</vt:lpstr>
      <vt:lpstr>Office Theme</vt:lpstr>
      <vt:lpstr>Salmon and orcas in the Salish Sea</vt:lpstr>
      <vt:lpstr>PowerPoint Presentation</vt:lpstr>
      <vt:lpstr>PowerPoint Presentation</vt:lpstr>
      <vt:lpstr>Salmon are anadromous  (uh-na-druh-muhs)</vt:lpstr>
      <vt:lpstr>Salmon are anadromous  (uh-na-druh-muhs)</vt:lpstr>
      <vt:lpstr>Salmon are anadromous  (uh-na-druh-muhs)</vt:lpstr>
      <vt:lpstr>Salmon are anadromous  (uh-na-druh-muhs)</vt:lpstr>
      <vt:lpstr>The salmon life cycle</vt:lpstr>
      <vt:lpstr>The salmon food web</vt:lpstr>
      <vt:lpstr>The salmon food web</vt:lpstr>
      <vt:lpstr>The salmon food web</vt:lpstr>
      <vt:lpstr>Chinook salmon</vt:lpstr>
      <vt:lpstr>Sharing salmon</vt:lpstr>
      <vt:lpstr>Orcas and salmon </vt:lpstr>
      <vt:lpstr>Orcas and salmon </vt:lpstr>
      <vt:lpstr>Transient orcas</vt:lpstr>
      <vt:lpstr>Southern Resident orcas</vt:lpstr>
    </vt:vector>
  </TitlesOfParts>
  <Company>WA Department of Ecology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Chinook salmon and Orcas </dc:title>
  <dc:creator>Althauser, Leia J (DFW)</dc:creator>
  <cp:lastModifiedBy>Althauser, Leia J (DFW)</cp:lastModifiedBy>
  <cp:revision>2</cp:revision>
  <cp:lastPrinted>2019-02-14T22:06:05Z</cp:lastPrinted>
  <dcterms:created xsi:type="dcterms:W3CDTF">2020-09-30T16:09:57Z</dcterms:created>
  <dcterms:modified xsi:type="dcterms:W3CDTF">2020-10-02T14:36:54Z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0x010100D179833A0B4B04438C25ACF1E299B223</vt:lpwstr>
  </property>
  <property fmtid="{D5CDD505-2E9C-101B-9397-08002B2CF9AE}" pid="3" name="Order">
    <vt:r8>19000</vt:r8>
  </property>
  <property fmtid="{D5CDD505-2E9C-101B-9397-08002B2CF9AE}" pid="4" name="Workgroup">
    <vt:lpwstr>--</vt:lpwstr>
  </property>
  <property fmtid="{D5CDD505-2E9C-101B-9397-08002B2CF9AE}" pid="5" name="Scope">
    <vt:lpwstr>Branding</vt:lpwstr>
  </property>
</Properties>
</file>