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96" r:id="rId5"/>
    <p:sldId id="295" r:id="rId6"/>
    <p:sldId id="293" r:id="rId7"/>
    <p:sldId id="326" r:id="rId8"/>
    <p:sldId id="331" r:id="rId9"/>
    <p:sldId id="332" r:id="rId10"/>
    <p:sldId id="333" r:id="rId11"/>
    <p:sldId id="33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nett, Rebecca P (DFW)" initials="B(" lastIdx="1" clrIdx="0">
    <p:extLst>
      <p:ext uri="{19B8F6BF-5375-455C-9EA6-DF929625EA0E}">
        <p15:presenceInfo xmlns:p15="http://schemas.microsoft.com/office/powerpoint/2012/main" userId="S::becky.bennett@dfw.wa.gov::d8a553ba-a0c1-4839-b58a-1434adb32ab5" providerId="AD"/>
      </p:ext>
    </p:extLst>
  </p:cmAuthor>
  <p:cmAuthor id="2" name="Hart, Alison L (DFW)" initials="H(" lastIdx="1" clrIdx="1">
    <p:extLst>
      <p:ext uri="{19B8F6BF-5375-455C-9EA6-DF929625EA0E}">
        <p15:presenceInfo xmlns:p15="http://schemas.microsoft.com/office/powerpoint/2012/main" userId="S::alison.hart@dfw.wa.gov::13cae9fd-d4dd-4661-bc65-ce0ebe796e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FC1DA"/>
    <a:srgbClr val="0F7BAA"/>
    <a:srgbClr val="FFD046"/>
    <a:srgbClr val="169B7E"/>
    <a:srgbClr val="067B54"/>
    <a:srgbClr val="4FBEB7"/>
    <a:srgbClr val="579FD1"/>
    <a:srgbClr val="3AB54A"/>
    <a:srgbClr val="FFFFFF"/>
    <a:srgbClr val="B8C5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27410-2046-4173-A3D8-B11DB601B212}" v="7" dt="2020-10-01T20:18:23.470"/>
    <p1510:client id="{BEE8B19C-F3EE-2D43-2B62-C952538B8D70}" v="1" dt="2020-10-01T21:13:28.205"/>
    <p1510:client id="{E6C5E468-829F-4266-901E-FAAB53B49A20}" v="99" dt="2020-10-01T17:14:12.155"/>
    <p1510:client id="{E8F887A4-A6B6-49A5-906E-10A0923CB473}" v="61" dt="2020-10-01T22:26:41.141"/>
    <p1510:client id="{F893086A-10AD-4B0E-9C7C-18A470A6F9AE}" v="1" dt="2020-10-01T17:19:20.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thauser, Leia J (DFW)" userId="S::leia.althauser@dfw.wa.gov::2503323c-6ace-4802-b9cc-5c9d65b327be" providerId="AD" clId="Web-{E8F887A4-A6B6-49A5-906E-10A0923CB473}"/>
    <pc:docChg chg="modSld">
      <pc:chgData name="Althauser, Leia J (DFW)" userId="S::leia.althauser@dfw.wa.gov::2503323c-6ace-4802-b9cc-5c9d65b327be" providerId="AD" clId="Web-{E8F887A4-A6B6-49A5-906E-10A0923CB473}" dt="2020-10-01T22:26:38.735" v="55" actId="20577"/>
      <pc:docMkLst>
        <pc:docMk/>
      </pc:docMkLst>
      <pc:sldChg chg="modSp delCm">
        <pc:chgData name="Althauser, Leia J (DFW)" userId="S::leia.althauser@dfw.wa.gov::2503323c-6ace-4802-b9cc-5c9d65b327be" providerId="AD" clId="Web-{E8F887A4-A6B6-49A5-906E-10A0923CB473}" dt="2020-10-01T22:24:50.735" v="11"/>
        <pc:sldMkLst>
          <pc:docMk/>
          <pc:sldMk cId="0" sldId="296"/>
        </pc:sldMkLst>
        <pc:spChg chg="mod">
          <ac:chgData name="Althauser, Leia J (DFW)" userId="S::leia.althauser@dfw.wa.gov::2503323c-6ace-4802-b9cc-5c9d65b327be" providerId="AD" clId="Web-{E8F887A4-A6B6-49A5-906E-10A0923CB473}" dt="2020-10-01T22:24:47.125" v="10" actId="14100"/>
          <ac:spMkLst>
            <pc:docMk/>
            <pc:sldMk cId="0" sldId="296"/>
            <ac:spMk id="4" creationId="{95E1657D-BB51-4E63-8CAB-F0C9DB892D51}"/>
          </ac:spMkLst>
        </pc:spChg>
      </pc:sldChg>
      <pc:sldChg chg="modSp delCm">
        <pc:chgData name="Althauser, Leia J (DFW)" userId="S::leia.althauser@dfw.wa.gov::2503323c-6ace-4802-b9cc-5c9d65b327be" providerId="AD" clId="Web-{E8F887A4-A6B6-49A5-906E-10A0923CB473}" dt="2020-10-01T22:26:37.204" v="54" actId="20577"/>
        <pc:sldMkLst>
          <pc:docMk/>
          <pc:sldMk cId="3074580450" sldId="335"/>
        </pc:sldMkLst>
        <pc:spChg chg="mod">
          <ac:chgData name="Althauser, Leia J (DFW)" userId="S::leia.althauser@dfw.wa.gov::2503323c-6ace-4802-b9cc-5c9d65b327be" providerId="AD" clId="Web-{E8F887A4-A6B6-49A5-906E-10A0923CB473}" dt="2020-10-01T22:25:51.313" v="26" actId="1076"/>
          <ac:spMkLst>
            <pc:docMk/>
            <pc:sldMk cId="3074580450" sldId="335"/>
            <ac:spMk id="2" creationId="{C6B22E0E-6326-4DC2-937F-D90C6646740F}"/>
          </ac:spMkLst>
        </pc:spChg>
        <pc:spChg chg="mod">
          <ac:chgData name="Althauser, Leia J (DFW)" userId="S::leia.althauser@dfw.wa.gov::2503323c-6ace-4802-b9cc-5c9d65b327be" providerId="AD" clId="Web-{E8F887A4-A6B6-49A5-906E-10A0923CB473}" dt="2020-10-01T22:26:37.204" v="54" actId="20577"/>
          <ac:spMkLst>
            <pc:docMk/>
            <pc:sldMk cId="3074580450" sldId="335"/>
            <ac:spMk id="16" creationId="{A4C52E01-C702-40AF-9002-7075D64EA018}"/>
          </ac:spMkLst>
        </pc:spChg>
      </pc:sldChg>
    </pc:docChg>
  </pc:docChgLst>
  <pc:docChgLst>
    <pc:chgData name="Bennett, Rebecca P (DFW)" userId="S::becky.bennett@dfw.wa.gov::d8a553ba-a0c1-4839-b58a-1434adb32ab5" providerId="AD" clId="Web-{AAC27410-2046-4173-A3D8-B11DB601B212}"/>
    <pc:docChg chg="modSld">
      <pc:chgData name="Bennett, Rebecca P (DFW)" userId="S::becky.bennett@dfw.wa.gov::d8a553ba-a0c1-4839-b58a-1434adb32ab5" providerId="AD" clId="Web-{AAC27410-2046-4173-A3D8-B11DB601B212}" dt="2020-10-01T20:18:23.470" v="6"/>
      <pc:docMkLst>
        <pc:docMk/>
      </pc:docMkLst>
      <pc:sldChg chg="modSp addCm">
        <pc:chgData name="Bennett, Rebecca P (DFW)" userId="S::becky.bennett@dfw.wa.gov::d8a553ba-a0c1-4839-b58a-1434adb32ab5" providerId="AD" clId="Web-{AAC27410-2046-4173-A3D8-B11DB601B212}" dt="2020-10-01T20:18:23.470" v="6"/>
        <pc:sldMkLst>
          <pc:docMk/>
          <pc:sldMk cId="0" sldId="296"/>
        </pc:sldMkLst>
        <pc:spChg chg="mod">
          <ac:chgData name="Bennett, Rebecca P (DFW)" userId="S::becky.bennett@dfw.wa.gov::d8a553ba-a0c1-4839-b58a-1434adb32ab5" providerId="AD" clId="Web-{AAC27410-2046-4173-A3D8-B11DB601B212}" dt="2020-10-01T20:17:43.029" v="4" actId="20577"/>
          <ac:spMkLst>
            <pc:docMk/>
            <pc:sldMk cId="0" sldId="296"/>
            <ac:spMk id="2" creationId="{00000000-0000-0000-0000-000000000000}"/>
          </ac:spMkLst>
        </pc:spChg>
      </pc:sldChg>
    </pc:docChg>
  </pc:docChgLst>
  <pc:docChgLst>
    <pc:chgData clId="Web-{BEE8B19C-F3EE-2D43-2B62-C952538B8D70}"/>
    <pc:docChg chg="">
      <pc:chgData name="" userId="" providerId="" clId="Web-{BEE8B19C-F3EE-2D43-2B62-C952538B8D70}" dt="2020-10-01T21:13:28.205" v="0"/>
      <pc:docMkLst>
        <pc:docMk/>
      </pc:docMkLst>
      <pc:sldChg chg="addCm">
        <pc:chgData name="" userId="" providerId="" clId="Web-{BEE8B19C-F3EE-2D43-2B62-C952538B8D70}" dt="2020-10-01T21:13:28.205" v="0"/>
        <pc:sldMkLst>
          <pc:docMk/>
          <pc:sldMk cId="3074580450" sldId="33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498022D-315E-4DCD-83AA-FDE09CA1E5F4}" type="datetimeFigureOut">
              <a:rPr lang="en-US" smtClean="0"/>
              <a:pPr/>
              <a:t>10/1/2020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18A62F8-8ED1-4F04-A5B0-86B704968269}"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791021A-CA97-4BFD-87B6-2FBD359036F0}" type="datetimeFigureOut">
              <a:rPr lang="en-US" smtClean="0"/>
              <a:pPr/>
              <a:t>10/1/2020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A628E4F-335F-45F5-A2FC-FE9487D090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Engage students in a discussion about endangered species and extinction. Use the links provided in this slideshow and the lesson plan as further resources on the subject. </a:t>
            </a:r>
          </a:p>
        </p:txBody>
      </p:sp>
      <p:sp>
        <p:nvSpPr>
          <p:cNvPr id="4" name="Slide Number Placeholder 3"/>
          <p:cNvSpPr>
            <a:spLocks noGrp="1"/>
          </p:cNvSpPr>
          <p:nvPr>
            <p:ph type="sldNum" sz="quarter" idx="5"/>
          </p:nvPr>
        </p:nvSpPr>
        <p:spPr/>
        <p:txBody>
          <a:bodyPr/>
          <a:lstStyle/>
          <a:p>
            <a:fld id="{9A628E4F-335F-45F5-A2FC-FE9487D09098}" type="slidenum">
              <a:rPr lang="en-US" smtClean="0"/>
              <a:pPr/>
              <a:t>3</a:t>
            </a:fld>
            <a:endParaRPr lang="en-US"/>
          </a:p>
        </p:txBody>
      </p:sp>
    </p:spTree>
    <p:extLst>
      <p:ext uri="{BB962C8B-B14F-4D97-AF65-F5344CB8AC3E}">
        <p14:creationId xmlns:p14="http://schemas.microsoft.com/office/powerpoint/2010/main" val="213193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After this slide, have students use evidence from the story map and from the video to hypothesize why Southern Resident Orcas are in decline (see lesson plan). </a:t>
            </a:r>
          </a:p>
        </p:txBody>
      </p:sp>
      <p:sp>
        <p:nvSpPr>
          <p:cNvPr id="4" name="Slide Number Placeholder 3"/>
          <p:cNvSpPr>
            <a:spLocks noGrp="1"/>
          </p:cNvSpPr>
          <p:nvPr>
            <p:ph type="sldNum" sz="quarter" idx="5"/>
          </p:nvPr>
        </p:nvSpPr>
        <p:spPr/>
        <p:txBody>
          <a:bodyPr/>
          <a:lstStyle/>
          <a:p>
            <a:fld id="{9A628E4F-335F-45F5-A2FC-FE9487D09098}" type="slidenum">
              <a:rPr lang="en-US" smtClean="0"/>
              <a:pPr/>
              <a:t>5</a:t>
            </a:fld>
            <a:endParaRPr lang="en-US"/>
          </a:p>
        </p:txBody>
      </p:sp>
    </p:spTree>
    <p:extLst>
      <p:ext uri="{BB962C8B-B14F-4D97-AF65-F5344CB8AC3E}">
        <p14:creationId xmlns:p14="http://schemas.microsoft.com/office/powerpoint/2010/main" val="1498922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Make sure students name all three, the next slide will focus on the decline of Southern Resident orca’s main prey, Chinook salmon. </a:t>
            </a:r>
          </a:p>
        </p:txBody>
      </p:sp>
      <p:sp>
        <p:nvSpPr>
          <p:cNvPr id="4" name="Slide Number Placeholder 3"/>
          <p:cNvSpPr>
            <a:spLocks noGrp="1"/>
          </p:cNvSpPr>
          <p:nvPr>
            <p:ph type="sldNum" sz="quarter" idx="5"/>
          </p:nvPr>
        </p:nvSpPr>
        <p:spPr/>
        <p:txBody>
          <a:bodyPr/>
          <a:lstStyle/>
          <a:p>
            <a:fld id="{9A628E4F-335F-45F5-A2FC-FE9487D09098}" type="slidenum">
              <a:rPr lang="en-US" smtClean="0"/>
              <a:pPr/>
              <a:t>6</a:t>
            </a:fld>
            <a:endParaRPr lang="en-US"/>
          </a:p>
        </p:txBody>
      </p:sp>
    </p:spTree>
    <p:extLst>
      <p:ext uri="{BB962C8B-B14F-4D97-AF65-F5344CB8AC3E}">
        <p14:creationId xmlns:p14="http://schemas.microsoft.com/office/powerpoint/2010/main" val="696984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students don’t remember direct vs. inverse relationships, remind them. Look in the vocabulary section of the lesson plan. Give students the graphs that came with the lesson and ask them to describe the relationship between Chinook and Southern Resident. </a:t>
            </a:r>
          </a:p>
        </p:txBody>
      </p:sp>
      <p:sp>
        <p:nvSpPr>
          <p:cNvPr id="4" name="Slide Number Placeholder 3"/>
          <p:cNvSpPr>
            <a:spLocks noGrp="1"/>
          </p:cNvSpPr>
          <p:nvPr>
            <p:ph type="sldNum" sz="quarter" idx="5"/>
          </p:nvPr>
        </p:nvSpPr>
        <p:spPr/>
        <p:txBody>
          <a:bodyPr/>
          <a:lstStyle/>
          <a:p>
            <a:fld id="{9A628E4F-335F-45F5-A2FC-FE9487D09098}" type="slidenum">
              <a:rPr lang="en-US" smtClean="0"/>
              <a:pPr/>
              <a:t>8</a:t>
            </a:fld>
            <a:endParaRPr lang="en-US"/>
          </a:p>
        </p:txBody>
      </p:sp>
    </p:spTree>
    <p:extLst>
      <p:ext uri="{BB962C8B-B14F-4D97-AF65-F5344CB8AC3E}">
        <p14:creationId xmlns:p14="http://schemas.microsoft.com/office/powerpoint/2010/main" val="40525431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0"/>
            <a:ext cx="9144000" cy="3429000"/>
          </a:xfrm>
          <a:prstGeom prst="rect">
            <a:avLst/>
          </a:prstGeom>
          <a:solidFill>
            <a:srgbClr val="007A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A53"/>
              </a:solidFill>
            </a:endParaRPr>
          </a:p>
        </p:txBody>
      </p:sp>
      <p:sp>
        <p:nvSpPr>
          <p:cNvPr id="2" name="Title 1"/>
          <p:cNvSpPr>
            <a:spLocks noGrp="1"/>
          </p:cNvSpPr>
          <p:nvPr>
            <p:ph type="title"/>
          </p:nvPr>
        </p:nvSpPr>
        <p:spPr>
          <a:xfrm>
            <a:off x="381000" y="1143000"/>
            <a:ext cx="8382000" cy="1143000"/>
          </a:xfrm>
        </p:spPr>
        <p:txBody>
          <a:bodyPr>
            <a:normAutofit/>
          </a:bodyPr>
          <a:lstStyle>
            <a:lvl1pPr>
              <a:defRPr sz="4200" b="1" baseline="0">
                <a:solidFill>
                  <a:schemeClr val="bg1"/>
                </a:solidFill>
                <a:latin typeface="Rockwell" panose="02060603020205020403" pitchFamily="18"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rgbClr val="28557A"/>
                </a:solidFill>
              </a:defRPr>
            </a:lvl1pPr>
          </a:lstStyle>
          <a:p>
            <a:fld id="{82765077-33CD-41D0-80AC-47D3807B673C}" type="datetime1">
              <a:rPr lang="en-US" smtClean="0"/>
              <a:t>10/1/2020</a:t>
            </a:fld>
            <a:endParaRPr lang="en-US"/>
          </a:p>
        </p:txBody>
      </p:sp>
      <p:sp>
        <p:nvSpPr>
          <p:cNvPr id="4" name="Footer Placeholder 3"/>
          <p:cNvSpPr>
            <a:spLocks noGrp="1"/>
          </p:cNvSpPr>
          <p:nvPr>
            <p:ph type="ftr" sz="quarter" idx="11"/>
          </p:nvPr>
        </p:nvSpPr>
        <p:spPr/>
        <p:txBody>
          <a:bodyPr/>
          <a:lstStyle/>
          <a:p>
            <a:r>
              <a:rPr lang="en-US"/>
              <a:t>Department of Fish and Wildlife</a:t>
            </a:r>
          </a:p>
        </p:txBody>
      </p:sp>
      <p:sp>
        <p:nvSpPr>
          <p:cNvPr id="5" name="Slide Number Placeholder 4"/>
          <p:cNvSpPr>
            <a:spLocks noGrp="1"/>
          </p:cNvSpPr>
          <p:nvPr>
            <p:ph type="sldNum" sz="quarter" idx="12"/>
          </p:nvPr>
        </p:nvSpPr>
        <p:spPr/>
        <p:txBody>
          <a:bodyPr/>
          <a:lstStyle/>
          <a:p>
            <a:fld id="{5A73201E-BAD4-4887-93F2-D695096208A5}"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61811" y="5485865"/>
            <a:ext cx="1620377" cy="1090170"/>
          </a:xfrm>
          <a:prstGeom prst="rect">
            <a:avLst/>
          </a:prstGeom>
        </p:spPr>
      </p:pic>
      <p:sp>
        <p:nvSpPr>
          <p:cNvPr id="10" name="Rectangle 9"/>
          <p:cNvSpPr/>
          <p:nvPr userDrawn="1"/>
        </p:nvSpPr>
        <p:spPr>
          <a:xfrm>
            <a:off x="0" y="3429000"/>
            <a:ext cx="9144000" cy="76200"/>
          </a:xfrm>
          <a:prstGeom prst="rect">
            <a:avLst/>
          </a:prstGeom>
          <a:solidFill>
            <a:srgbClr val="92D4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p:cNvSpPr/>
          <p:nvPr userDrawn="1"/>
        </p:nvSpPr>
        <p:spPr>
          <a:xfrm>
            <a:off x="0" y="2057400"/>
            <a:ext cx="9144000" cy="2743200"/>
          </a:xfrm>
          <a:prstGeom prst="rect">
            <a:avLst/>
          </a:prstGeom>
          <a:solidFill>
            <a:srgbClr val="067B54">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2133600" y="2667000"/>
            <a:ext cx="6400800" cy="1371600"/>
          </a:xfrm>
        </p:spPr>
        <p:txBody>
          <a:bodyPr>
            <a:normAutofit/>
          </a:bodyPr>
          <a:lstStyle>
            <a:lvl1pPr algn="l">
              <a:defRPr sz="3200" b="1">
                <a:solidFill>
                  <a:schemeClr val="bg1"/>
                </a:solidFill>
                <a:latin typeface="Rockwell" panose="02060603020205020403" pitchFamily="18" charset="0"/>
                <a:ea typeface="Roboto Slab" pitchFamily="2" charset="0"/>
              </a:defRPr>
            </a:lvl1pPr>
          </a:lstStyle>
          <a:p>
            <a:r>
              <a:rPr lang="en-US"/>
              <a:t>Click to edit Master title style</a:t>
            </a:r>
          </a:p>
        </p:txBody>
      </p:sp>
      <p:sp>
        <p:nvSpPr>
          <p:cNvPr id="4" name="Date Placeholder 3"/>
          <p:cNvSpPr>
            <a:spLocks noGrp="1"/>
          </p:cNvSpPr>
          <p:nvPr>
            <p:ph type="dt" sz="half" idx="10"/>
          </p:nvPr>
        </p:nvSpPr>
        <p:spPr/>
        <p:txBody>
          <a:bodyPr/>
          <a:lstStyle/>
          <a:p>
            <a:fld id="{13FF6A5E-8619-44AD-8680-5D858FB0EE30}" type="datetime1">
              <a:rPr lang="en-US" smtClean="0">
                <a:solidFill>
                  <a:prstClr val="black">
                    <a:tint val="75000"/>
                  </a:prstClr>
                </a:solidFill>
              </a:rPr>
              <a:t>10/1/2020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Fish and Wildlife</a:t>
            </a:r>
          </a:p>
        </p:txBody>
      </p:sp>
      <p:sp>
        <p:nvSpPr>
          <p:cNvPr id="6" name="Slide Number Placeholder 5"/>
          <p:cNvSpPr>
            <a:spLocks noGrp="1"/>
          </p:cNvSpPr>
          <p:nvPr>
            <p:ph type="sldNum" sz="quarter" idx="12"/>
          </p:nvPr>
        </p:nvSpPr>
        <p:spPr/>
        <p:txBody>
          <a:bodyPr/>
          <a:lstStyle/>
          <a:p>
            <a:fld id="{5A73201E-BAD4-4887-93F2-D695096208A5}" type="slidenum">
              <a:rPr lang="en-US" smtClean="0">
                <a:solidFill>
                  <a:prstClr val="black">
                    <a:tint val="75000"/>
                  </a:prstClr>
                </a:solidFill>
              </a:rPr>
              <a:pPr/>
              <a:t>‹#›</a:t>
            </a:fld>
            <a:endParaRPr lang="en-US">
              <a:solidFill>
                <a:prstClr val="black">
                  <a:tint val="75000"/>
                </a:prstClr>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2543175"/>
            <a:ext cx="1303111" cy="161925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67B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 name="Title 1"/>
          <p:cNvSpPr>
            <a:spLocks noGrp="1"/>
          </p:cNvSpPr>
          <p:nvPr>
            <p:ph type="title"/>
          </p:nvPr>
        </p:nvSpPr>
        <p:spPr>
          <a:xfrm>
            <a:off x="465438" y="4406900"/>
            <a:ext cx="8221362" cy="1362075"/>
          </a:xfrm>
        </p:spPr>
        <p:txBody>
          <a:bodyPr anchor="t">
            <a:normAutofit/>
          </a:bodyPr>
          <a:lstStyle>
            <a:lvl1pPr algn="l">
              <a:defRPr sz="3200" b="1" cap="all">
                <a:solidFill>
                  <a:schemeClr val="bg1"/>
                </a:solidFill>
                <a:latin typeface="Rockwell" panose="02060603020205020403" pitchFamily="18" charset="0"/>
                <a:ea typeface="Roboto Slab" pitchFamily="2" charset="0"/>
              </a:defRPr>
            </a:lvl1pPr>
          </a:lstStyle>
          <a:p>
            <a:r>
              <a:rPr lang="en-US"/>
              <a:t>Click to edit Master title style</a:t>
            </a:r>
          </a:p>
        </p:txBody>
      </p:sp>
      <p:sp>
        <p:nvSpPr>
          <p:cNvPr id="3" name="Text Placeholder 2"/>
          <p:cNvSpPr>
            <a:spLocks noGrp="1"/>
          </p:cNvSpPr>
          <p:nvPr>
            <p:ph type="body" idx="1"/>
          </p:nvPr>
        </p:nvSpPr>
        <p:spPr>
          <a:xfrm>
            <a:off x="465438" y="2906713"/>
            <a:ext cx="8221362" cy="1500187"/>
          </a:xfrm>
        </p:spPr>
        <p:txBody>
          <a:bodyPr anchor="b">
            <a:normAutofit/>
          </a:bodyPr>
          <a:lstStyle>
            <a:lvl1pPr marL="0" indent="0">
              <a:buNone/>
              <a:defRPr sz="2400">
                <a:solidFill>
                  <a:schemeClr val="bg1">
                    <a:lumMod val="85000"/>
                  </a:schemeClr>
                </a:solidFill>
                <a:latin typeface="Ebrima" panose="02000000000000000000" pitchFamily="2" charset="0"/>
                <a:ea typeface="Ebrima" panose="02000000000000000000" pitchFamily="2" charset="0"/>
                <a:cs typeface="Ebrima" panose="02000000000000000000"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ED922B-BF29-4915-98DA-916F1ADF4C66}" type="datetime1">
              <a:rPr lang="en-US" smtClean="0"/>
              <a:t>10/1/2020</a:t>
            </a:fld>
            <a:endParaRPr lang="en-US"/>
          </a:p>
        </p:txBody>
      </p:sp>
      <p:sp>
        <p:nvSpPr>
          <p:cNvPr id="5" name="Footer Placeholder 4"/>
          <p:cNvSpPr>
            <a:spLocks noGrp="1"/>
          </p:cNvSpPr>
          <p:nvPr>
            <p:ph type="ftr" sz="quarter" idx="11"/>
          </p:nvPr>
        </p:nvSpPr>
        <p:spPr/>
        <p:txBody>
          <a:bodyPr/>
          <a:lstStyle/>
          <a:p>
            <a:r>
              <a:rPr lang="en-US"/>
              <a:t>Department of Fish and Wildlife</a:t>
            </a:r>
          </a:p>
        </p:txBody>
      </p:sp>
      <p:sp>
        <p:nvSpPr>
          <p:cNvPr id="6" name="Slide Number Placeholder 5"/>
          <p:cNvSpPr>
            <a:spLocks noGrp="1"/>
          </p:cNvSpPr>
          <p:nvPr>
            <p:ph type="sldNum" sz="quarter" idx="12"/>
          </p:nvPr>
        </p:nvSpPr>
        <p:spPr/>
        <p:txBody>
          <a:bodyPr/>
          <a:lstStyle/>
          <a:p>
            <a:fld id="{5A73201E-BAD4-4887-93F2-D695096208A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444910" y="274638"/>
            <a:ext cx="8241890" cy="868362"/>
          </a:xfrm>
        </p:spPr>
        <p:txBody>
          <a:bodyPr/>
          <a:lstStyle>
            <a:lvl1pPr algn="l">
              <a:defRPr>
                <a:solidFill>
                  <a:srgbClr val="067B54"/>
                </a:solidFill>
                <a:latin typeface="Rockwell" panose="02060603020205020403" pitchFamily="18" charset="0"/>
                <a:ea typeface="Roboto Slab" pitchFamily="2" charset="0"/>
              </a:defRPr>
            </a:lvl1pPr>
          </a:lstStyle>
          <a:p>
            <a:r>
              <a:rPr lang="en-US"/>
              <a:t>Click to edit Master title style</a:t>
            </a:r>
          </a:p>
        </p:txBody>
      </p:sp>
      <p:sp>
        <p:nvSpPr>
          <p:cNvPr id="3" name="Content Placeholder 2"/>
          <p:cNvSpPr>
            <a:spLocks noGrp="1"/>
          </p:cNvSpPr>
          <p:nvPr userDrawn="1">
            <p:ph idx="1"/>
          </p:nvPr>
        </p:nvSpPr>
        <p:spPr>
          <a:xfrm>
            <a:off x="444910" y="1582257"/>
            <a:ext cx="8241890" cy="4647093"/>
          </a:xfrm>
        </p:spPr>
        <p:txBody>
          <a:bodyPr>
            <a:normAutofit/>
          </a:bodyPr>
          <a:lstStyle>
            <a:lvl1pPr marL="0" indent="0">
              <a:buNone/>
              <a:defRPr sz="3600">
                <a:solidFill>
                  <a:srgbClr val="28557A"/>
                </a:solidFill>
                <a:latin typeface="Ebrima" panose="02000000000000000000" pitchFamily="2" charset="0"/>
                <a:ea typeface="Ebrima" panose="02000000000000000000" pitchFamily="2" charset="0"/>
                <a:cs typeface="Ebrima" panose="02000000000000000000" pitchFamily="2" charset="0"/>
              </a:defRPr>
            </a:lvl1pPr>
            <a:lvl2pPr marL="365760" indent="-274320">
              <a:defRPr sz="3200">
                <a:solidFill>
                  <a:srgbClr val="28557A"/>
                </a:solidFill>
                <a:latin typeface="Ebrima" panose="02000000000000000000" pitchFamily="2" charset="0"/>
                <a:ea typeface="Ebrima" panose="02000000000000000000" pitchFamily="2" charset="0"/>
                <a:cs typeface="Ebrima" panose="02000000000000000000" pitchFamily="2" charset="0"/>
              </a:defRPr>
            </a:lvl2pPr>
            <a:lvl3pPr marL="640080" indent="-182880">
              <a:defRPr sz="2800">
                <a:solidFill>
                  <a:srgbClr val="28557A"/>
                </a:solidFill>
                <a:latin typeface="Ebrima" panose="02000000000000000000" pitchFamily="2" charset="0"/>
                <a:ea typeface="Ebrima" panose="02000000000000000000" pitchFamily="2" charset="0"/>
                <a:cs typeface="Ebrima" panose="02000000000000000000" pitchFamily="2" charset="0"/>
              </a:defRPr>
            </a:lvl3pPr>
            <a:lvl4pPr marL="1005840">
              <a:defRPr sz="2400">
                <a:solidFill>
                  <a:srgbClr val="28557A"/>
                </a:solidFill>
                <a:latin typeface="Ebrima" panose="02000000000000000000" pitchFamily="2" charset="0"/>
                <a:ea typeface="Ebrima" panose="02000000000000000000" pitchFamily="2" charset="0"/>
                <a:cs typeface="Ebrima" panose="02000000000000000000" pitchFamily="2" charset="0"/>
              </a:defRPr>
            </a:lvl4pPr>
            <a:lvl5pPr marL="1188720">
              <a:defRPr sz="2400">
                <a:solidFill>
                  <a:srgbClr val="28557A"/>
                </a:solidFill>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Footer Placeholder 3"/>
          <p:cNvSpPr>
            <a:spLocks noGrp="1"/>
          </p:cNvSpPr>
          <p:nvPr userDrawn="1">
            <p:ph type="ftr" sz="quarter" idx="4294967295"/>
          </p:nvPr>
        </p:nvSpPr>
        <p:spPr>
          <a:xfrm>
            <a:off x="898712" y="6508791"/>
            <a:ext cx="2895600" cy="271054"/>
          </a:xfrm>
        </p:spPr>
        <p:txBody>
          <a:bodyPr/>
          <a:lstStyle>
            <a:lvl1pPr algn="l">
              <a:defRPr sz="1000">
                <a:solidFill>
                  <a:schemeClr val="bg1"/>
                </a:solidFill>
                <a:latin typeface="Roboto Slab" pitchFamily="2" charset="0"/>
                <a:ea typeface="Roboto Slab" pitchFamily="2" charset="0"/>
              </a:defRPr>
            </a:lvl1pPr>
          </a:lstStyle>
          <a:p>
            <a:r>
              <a:rPr lang="en-US"/>
              <a:t>Department of Fish and Wildlife</a:t>
            </a:r>
          </a:p>
        </p:txBody>
      </p:sp>
      <p:grpSp>
        <p:nvGrpSpPr>
          <p:cNvPr id="21" name="Group 20"/>
          <p:cNvGrpSpPr/>
          <p:nvPr userDrawn="1"/>
        </p:nvGrpSpPr>
        <p:grpSpPr>
          <a:xfrm>
            <a:off x="0" y="6126163"/>
            <a:ext cx="9144000" cy="731837"/>
            <a:chOff x="0" y="6126163"/>
            <a:chExt cx="9144000" cy="731837"/>
          </a:xfrm>
        </p:grpSpPr>
        <p:sp>
          <p:nvSpPr>
            <p:cNvPr id="22" name="Rectangle 21"/>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Rectangle 22"/>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25"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lgn="l">
              <a:defRPr>
                <a:solidFill>
                  <a:srgbClr val="067B54"/>
                </a:solidFill>
                <a:latin typeface="Rockwell" panose="02060603020205020403" pitchFamily="18" charset="0"/>
                <a:ea typeface="Roboto Slab" pitchFamily="2" charset="0"/>
              </a:defRPr>
            </a:lvl1p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marL="0" indent="0">
              <a:buNone/>
              <a:defRPr sz="2800">
                <a:solidFill>
                  <a:srgbClr val="28557A"/>
                </a:solidFill>
                <a:latin typeface="Ebrima" panose="02000000000000000000" pitchFamily="2" charset="0"/>
                <a:ea typeface="Ebrima" panose="02000000000000000000" pitchFamily="2" charset="0"/>
                <a:cs typeface="Ebrima" panose="02000000000000000000" pitchFamily="2" charset="0"/>
              </a:defRPr>
            </a:lvl1pPr>
            <a:lvl2pPr>
              <a:defRPr sz="2400">
                <a:solidFill>
                  <a:srgbClr val="28557A"/>
                </a:solidFill>
                <a:latin typeface="Ebrima" panose="02000000000000000000" pitchFamily="2" charset="0"/>
                <a:ea typeface="Ebrima" panose="02000000000000000000" pitchFamily="2" charset="0"/>
                <a:cs typeface="Ebrima" panose="02000000000000000000" pitchFamily="2" charset="0"/>
              </a:defRPr>
            </a:lvl2pPr>
            <a:lvl3pPr>
              <a:defRPr sz="2000">
                <a:solidFill>
                  <a:srgbClr val="28557A"/>
                </a:solidFill>
                <a:latin typeface="Ebrima" panose="02000000000000000000" pitchFamily="2" charset="0"/>
                <a:ea typeface="Ebrima" panose="02000000000000000000" pitchFamily="2" charset="0"/>
                <a:cs typeface="Ebrima" panose="02000000000000000000" pitchFamily="2" charset="0"/>
              </a:defRPr>
            </a:lvl3pPr>
            <a:lvl4pPr>
              <a:defRPr sz="1800">
                <a:solidFill>
                  <a:srgbClr val="28557A"/>
                </a:solidFill>
                <a:latin typeface="Ebrima" panose="02000000000000000000" pitchFamily="2" charset="0"/>
                <a:ea typeface="Ebrima" panose="02000000000000000000" pitchFamily="2" charset="0"/>
                <a:cs typeface="Ebrima" panose="02000000000000000000" pitchFamily="2" charset="0"/>
              </a:defRPr>
            </a:lvl4pPr>
            <a:lvl5pPr>
              <a:defRPr sz="1800">
                <a:solidFill>
                  <a:srgbClr val="28557A"/>
                </a:solidFill>
                <a:latin typeface="Ebrima" panose="02000000000000000000" pitchFamily="2" charset="0"/>
                <a:ea typeface="Ebrima" panose="02000000000000000000" pitchFamily="2" charset="0"/>
                <a:cs typeface="Ebrima" panose="02000000000000000000" pitchFamily="2"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4754563"/>
          </a:xfrm>
        </p:spPr>
        <p:txBody>
          <a:bodyPr/>
          <a:lstStyle>
            <a:lvl1pPr marL="0" indent="0">
              <a:buNone/>
              <a:defRPr sz="2800">
                <a:solidFill>
                  <a:srgbClr val="28557A"/>
                </a:solidFill>
                <a:latin typeface="Ebrima" panose="02000000000000000000" pitchFamily="2" charset="0"/>
                <a:ea typeface="Ebrima" panose="02000000000000000000" pitchFamily="2" charset="0"/>
                <a:cs typeface="Ebrima" panose="02000000000000000000" pitchFamily="2" charset="0"/>
              </a:defRPr>
            </a:lvl1pPr>
            <a:lvl2pPr>
              <a:defRPr sz="2400">
                <a:solidFill>
                  <a:srgbClr val="28557A"/>
                </a:solidFill>
                <a:latin typeface="Ebrima" panose="02000000000000000000" pitchFamily="2" charset="0"/>
                <a:ea typeface="Ebrima" panose="02000000000000000000" pitchFamily="2" charset="0"/>
                <a:cs typeface="Ebrima" panose="02000000000000000000" pitchFamily="2" charset="0"/>
              </a:defRPr>
            </a:lvl2pPr>
            <a:lvl3pPr>
              <a:defRPr sz="2000">
                <a:solidFill>
                  <a:srgbClr val="28557A"/>
                </a:solidFill>
                <a:latin typeface="Ebrima" panose="02000000000000000000" pitchFamily="2" charset="0"/>
                <a:ea typeface="Ebrima" panose="02000000000000000000" pitchFamily="2" charset="0"/>
                <a:cs typeface="Ebrima" panose="02000000000000000000" pitchFamily="2" charset="0"/>
              </a:defRPr>
            </a:lvl3pPr>
            <a:lvl4pPr>
              <a:defRPr sz="1800">
                <a:solidFill>
                  <a:srgbClr val="28557A"/>
                </a:solidFill>
                <a:latin typeface="Ebrima" panose="02000000000000000000" pitchFamily="2" charset="0"/>
                <a:ea typeface="Ebrima" panose="02000000000000000000" pitchFamily="2" charset="0"/>
                <a:cs typeface="Ebrima" panose="02000000000000000000" pitchFamily="2" charset="0"/>
              </a:defRPr>
            </a:lvl4pPr>
            <a:lvl5pPr>
              <a:defRPr sz="1800">
                <a:solidFill>
                  <a:srgbClr val="28557A"/>
                </a:solidFill>
                <a:latin typeface="Ebrima" panose="02000000000000000000" pitchFamily="2" charset="0"/>
                <a:ea typeface="Ebrima" panose="02000000000000000000" pitchFamily="2" charset="0"/>
                <a:cs typeface="Ebrima" panose="02000000000000000000" pitchFamily="2"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553200" y="6538476"/>
            <a:ext cx="2133600" cy="243324"/>
          </a:xfrm>
        </p:spPr>
        <p:txBody>
          <a:bodyPr/>
          <a:lstStyle>
            <a:lvl1pPr algn="r">
              <a:defRPr>
                <a:solidFill>
                  <a:schemeClr val="bg1"/>
                </a:solidFill>
              </a:defRPr>
            </a:lvl1pPr>
          </a:lstStyle>
          <a:p>
            <a:fld id="{6FD19E62-BC16-499C-BCF6-4003BBF36118}" type="datetime1">
              <a:rPr lang="en-US" smtClean="0"/>
              <a:t>10/1/2020</a:t>
            </a:fld>
            <a:endParaRPr lang="en-US"/>
          </a:p>
        </p:txBody>
      </p:sp>
      <p:sp>
        <p:nvSpPr>
          <p:cNvPr id="6" name="Footer Placeholder 5"/>
          <p:cNvSpPr>
            <a:spLocks noGrp="1"/>
          </p:cNvSpPr>
          <p:nvPr>
            <p:ph type="ftr" sz="quarter" idx="11"/>
          </p:nvPr>
        </p:nvSpPr>
        <p:spPr>
          <a:xfrm>
            <a:off x="1028700" y="6510746"/>
            <a:ext cx="2895600" cy="271054"/>
          </a:xfrm>
        </p:spPr>
        <p:txBody>
          <a:bodyPr/>
          <a:lstStyle>
            <a:lvl1pPr algn="l">
              <a:defRPr>
                <a:solidFill>
                  <a:schemeClr val="bg1"/>
                </a:solidFill>
                <a:latin typeface="Roboto Slab" pitchFamily="2" charset="0"/>
                <a:ea typeface="Roboto Slab" pitchFamily="2" charset="0"/>
              </a:defRPr>
            </a:lvl1pPr>
          </a:lstStyle>
          <a:p>
            <a:r>
              <a:rPr lang="en-US"/>
              <a:t>Department of Fish and Wildlife</a:t>
            </a:r>
          </a:p>
        </p:txBody>
      </p:sp>
      <p:sp>
        <p:nvSpPr>
          <p:cNvPr id="11" name="Rectangle 10"/>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16"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lgn="l">
              <a:defRPr>
                <a:solidFill>
                  <a:srgbClr val="067B54"/>
                </a:solidFill>
                <a:latin typeface="Rockwell" panose="02060603020205020403" pitchFamily="18" charset="0"/>
                <a:ea typeface="Roboto Slab" pitchFamily="2" charset="0"/>
              </a:defRPr>
            </a:lvl1pPr>
          </a:lstStyle>
          <a:p>
            <a:r>
              <a:rPr lang="en-US"/>
              <a:t>Click to edit Master title style</a:t>
            </a:r>
          </a:p>
        </p:txBody>
      </p:sp>
      <p:sp>
        <p:nvSpPr>
          <p:cNvPr id="3" name="Content Placeholder 2"/>
          <p:cNvSpPr>
            <a:spLocks noGrp="1"/>
          </p:cNvSpPr>
          <p:nvPr>
            <p:ph idx="1"/>
          </p:nvPr>
        </p:nvSpPr>
        <p:spPr>
          <a:xfrm>
            <a:off x="457200" y="1371600"/>
            <a:ext cx="8229600" cy="4743451"/>
          </a:xfrm>
        </p:spPr>
        <p:txBody>
          <a:bodyPr>
            <a:normAutofit/>
          </a:bodyPr>
          <a:lstStyle>
            <a:lvl1pPr marL="0" indent="0">
              <a:buNone/>
              <a:defRPr sz="3600">
                <a:solidFill>
                  <a:srgbClr val="28557A"/>
                </a:solidFill>
                <a:latin typeface="Ebrima" panose="02000000000000000000" pitchFamily="2" charset="0"/>
                <a:ea typeface="Ebrima" panose="02000000000000000000" pitchFamily="2" charset="0"/>
                <a:cs typeface="Ebrima" panose="02000000000000000000" pitchFamily="2" charset="0"/>
              </a:defRPr>
            </a:lvl1pPr>
            <a:lvl2pPr marL="365760" indent="-182880">
              <a:defRPr sz="3200">
                <a:solidFill>
                  <a:srgbClr val="28557A"/>
                </a:solidFill>
                <a:latin typeface="Ebrima" panose="02000000000000000000" pitchFamily="2" charset="0"/>
                <a:ea typeface="Ebrima" panose="02000000000000000000" pitchFamily="2" charset="0"/>
                <a:cs typeface="Ebrima" panose="02000000000000000000" pitchFamily="2" charset="0"/>
              </a:defRPr>
            </a:lvl2pPr>
            <a:lvl3pPr marL="548640" indent="-182880">
              <a:defRPr sz="2800">
                <a:solidFill>
                  <a:srgbClr val="28557A"/>
                </a:solidFill>
                <a:latin typeface="Ebrima" panose="02000000000000000000" pitchFamily="2" charset="0"/>
                <a:ea typeface="Ebrima" panose="02000000000000000000" pitchFamily="2" charset="0"/>
                <a:cs typeface="Ebrima" panose="02000000000000000000" pitchFamily="2" charset="0"/>
              </a:defRPr>
            </a:lvl3pPr>
            <a:lvl4pPr marL="822960" indent="-182880">
              <a:defRPr sz="2400">
                <a:solidFill>
                  <a:srgbClr val="28557A"/>
                </a:solidFill>
                <a:latin typeface="Ebrima" panose="02000000000000000000" pitchFamily="2" charset="0"/>
                <a:ea typeface="Ebrima" panose="02000000000000000000" pitchFamily="2" charset="0"/>
                <a:cs typeface="Ebrima" panose="02000000000000000000" pitchFamily="2" charset="0"/>
              </a:defRPr>
            </a:lvl4pPr>
            <a:lvl5pPr marL="1005840" indent="-182880">
              <a:defRPr sz="2400">
                <a:solidFill>
                  <a:srgbClr val="28557A"/>
                </a:solidFill>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C5151A-E2C5-4ED2-9BAB-00060720DCFA}" type="datetime1">
              <a:rPr lang="en-US" smtClean="0">
                <a:solidFill>
                  <a:prstClr val="black">
                    <a:tint val="75000"/>
                  </a:prstClr>
                </a:solidFill>
              </a:rPr>
              <a:t>10/1/2020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solidFill>
                  <a:prstClr val="black">
                    <a:tint val="75000"/>
                  </a:prstClr>
                </a:solidFill>
              </a:rPr>
              <a:t>Department of Fish and Wildlife</a:t>
            </a:r>
          </a:p>
        </p:txBody>
      </p:sp>
      <p:sp>
        <p:nvSpPr>
          <p:cNvPr id="6" name="Slide Number Placeholder 5"/>
          <p:cNvSpPr>
            <a:spLocks noGrp="1"/>
          </p:cNvSpPr>
          <p:nvPr>
            <p:ph type="sldNum" sz="quarter" idx="12"/>
          </p:nvPr>
        </p:nvSpPr>
        <p:spPr/>
        <p:txBody>
          <a:bodyPr/>
          <a:lstStyle/>
          <a:p>
            <a:fld id="{5A73201E-BAD4-4887-93F2-D695096208A5}" type="slidenum">
              <a:rPr lang="en-US" smtClean="0">
                <a:solidFill>
                  <a:prstClr val="black">
                    <a:tint val="75000"/>
                  </a:prstClr>
                </a:solidFill>
              </a:rPr>
              <a:pPr/>
              <a:t>‹#›</a:t>
            </a:fld>
            <a:endParaRPr lang="en-US">
              <a:solidFill>
                <a:prstClr val="black">
                  <a:tint val="75000"/>
                </a:prstClr>
              </a:solidFill>
            </a:endParaRPr>
          </a:p>
        </p:txBody>
      </p:sp>
      <p:grpSp>
        <p:nvGrpSpPr>
          <p:cNvPr id="7" name="Group 6"/>
          <p:cNvGrpSpPr/>
          <p:nvPr userDrawn="1"/>
        </p:nvGrpSpPr>
        <p:grpSpPr>
          <a:xfrm>
            <a:off x="0" y="6126163"/>
            <a:ext cx="9144000" cy="731837"/>
            <a:chOff x="0" y="6126163"/>
            <a:chExt cx="9144000" cy="731837"/>
          </a:xfrm>
        </p:grpSpPr>
        <p:sp>
          <p:nvSpPr>
            <p:cNvPr id="11" name="Rectangle 10"/>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14"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lgn="l">
              <a:defRPr>
                <a:solidFill>
                  <a:srgbClr val="067B54"/>
                </a:solidFill>
                <a:latin typeface="Rockwell" panose="02060603020205020403" pitchFamily="18" charset="0"/>
                <a:ea typeface="Roboto Slab" pitchFamily="2" charset="0"/>
              </a:defRPr>
            </a:lvl1pPr>
          </a:lstStyle>
          <a:p>
            <a:r>
              <a:rPr lang="en-US"/>
              <a:t>Click to edit Master title style</a:t>
            </a:r>
          </a:p>
        </p:txBody>
      </p:sp>
      <p:sp>
        <p:nvSpPr>
          <p:cNvPr id="3" name="Date Placeholder 2"/>
          <p:cNvSpPr>
            <a:spLocks noGrp="1"/>
          </p:cNvSpPr>
          <p:nvPr>
            <p:ph type="dt" sz="half" idx="10"/>
          </p:nvPr>
        </p:nvSpPr>
        <p:spPr/>
        <p:txBody>
          <a:bodyPr/>
          <a:lstStyle/>
          <a:p>
            <a:fld id="{6652BBE2-5F6F-4D5C-8A50-5303070F8DA4}" type="datetime1">
              <a:rPr lang="en-US" smtClean="0"/>
              <a:t>10/1/2020</a:t>
            </a:fld>
            <a:endParaRPr lang="en-US"/>
          </a:p>
        </p:txBody>
      </p:sp>
      <p:sp>
        <p:nvSpPr>
          <p:cNvPr id="4" name="Footer Placeholder 3"/>
          <p:cNvSpPr>
            <a:spLocks noGrp="1"/>
          </p:cNvSpPr>
          <p:nvPr>
            <p:ph type="ftr" sz="quarter" idx="11"/>
          </p:nvPr>
        </p:nvSpPr>
        <p:spPr/>
        <p:txBody>
          <a:bodyPr/>
          <a:lstStyle/>
          <a:p>
            <a:r>
              <a:rPr lang="en-US"/>
              <a:t>Department of Fish and Wildlife</a:t>
            </a:r>
          </a:p>
        </p:txBody>
      </p:sp>
      <p:sp>
        <p:nvSpPr>
          <p:cNvPr id="5" name="Slide Number Placeholder 4"/>
          <p:cNvSpPr>
            <a:spLocks noGrp="1"/>
          </p:cNvSpPr>
          <p:nvPr>
            <p:ph type="sldNum" sz="quarter" idx="12"/>
          </p:nvPr>
        </p:nvSpPr>
        <p:spPr/>
        <p:txBody>
          <a:bodyPr/>
          <a:lstStyle/>
          <a:p>
            <a:fld id="{5A73201E-BAD4-4887-93F2-D695096208A5}" type="slidenum">
              <a:rPr lang="en-US" smtClean="0"/>
              <a:pPr/>
              <a:t>‹#›</a:t>
            </a:fld>
            <a:endParaRPr lang="en-US"/>
          </a:p>
        </p:txBody>
      </p:sp>
      <p:sp>
        <p:nvSpPr>
          <p:cNvPr id="6" name="Rectangle 5"/>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9"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lvl1pPr algn="l">
              <a:defRPr>
                <a:solidFill>
                  <a:srgbClr val="067B54"/>
                </a:solidFill>
                <a:latin typeface="Rockwell" panose="02060603020205020403" pitchFamily="18" charset="0"/>
                <a:ea typeface="Roboto Slab" pitchFamily="2" charset="0"/>
              </a:defRPr>
            </a:lvl1pPr>
          </a:lstStyle>
          <a:p>
            <a:r>
              <a:rPr lang="en-US"/>
              <a:t>Click to edit Master title style</a:t>
            </a:r>
          </a:p>
        </p:txBody>
      </p:sp>
      <p:sp>
        <p:nvSpPr>
          <p:cNvPr id="3" name="Date Placeholder 2"/>
          <p:cNvSpPr>
            <a:spLocks noGrp="1"/>
          </p:cNvSpPr>
          <p:nvPr>
            <p:ph type="dt" sz="half" idx="10"/>
          </p:nvPr>
        </p:nvSpPr>
        <p:spPr>
          <a:xfrm>
            <a:off x="6858000" y="6452574"/>
            <a:ext cx="2133600" cy="365125"/>
          </a:xfrm>
        </p:spPr>
        <p:txBody>
          <a:bodyPr/>
          <a:lstStyle>
            <a:lvl1pPr algn="r">
              <a:defRPr>
                <a:solidFill>
                  <a:schemeClr val="bg1"/>
                </a:solidFill>
              </a:defRPr>
            </a:lvl1pPr>
          </a:lstStyle>
          <a:p>
            <a:fld id="{89B539B5-AD2A-4CAB-A137-2BA90BE6C7D9}" type="datetime1">
              <a:rPr lang="en-US" smtClean="0"/>
              <a:t>10/1/2020</a:t>
            </a:fld>
            <a:endParaRPr lang="en-US"/>
          </a:p>
        </p:txBody>
      </p:sp>
      <p:sp>
        <p:nvSpPr>
          <p:cNvPr id="4" name="Footer Placeholder 3"/>
          <p:cNvSpPr>
            <a:spLocks noGrp="1"/>
          </p:cNvSpPr>
          <p:nvPr>
            <p:ph type="ftr" sz="quarter" idx="11"/>
          </p:nvPr>
        </p:nvSpPr>
        <p:spPr>
          <a:xfrm>
            <a:off x="1066800" y="6507501"/>
            <a:ext cx="2895600" cy="274299"/>
          </a:xfrm>
        </p:spPr>
        <p:txBody>
          <a:bodyPr/>
          <a:lstStyle>
            <a:lvl1pPr>
              <a:defRPr>
                <a:solidFill>
                  <a:schemeClr val="bg1"/>
                </a:solidFill>
                <a:latin typeface="Roboto Slab" pitchFamily="2" charset="0"/>
                <a:ea typeface="Roboto Slab" pitchFamily="2" charset="0"/>
                <a:cs typeface="Roboto" panose="02000000000000000000" pitchFamily="2" charset="0"/>
              </a:defRPr>
            </a:lvl1pPr>
          </a:lstStyle>
          <a:p>
            <a:pPr algn="l"/>
            <a:r>
              <a:rPr lang="en-US"/>
              <a:t>Department of Fish and Wildlife</a:t>
            </a:r>
          </a:p>
        </p:txBody>
      </p:sp>
      <p:sp>
        <p:nvSpPr>
          <p:cNvPr id="9" name="Rectangle 8"/>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12"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E3422-9406-4CD4-B40A-16DCF7B2BFBB}" type="datetime1">
              <a:rPr lang="en-US" smtClean="0"/>
              <a:t>10/1/2020</a:t>
            </a:fld>
            <a:endParaRPr lang="en-US"/>
          </a:p>
        </p:txBody>
      </p:sp>
      <p:sp>
        <p:nvSpPr>
          <p:cNvPr id="3" name="Footer Placeholder 2"/>
          <p:cNvSpPr>
            <a:spLocks noGrp="1"/>
          </p:cNvSpPr>
          <p:nvPr>
            <p:ph type="ftr" sz="quarter" idx="11"/>
          </p:nvPr>
        </p:nvSpPr>
        <p:spPr/>
        <p:txBody>
          <a:bodyPr/>
          <a:lstStyle/>
          <a:p>
            <a:r>
              <a:rPr lang="en-US"/>
              <a:t>Department of Fish and Wildlife</a:t>
            </a:r>
          </a:p>
        </p:txBody>
      </p:sp>
      <p:sp>
        <p:nvSpPr>
          <p:cNvPr id="4" name="Slide Number Placeholder 3"/>
          <p:cNvSpPr>
            <a:spLocks noGrp="1"/>
          </p:cNvSpPr>
          <p:nvPr>
            <p:ph type="sldNum" sz="quarter" idx="12"/>
          </p:nvPr>
        </p:nvSpPr>
        <p:spPr/>
        <p:txBody>
          <a:bodyPr/>
          <a:lstStyle/>
          <a:p>
            <a:fld id="{5A73201E-BAD4-4887-93F2-D695096208A5}" type="slidenum">
              <a:rPr lang="en-US" smtClean="0"/>
              <a:pPr/>
              <a:t>‹#›</a:t>
            </a:fld>
            <a:endParaRPr lang="en-US"/>
          </a:p>
        </p:txBody>
      </p:sp>
      <p:grpSp>
        <p:nvGrpSpPr>
          <p:cNvPr id="9" name="Group 8"/>
          <p:cNvGrpSpPr/>
          <p:nvPr userDrawn="1"/>
        </p:nvGrpSpPr>
        <p:grpSpPr>
          <a:xfrm>
            <a:off x="0" y="6126163"/>
            <a:ext cx="9144000" cy="731837"/>
            <a:chOff x="0" y="6126163"/>
            <a:chExt cx="9144000" cy="731837"/>
          </a:xfrm>
        </p:grpSpPr>
        <p:sp>
          <p:nvSpPr>
            <p:cNvPr id="5" name="Rectangle 4"/>
            <p:cNvSpPr/>
            <p:nvPr userDrawn="1"/>
          </p:nvSpPr>
          <p:spPr>
            <a:xfrm>
              <a:off x="0" y="6477000"/>
              <a:ext cx="9144000" cy="381000"/>
            </a:xfrm>
            <a:prstGeom prst="rect">
              <a:avLst/>
            </a:prstGeom>
            <a:solidFill>
              <a:srgbClr val="067B5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userDrawn="1"/>
          </p:nvSpPr>
          <p:spPr>
            <a:xfrm>
              <a:off x="0" y="6423843"/>
              <a:ext cx="9144000" cy="53157"/>
            </a:xfrm>
            <a:prstGeom prst="rect">
              <a:avLst/>
            </a:prstGeom>
            <a:solidFill>
              <a:srgbClr val="8AC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 y="6126163"/>
              <a:ext cx="533400" cy="662805"/>
            </a:xfrm>
            <a:prstGeom prst="rect">
              <a:avLst/>
            </a:prstGeom>
          </p:spPr>
        </p:pic>
        <p:sp>
          <p:nvSpPr>
            <p:cNvPr id="8" name="Footer Placeholder 3"/>
            <p:cNvSpPr txBox="1">
              <a:spLocks/>
            </p:cNvSpPr>
            <p:nvPr userDrawn="1"/>
          </p:nvSpPr>
          <p:spPr>
            <a:xfrm>
              <a:off x="898712" y="6508791"/>
              <a:ext cx="2895600" cy="271054"/>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bg1"/>
                  </a:solidFill>
                  <a:latin typeface="Roboto Slab" pitchFamily="2" charset="0"/>
                  <a:ea typeface="Roboto Slab" pitchFamily="2"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atin typeface="Rockwell" panose="02060603020205020403" pitchFamily="18" charset="0"/>
                </a:rPr>
                <a:t>Department of Fish and Wildlife</a:t>
              </a: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8229600" cy="118903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17638"/>
            <a:ext cx="8229600" cy="47085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4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1666E-D208-4C7F-B43B-32840E55BEDD}" type="datetime1">
              <a:rPr lang="en-US" smtClean="0"/>
              <a:t>10/1/2020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Department of Fish and Wildlife</a:t>
            </a:r>
          </a:p>
        </p:txBody>
      </p:sp>
      <p:sp>
        <p:nvSpPr>
          <p:cNvPr id="6" name="Slide Number Placeholder 5"/>
          <p:cNvSpPr>
            <a:spLocks noGrp="1"/>
          </p:cNvSpPr>
          <p:nvPr>
            <p:ph type="sldNum" sz="quarter" idx="4"/>
          </p:nvPr>
        </p:nvSpPr>
        <p:spPr>
          <a:xfrm>
            <a:off x="6553200" y="635634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3201E-BAD4-4887-93F2-D695096208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5" r:id="rId2"/>
    <p:sldLayoutId id="2147483651" r:id="rId3"/>
    <p:sldLayoutId id="2147483666" r:id="rId4"/>
    <p:sldLayoutId id="2147483667" r:id="rId5"/>
    <p:sldLayoutId id="2147483668" r:id="rId6"/>
    <p:sldLayoutId id="2147483661" r:id="rId7"/>
    <p:sldLayoutId id="2147483654" r:id="rId8"/>
    <p:sldLayoutId id="2147483655" r:id="rId9"/>
  </p:sldLayoutIdLst>
  <p:hf sldNum="0" hdr="0" dt="0"/>
  <p:txStyles>
    <p:titleStyle>
      <a:lvl1pPr algn="l" defTabSz="914400" rtl="0" eaLnBrk="1" latinLnBrk="0" hangingPunct="1">
        <a:spcBef>
          <a:spcPct val="0"/>
        </a:spcBef>
        <a:buNone/>
        <a:defRPr sz="4200" b="0" kern="1200">
          <a:solidFill>
            <a:srgbClr val="0070C0"/>
          </a:solidFill>
          <a:latin typeface="Rockwell" panose="02060603020205020403" pitchFamily="18" charset="0"/>
          <a:ea typeface="Roboto Slab" pitchFamily="2" charset="0"/>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solidFill>
          <a:latin typeface="Ebrima" panose="02000000000000000000" pitchFamily="2" charset="0"/>
          <a:ea typeface="Ebrima" panose="02000000000000000000" pitchFamily="2" charset="0"/>
          <a:cs typeface="Ebrima" panose="02000000000000000000" pitchFamily="2" charset="0"/>
        </a:defRPr>
      </a:lvl1pPr>
      <a:lvl2pPr marL="365760" indent="-182880" algn="l" defTabSz="914400" rtl="0" eaLnBrk="1" latinLnBrk="0" hangingPunct="1">
        <a:spcBef>
          <a:spcPct val="20000"/>
        </a:spcBef>
        <a:buFont typeface="Arial" pitchFamily="34" charset="0"/>
        <a:buChar char="–"/>
        <a:defRPr sz="2400" kern="1200">
          <a:solidFill>
            <a:schemeClr val="tx1"/>
          </a:solidFill>
          <a:latin typeface="Ebrima" panose="02000000000000000000" pitchFamily="2" charset="0"/>
          <a:ea typeface="Ebrima" panose="02000000000000000000" pitchFamily="2" charset="0"/>
          <a:cs typeface="Ebrima" panose="02000000000000000000" pitchFamily="2" charset="0"/>
        </a:defRPr>
      </a:lvl2pPr>
      <a:lvl3pPr marL="548640" indent="-228600" algn="l" defTabSz="914400" rtl="0" eaLnBrk="1" latinLnBrk="0" hangingPunct="1">
        <a:spcBef>
          <a:spcPct val="20000"/>
        </a:spcBef>
        <a:buFont typeface="Arial" pitchFamily="34" charset="0"/>
        <a:buChar char="•"/>
        <a:defRPr sz="2000" kern="1200">
          <a:solidFill>
            <a:schemeClr val="tx1"/>
          </a:solidFill>
          <a:latin typeface="Ebrima" panose="02000000000000000000" pitchFamily="2" charset="0"/>
          <a:ea typeface="Ebrima" panose="02000000000000000000" pitchFamily="2" charset="0"/>
          <a:cs typeface="Ebrima" panose="02000000000000000000" pitchFamily="2" charset="0"/>
        </a:defRPr>
      </a:lvl3pPr>
      <a:lvl4pPr marL="731520" indent="-228600" algn="l" defTabSz="914400" rtl="0" eaLnBrk="1" latinLnBrk="0" hangingPunct="1">
        <a:spcBef>
          <a:spcPct val="20000"/>
        </a:spcBef>
        <a:buFont typeface="Arial" pitchFamily="34" charset="0"/>
        <a:buChar char="–"/>
        <a:defRPr sz="1600" kern="1200">
          <a:solidFill>
            <a:schemeClr val="tx1"/>
          </a:solidFill>
          <a:latin typeface="Ebrima" panose="02000000000000000000" pitchFamily="2" charset="0"/>
          <a:ea typeface="Ebrima" panose="02000000000000000000" pitchFamily="2" charset="0"/>
          <a:cs typeface="Ebrima" panose="02000000000000000000" pitchFamily="2" charset="0"/>
        </a:defRPr>
      </a:lvl4pPr>
      <a:lvl5pPr marL="914400" indent="-228600" algn="l" defTabSz="914400" rtl="0" eaLnBrk="1" latinLnBrk="0" hangingPunct="1">
        <a:spcBef>
          <a:spcPct val="20000"/>
        </a:spcBef>
        <a:buFont typeface="Arial" pitchFamily="34" charset="0"/>
        <a:buChar char="»"/>
        <a:defRPr sz="1600" kern="1200">
          <a:solidFill>
            <a:schemeClr val="tx1"/>
          </a:solidFill>
          <a:latin typeface="Ebrima" panose="02000000000000000000" pitchFamily="2" charset="0"/>
          <a:ea typeface="Ebrima" panose="02000000000000000000" pitchFamily="2" charset="0"/>
          <a:cs typeface="Ebrima" panose="02000000000000000000" pitchFamily="2"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link.brightcove.com/services/player/bcpid660572737001?bckey=AQ~~,AAAAmZfSubE~,RcH_vKEgcc8H4dTxFK_bcbVM8tx2ZgwW&amp;bctid=362817237600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ecos.fws.gov/ecp0/reports/ad-hoc-species-report?kingdom=V&amp;kingdom=I&amp;status=E&amp;status=T&amp;status=EmE&amp;status=EmT&amp;status=EXPE&amp;status=EXPN&amp;status=SAE&amp;status=SAT&amp;mapstatus=3&amp;fcrithab=on&amp;fstatus=on&amp;fspecrule=on&amp;finvpop=on&amp;fgroup=on&amp;header=Listed+Animal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arcgis.com/apps/Cascade/index.html?appid=b7f52cd0c3cb44ecadb1e16d49fd04c3"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382000" cy="1143000"/>
          </a:xfrm>
        </p:spPr>
        <p:txBody>
          <a:bodyPr/>
          <a:lstStyle/>
          <a:p>
            <a:r>
              <a:rPr lang="en-US">
                <a:latin typeface="Rockwell"/>
              </a:rPr>
              <a:t>Declining Populations</a:t>
            </a:r>
            <a:endParaRPr lang="en-US">
              <a:latin typeface="Rockwell" panose="02060603020205020403" pitchFamily="18" charset="0"/>
            </a:endParaRPr>
          </a:p>
        </p:txBody>
      </p:sp>
      <p:sp>
        <p:nvSpPr>
          <p:cNvPr id="4" name="TextBox 3">
            <a:extLst>
              <a:ext uri="{FF2B5EF4-FFF2-40B4-BE49-F238E27FC236}">
                <a16:creationId xmlns:a16="http://schemas.microsoft.com/office/drawing/2014/main" id="{95E1657D-BB51-4E63-8CAB-F0C9DB892D51}"/>
              </a:ext>
            </a:extLst>
          </p:cNvPr>
          <p:cNvSpPr txBox="1"/>
          <p:nvPr/>
        </p:nvSpPr>
        <p:spPr>
          <a:xfrm>
            <a:off x="304800" y="3953471"/>
            <a:ext cx="8854440" cy="923330"/>
          </a:xfrm>
          <a:prstGeom prst="rect">
            <a:avLst/>
          </a:prstGeom>
          <a:noFill/>
        </p:spPr>
        <p:txBody>
          <a:bodyPr wrap="square" lIns="91440" tIns="45720" rIns="91440" bIns="45720" rtlCol="0" anchor="t">
            <a:spAutoFit/>
          </a:bodyPr>
          <a:lstStyle/>
          <a:p>
            <a:r>
              <a:rPr lang="en-US">
                <a:latin typeface="Ebrima"/>
                <a:ea typeface="Ebrima"/>
                <a:cs typeface="Ebrima"/>
              </a:rPr>
              <a:t>Biologists have noticed a decline in Southern Resident orcas over the last 30 years. </a:t>
            </a:r>
            <a:endParaRPr lang="en-US">
              <a:latin typeface="Ebrima" panose="02000000000000000000" pitchFamily="2" charset="0"/>
              <a:ea typeface="Ebrima" panose="02000000000000000000" pitchFamily="2" charset="0"/>
              <a:cs typeface="Ebrima" panose="02000000000000000000" pitchFamily="2" charset="0"/>
            </a:endParaRPr>
          </a:p>
          <a:p>
            <a:endParaRPr lang="en-US">
              <a:latin typeface="Ebrima" panose="02000000000000000000" pitchFamily="2" charset="0"/>
              <a:ea typeface="Ebrima" panose="02000000000000000000" pitchFamily="2" charset="0"/>
              <a:cs typeface="Ebrima" panose="02000000000000000000" pitchFamily="2" charset="0"/>
            </a:endParaRPr>
          </a:p>
          <a:p>
            <a:r>
              <a:rPr lang="en-US">
                <a:latin typeface="Ebrima"/>
                <a:ea typeface="Ebrima"/>
                <a:cs typeface="Ebrima"/>
                <a:hlinkClick r:id="rId2"/>
              </a:rPr>
              <a:t>Let’s look into what they are finding</a:t>
            </a:r>
            <a:r>
              <a:rPr lang="en-US">
                <a:latin typeface="Ebrima"/>
                <a:ea typeface="Ebrima"/>
                <a:cs typeface="Ebrima"/>
              </a:rPr>
              <a:t>. </a:t>
            </a:r>
            <a:endParaRPr lang="en-US">
              <a:latin typeface="Ebrima" panose="02000000000000000000" pitchFamily="2" charset="0"/>
              <a:ea typeface="Ebrima" panose="02000000000000000000" pitchFamily="2" charset="0"/>
              <a:cs typeface="Ebrima" panose="02000000000000000000"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914400"/>
          </a:xfrm>
        </p:spPr>
        <p:txBody>
          <a:bodyPr>
            <a:normAutofit fontScale="90000"/>
          </a:bodyPr>
          <a:lstStyle/>
          <a:p>
            <a:r>
              <a:rPr lang="en-US">
                <a:latin typeface="Rockwell"/>
              </a:rPr>
              <a:t>What are the top three reasons biologists think Southern Resident Orca pods are in decline?</a:t>
            </a:r>
            <a:br>
              <a:rPr lang="en-US"/>
            </a:br>
            <a:endParaRPr lang="en-US"/>
          </a:p>
        </p:txBody>
      </p:sp>
      <p:sp>
        <p:nvSpPr>
          <p:cNvPr id="6" name="Content Placeholder 5">
            <a:extLst>
              <a:ext uri="{FF2B5EF4-FFF2-40B4-BE49-F238E27FC236}">
                <a16:creationId xmlns:a16="http://schemas.microsoft.com/office/drawing/2014/main" id="{38AEDD99-7CEB-492B-AE6F-DE5728D0FDF9}"/>
              </a:ext>
            </a:extLst>
          </p:cNvPr>
          <p:cNvSpPr>
            <a:spLocks noGrp="1"/>
          </p:cNvSpPr>
          <p:nvPr>
            <p:ph sz="half" idx="1"/>
          </p:nvPr>
        </p:nvSpPr>
        <p:spPr>
          <a:xfrm>
            <a:off x="457200" y="2438400"/>
            <a:ext cx="3124200" cy="3581400"/>
          </a:xfrm>
        </p:spPr>
        <p:txBody>
          <a:bodyPr vert="horz" lIns="91440" tIns="45720" rIns="91440" bIns="45720" rtlCol="0" anchor="t">
            <a:normAutofit lnSpcReduction="10000"/>
          </a:bodyPr>
          <a:lstStyle/>
          <a:p>
            <a:pPr marL="457200" indent="-457200">
              <a:buFont typeface="Arial" panose="020B0604020202020204" pitchFamily="34" charset="0"/>
              <a:buChar char="•"/>
            </a:pPr>
            <a:r>
              <a:rPr lang="en-US"/>
              <a:t>A lack of prey </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Toxic contaminants</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latin typeface="Ebrima"/>
                <a:ea typeface="Ebrima"/>
                <a:cs typeface="Ebrima"/>
              </a:rPr>
              <a:t>Disturbance from noise and vessel traffic</a:t>
            </a:r>
          </a:p>
          <a:p>
            <a:endParaRPr lang="en-US"/>
          </a:p>
        </p:txBody>
      </p:sp>
      <p:pic>
        <p:nvPicPr>
          <p:cNvPr id="10" name="Picture 9">
            <a:extLst>
              <a:ext uri="{FF2B5EF4-FFF2-40B4-BE49-F238E27FC236}">
                <a16:creationId xmlns:a16="http://schemas.microsoft.com/office/drawing/2014/main" id="{36475F65-B8A4-46B4-8DA3-F222271FA2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2321653"/>
            <a:ext cx="5022924" cy="3352802"/>
          </a:xfrm>
          <a:prstGeom prst="rect">
            <a:avLst/>
          </a:prstGeom>
          <a:ln>
            <a:solidFill>
              <a:schemeClr val="tx1"/>
            </a:solidFill>
          </a:ln>
        </p:spPr>
      </p:pic>
      <p:sp>
        <p:nvSpPr>
          <p:cNvPr id="4" name="TextBox 3">
            <a:extLst>
              <a:ext uri="{FF2B5EF4-FFF2-40B4-BE49-F238E27FC236}">
                <a16:creationId xmlns:a16="http://schemas.microsoft.com/office/drawing/2014/main" id="{FA6DE21F-AF7D-40FB-BB20-6A1EDA4D22A6}"/>
              </a:ext>
            </a:extLst>
          </p:cNvPr>
          <p:cNvSpPr txBox="1"/>
          <p:nvPr/>
        </p:nvSpPr>
        <p:spPr>
          <a:xfrm>
            <a:off x="7342909" y="5725391"/>
            <a:ext cx="2057400" cy="215444"/>
          </a:xfrm>
          <a:prstGeom prst="rect">
            <a:avLst/>
          </a:prstGeom>
          <a:noFill/>
        </p:spPr>
        <p:txBody>
          <a:bodyPr wrap="square" rtlCol="0">
            <a:spAutoFit/>
          </a:bodyPr>
          <a:lstStyle/>
          <a:p>
            <a:r>
              <a:rPr lang="en-US" sz="800" i="1">
                <a:latin typeface="Ebrima" panose="02000000000000000000" pitchFamily="2" charset="0"/>
                <a:ea typeface="Ebrima" panose="02000000000000000000" pitchFamily="2" charset="0"/>
                <a:cs typeface="Ebrima" panose="02000000000000000000" pitchFamily="2" charset="0"/>
              </a:rPr>
              <a:t>Photo courtesy of Ken Rhea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randombar(horizontal)">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8600"/>
            <a:ext cx="8229600" cy="914400"/>
          </a:xfrm>
        </p:spPr>
        <p:txBody>
          <a:bodyPr>
            <a:normAutofit fontScale="90000"/>
          </a:bodyPr>
          <a:lstStyle/>
          <a:p>
            <a:pPr algn="l"/>
            <a:r>
              <a:rPr lang="en-US"/>
              <a:t>What does it mean for a species to be endangered?</a:t>
            </a:r>
          </a:p>
        </p:txBody>
      </p:sp>
      <p:sp>
        <p:nvSpPr>
          <p:cNvPr id="8" name="Content Placeholder 7"/>
          <p:cNvSpPr>
            <a:spLocks noGrp="1"/>
          </p:cNvSpPr>
          <p:nvPr>
            <p:ph idx="1"/>
          </p:nvPr>
        </p:nvSpPr>
        <p:spPr>
          <a:xfrm>
            <a:off x="457200" y="1371600"/>
            <a:ext cx="8229600" cy="4914900"/>
          </a:xfrm>
        </p:spPr>
        <p:txBody>
          <a:bodyPr vert="horz" lIns="91440" tIns="45720" rIns="91440" bIns="45720" rtlCol="0" anchor="t">
            <a:normAutofit fontScale="92500" lnSpcReduction="20000"/>
          </a:bodyPr>
          <a:lstStyle/>
          <a:p>
            <a:pPr marL="457200" indent="-457200">
              <a:buFont typeface="Arial" panose="020B0604020202020204" pitchFamily="34" charset="0"/>
              <a:buChar char="•"/>
            </a:pPr>
            <a:r>
              <a:rPr lang="en-US" sz="2800"/>
              <a:t>To be endangered means the species is at serious risk of extinction. </a:t>
            </a:r>
          </a:p>
          <a:p>
            <a:pPr marL="457200" indent="-457200">
              <a:buFont typeface="Arial" panose="020B0604020202020204" pitchFamily="34" charset="0"/>
              <a:buChar char="•"/>
            </a:pPr>
            <a:endParaRPr lang="en-US" sz="2800"/>
          </a:p>
          <a:p>
            <a:pPr marL="457200" indent="-457200">
              <a:buFont typeface="Arial" panose="020B0604020202020204" pitchFamily="34" charset="0"/>
              <a:buChar char="•"/>
            </a:pPr>
            <a:r>
              <a:rPr lang="en-US" sz="2800">
                <a:latin typeface="Ebrima"/>
                <a:ea typeface="Ebrima"/>
                <a:cs typeface="Ebrima"/>
              </a:rPr>
              <a:t>For a species to be considered endangered in the United States, the species must be placed on the national list of </a:t>
            </a:r>
            <a:r>
              <a:rPr lang="en-US" sz="2800">
                <a:latin typeface="Ebrima"/>
                <a:ea typeface="Ebrima"/>
                <a:cs typeface="Ebrima"/>
                <a:hlinkClick r:id="rId3"/>
              </a:rPr>
              <a:t>Endangered and Threatened Wildlife</a:t>
            </a:r>
            <a:r>
              <a:rPr lang="en-US" sz="2800">
                <a:latin typeface="Ebrima"/>
                <a:ea typeface="Ebrima"/>
                <a:cs typeface="Ebrima"/>
              </a:rPr>
              <a:t>.</a:t>
            </a:r>
          </a:p>
          <a:p>
            <a:pPr marL="457200" indent="-457200">
              <a:buFont typeface="Arial" panose="020B0604020202020204" pitchFamily="34" charset="0"/>
              <a:buChar char="•"/>
            </a:pPr>
            <a:endParaRPr lang="en-US" sz="2800"/>
          </a:p>
          <a:p>
            <a:pPr marL="457200" indent="-457200">
              <a:buFont typeface="Arial" panose="020B0604020202020204" pitchFamily="34" charset="0"/>
              <a:buChar char="•"/>
            </a:pPr>
            <a:r>
              <a:rPr lang="en-US" sz="2800">
                <a:latin typeface="Ebrima"/>
                <a:ea typeface="Ebrima"/>
                <a:cs typeface="Ebrima"/>
              </a:rPr>
              <a:t>For the species to be placed on this list, United States Fish and Wildlife Service (USFWS) biologists assess the decline of that species, </a:t>
            </a:r>
            <a:endParaRPr lang="en-US" sz="2800"/>
          </a:p>
          <a:p>
            <a:r>
              <a:rPr lang="en-US" sz="2800" b="1"/>
              <a:t>OR</a:t>
            </a:r>
            <a:r>
              <a:rPr lang="en-US" sz="2800"/>
              <a:t> </a:t>
            </a:r>
          </a:p>
          <a:p>
            <a:pPr marL="457200" indent="-457200">
              <a:buFont typeface="Arial" panose="020B0604020202020204" pitchFamily="34" charset="0"/>
              <a:buChar char="•"/>
            </a:pPr>
            <a:r>
              <a:rPr lang="en-US" sz="2800"/>
              <a:t>Members of the public can petition USFWS to put a species on the list. </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randombar(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randombar(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randombar(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randombar(horizontal)">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228600"/>
            <a:ext cx="8229600" cy="914400"/>
          </a:xfrm>
        </p:spPr>
        <p:txBody>
          <a:bodyPr/>
          <a:lstStyle/>
          <a:p>
            <a:pPr algn="l"/>
            <a:r>
              <a:rPr lang="en-US"/>
              <a:t>With a partner/small group</a:t>
            </a:r>
            <a:endParaRPr lang="en-US">
              <a:solidFill>
                <a:srgbClr val="0070C0"/>
              </a:solidFill>
              <a:latin typeface="Rockwell" pitchFamily="18" charset="0"/>
            </a:endParaRPr>
          </a:p>
        </p:txBody>
      </p:sp>
      <p:sp>
        <p:nvSpPr>
          <p:cNvPr id="15" name="Content Placeholder 14"/>
          <p:cNvSpPr>
            <a:spLocks noGrp="1"/>
          </p:cNvSpPr>
          <p:nvPr>
            <p:ph idx="1"/>
          </p:nvPr>
        </p:nvSpPr>
        <p:spPr>
          <a:xfrm>
            <a:off x="457200" y="1143000"/>
            <a:ext cx="8229600" cy="4876800"/>
          </a:xfrm>
        </p:spPr>
        <p:txBody>
          <a:bodyPr>
            <a:normAutofit/>
          </a:bodyPr>
          <a:lstStyle/>
          <a:p>
            <a:pPr marL="0" indent="0">
              <a:buNone/>
            </a:pPr>
            <a:r>
              <a:rPr lang="en-US" sz="2800"/>
              <a:t>Answer the following questions:</a:t>
            </a:r>
          </a:p>
          <a:p>
            <a:pPr marL="514350" indent="-514350">
              <a:buAutoNum type="arabicParenR"/>
            </a:pPr>
            <a:r>
              <a:rPr lang="en-US" sz="2800"/>
              <a:t>If a species goes extinct, how does that affect the ecosystem it lives in?</a:t>
            </a:r>
          </a:p>
          <a:p>
            <a:pPr marL="514350" indent="-514350">
              <a:buAutoNum type="arabicParenR"/>
            </a:pPr>
            <a:r>
              <a:rPr lang="en-US" sz="2800"/>
              <a:t>How might species’ extinction affect other species who live in that ecosystem?</a:t>
            </a:r>
          </a:p>
          <a:p>
            <a:pPr marL="514350" indent="-514350">
              <a:buAutoNum type="arabicParenR"/>
            </a:pPr>
            <a:r>
              <a:rPr lang="en-US" sz="2800"/>
              <a:t>How might an extinction event affect humans?</a:t>
            </a:r>
          </a:p>
        </p:txBody>
      </p:sp>
      <p:pic>
        <p:nvPicPr>
          <p:cNvPr id="3" name="Picture 2">
            <a:extLst>
              <a:ext uri="{FF2B5EF4-FFF2-40B4-BE49-F238E27FC236}">
                <a16:creationId xmlns:a16="http://schemas.microsoft.com/office/drawing/2014/main" id="{FB0001C4-5E1F-4876-8EA8-BB70EF4C49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6042" y="4053663"/>
            <a:ext cx="3443758" cy="2283362"/>
          </a:xfrm>
          <a:prstGeom prst="rect">
            <a:avLst/>
          </a:prstGeom>
          <a:ln>
            <a:solidFill>
              <a:schemeClr val="tx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228600"/>
            <a:ext cx="8229600" cy="914400"/>
          </a:xfrm>
        </p:spPr>
        <p:txBody>
          <a:bodyPr/>
          <a:lstStyle/>
          <a:p>
            <a:pPr algn="l"/>
            <a:r>
              <a:rPr lang="en-US"/>
              <a:t>Washington’s Orcas are Hungry</a:t>
            </a:r>
            <a:endParaRPr lang="en-US">
              <a:solidFill>
                <a:srgbClr val="0070C0"/>
              </a:solidFill>
              <a:latin typeface="Rockwell" pitchFamily="18" charset="0"/>
            </a:endParaRPr>
          </a:p>
        </p:txBody>
      </p:sp>
      <p:sp>
        <p:nvSpPr>
          <p:cNvPr id="15" name="Content Placeholder 14"/>
          <p:cNvSpPr>
            <a:spLocks noGrp="1"/>
          </p:cNvSpPr>
          <p:nvPr>
            <p:ph idx="1"/>
          </p:nvPr>
        </p:nvSpPr>
        <p:spPr>
          <a:xfrm>
            <a:off x="457200" y="1143000"/>
            <a:ext cx="8229600" cy="2209800"/>
          </a:xfrm>
        </p:spPr>
        <p:txBody>
          <a:bodyPr vert="horz" lIns="91440" tIns="45720" rIns="91440" bIns="45720" rtlCol="0" anchor="t">
            <a:normAutofit/>
          </a:bodyPr>
          <a:lstStyle/>
          <a:p>
            <a:pPr marL="0" indent="0">
              <a:buNone/>
            </a:pPr>
            <a:r>
              <a:rPr lang="en-US" sz="2800">
                <a:hlinkClick r:id="rId3"/>
              </a:rPr>
              <a:t>Read through the story map </a:t>
            </a:r>
            <a:r>
              <a:rPr lang="en-US" sz="2800"/>
              <a:t>and write down:</a:t>
            </a:r>
          </a:p>
          <a:p>
            <a:pPr marL="514350" indent="-514350">
              <a:buAutoNum type="arabicParenR"/>
            </a:pPr>
            <a:r>
              <a:rPr lang="en-US" sz="2800"/>
              <a:t>One thing that surprised you?</a:t>
            </a:r>
          </a:p>
          <a:p>
            <a:pPr marL="514350" indent="-514350">
              <a:buAutoNum type="arabicParenR"/>
            </a:pPr>
            <a:r>
              <a:rPr lang="en-US" sz="2800">
                <a:latin typeface="Ebrima"/>
                <a:ea typeface="Ebrima"/>
                <a:cs typeface="Ebrima"/>
              </a:rPr>
              <a:t>One thing you found interesting.</a:t>
            </a:r>
            <a:endParaRPr lang="en-US" sz="2800"/>
          </a:p>
          <a:p>
            <a:pPr marL="514350" indent="-514350">
              <a:buAutoNum type="arabicParenR"/>
            </a:pPr>
            <a:r>
              <a:rPr lang="en-US" sz="2800"/>
              <a:t>One thing you would like to know more about.</a:t>
            </a:r>
          </a:p>
          <a:p>
            <a:pPr marL="514350" indent="-514350">
              <a:buAutoNum type="arabicParenR"/>
            </a:pPr>
            <a:endParaRPr lang="en-US" sz="2800"/>
          </a:p>
        </p:txBody>
      </p:sp>
      <p:pic>
        <p:nvPicPr>
          <p:cNvPr id="4" name="Picture 3">
            <a:extLst>
              <a:ext uri="{FF2B5EF4-FFF2-40B4-BE49-F238E27FC236}">
                <a16:creationId xmlns:a16="http://schemas.microsoft.com/office/drawing/2014/main" id="{635236BE-8A2B-49B5-B336-939E8B19A7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57400" y="3293691"/>
            <a:ext cx="4256926" cy="2841498"/>
          </a:xfrm>
          <a:prstGeom prst="rect">
            <a:avLst/>
          </a:prstGeom>
          <a:ln>
            <a:solidFill>
              <a:schemeClr val="tx1"/>
            </a:solidFill>
          </a:ln>
        </p:spPr>
      </p:pic>
      <p:sp>
        <p:nvSpPr>
          <p:cNvPr id="5" name="TextBox 4">
            <a:extLst>
              <a:ext uri="{FF2B5EF4-FFF2-40B4-BE49-F238E27FC236}">
                <a16:creationId xmlns:a16="http://schemas.microsoft.com/office/drawing/2014/main" id="{2C9BC290-7429-481D-BE1D-6A2F3039C35E}"/>
              </a:ext>
            </a:extLst>
          </p:cNvPr>
          <p:cNvSpPr txBox="1"/>
          <p:nvPr/>
        </p:nvSpPr>
        <p:spPr>
          <a:xfrm>
            <a:off x="4953000" y="6172200"/>
            <a:ext cx="2057400" cy="215444"/>
          </a:xfrm>
          <a:prstGeom prst="rect">
            <a:avLst/>
          </a:prstGeom>
          <a:noFill/>
        </p:spPr>
        <p:txBody>
          <a:bodyPr wrap="square" rtlCol="0">
            <a:spAutoFit/>
          </a:bodyPr>
          <a:lstStyle/>
          <a:p>
            <a:r>
              <a:rPr lang="en-US" sz="800" i="1">
                <a:latin typeface="Ebrima" panose="02000000000000000000" pitchFamily="2" charset="0"/>
                <a:ea typeface="Ebrima" panose="02000000000000000000" pitchFamily="2" charset="0"/>
                <a:cs typeface="Ebrima" panose="02000000000000000000" pitchFamily="2" charset="0"/>
              </a:rPr>
              <a:t>Photo courtesy of Ken Rhea</a:t>
            </a:r>
          </a:p>
        </p:txBody>
      </p:sp>
    </p:spTree>
    <p:extLst>
      <p:ext uri="{BB962C8B-B14F-4D97-AF65-F5344CB8AC3E}">
        <p14:creationId xmlns:p14="http://schemas.microsoft.com/office/powerpoint/2010/main" val="154309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228600"/>
            <a:ext cx="8229600" cy="914400"/>
          </a:xfrm>
        </p:spPr>
        <p:txBody>
          <a:bodyPr/>
          <a:lstStyle/>
          <a:p>
            <a:pPr algn="l"/>
            <a:r>
              <a:rPr lang="en-US"/>
              <a:t>Washington’s Orcas are Hungry</a:t>
            </a:r>
            <a:endParaRPr lang="en-US">
              <a:solidFill>
                <a:srgbClr val="0070C0"/>
              </a:solidFill>
              <a:latin typeface="Rockwell" pitchFamily="18" charset="0"/>
            </a:endParaRPr>
          </a:p>
        </p:txBody>
      </p:sp>
      <p:sp>
        <p:nvSpPr>
          <p:cNvPr id="15" name="Content Placeholder 14"/>
          <p:cNvSpPr>
            <a:spLocks noGrp="1"/>
          </p:cNvSpPr>
          <p:nvPr>
            <p:ph idx="1"/>
          </p:nvPr>
        </p:nvSpPr>
        <p:spPr>
          <a:xfrm>
            <a:off x="457200" y="1143000"/>
            <a:ext cx="8610600" cy="2209800"/>
          </a:xfrm>
        </p:spPr>
        <p:txBody>
          <a:bodyPr vert="horz" lIns="91440" tIns="45720" rIns="91440" bIns="45720" rtlCol="0" anchor="t">
            <a:normAutofit/>
          </a:bodyPr>
          <a:lstStyle/>
          <a:p>
            <a:r>
              <a:rPr lang="en-US" sz="2800">
                <a:latin typeface="Ebrima"/>
                <a:ea typeface="Ebrima"/>
                <a:cs typeface="Ebrima"/>
              </a:rPr>
              <a:t>Recall the top three reasons biologists believe Southern Resident orcas are in decline. </a:t>
            </a:r>
            <a:endParaRPr lang="en-US" sz="2800"/>
          </a:p>
          <a:p>
            <a:pPr marL="514350" indent="-514350">
              <a:buAutoNum type="arabicParenR"/>
            </a:pPr>
            <a:endParaRPr lang="en-US" sz="2800"/>
          </a:p>
        </p:txBody>
      </p:sp>
      <p:pic>
        <p:nvPicPr>
          <p:cNvPr id="4" name="Picture 3">
            <a:extLst>
              <a:ext uri="{FF2B5EF4-FFF2-40B4-BE49-F238E27FC236}">
                <a16:creationId xmlns:a16="http://schemas.microsoft.com/office/drawing/2014/main" id="{635236BE-8A2B-49B5-B336-939E8B19A7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9926" y="2274570"/>
            <a:ext cx="5496674" cy="3669030"/>
          </a:xfrm>
          <a:prstGeom prst="rect">
            <a:avLst/>
          </a:prstGeom>
          <a:ln>
            <a:solidFill>
              <a:schemeClr val="tx1"/>
            </a:solidFill>
          </a:ln>
        </p:spPr>
      </p:pic>
      <p:sp>
        <p:nvSpPr>
          <p:cNvPr id="5" name="TextBox 4">
            <a:extLst>
              <a:ext uri="{FF2B5EF4-FFF2-40B4-BE49-F238E27FC236}">
                <a16:creationId xmlns:a16="http://schemas.microsoft.com/office/drawing/2014/main" id="{2C9BC290-7429-481D-BE1D-6A2F3039C35E}"/>
              </a:ext>
            </a:extLst>
          </p:cNvPr>
          <p:cNvSpPr txBox="1"/>
          <p:nvPr/>
        </p:nvSpPr>
        <p:spPr>
          <a:xfrm>
            <a:off x="5638800" y="5956756"/>
            <a:ext cx="2057400" cy="215444"/>
          </a:xfrm>
          <a:prstGeom prst="rect">
            <a:avLst/>
          </a:prstGeom>
          <a:noFill/>
        </p:spPr>
        <p:txBody>
          <a:bodyPr wrap="square" rtlCol="0">
            <a:spAutoFit/>
          </a:bodyPr>
          <a:lstStyle/>
          <a:p>
            <a:r>
              <a:rPr lang="en-US" sz="800" i="1">
                <a:latin typeface="Ebrima" panose="02000000000000000000" pitchFamily="2" charset="0"/>
                <a:ea typeface="Ebrima" panose="02000000000000000000" pitchFamily="2" charset="0"/>
                <a:cs typeface="Ebrima" panose="02000000000000000000" pitchFamily="2" charset="0"/>
              </a:rPr>
              <a:t>Photo courtesy of Ken Rhea</a:t>
            </a:r>
          </a:p>
        </p:txBody>
      </p:sp>
    </p:spTree>
    <p:extLst>
      <p:ext uri="{BB962C8B-B14F-4D97-AF65-F5344CB8AC3E}">
        <p14:creationId xmlns:p14="http://schemas.microsoft.com/office/powerpoint/2010/main" val="182238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2E0E-6326-4DC2-937F-D90C6646740F}"/>
              </a:ext>
            </a:extLst>
          </p:cNvPr>
          <p:cNvSpPr>
            <a:spLocks noGrp="1"/>
          </p:cNvSpPr>
          <p:nvPr>
            <p:ph type="title"/>
          </p:nvPr>
        </p:nvSpPr>
        <p:spPr/>
        <p:txBody>
          <a:bodyPr/>
          <a:lstStyle/>
          <a:p>
            <a:r>
              <a:rPr lang="en-US"/>
              <a:t>Decline of prey</a:t>
            </a:r>
          </a:p>
        </p:txBody>
      </p:sp>
      <p:sp>
        <p:nvSpPr>
          <p:cNvPr id="3" name="Footer Placeholder 2">
            <a:extLst>
              <a:ext uri="{FF2B5EF4-FFF2-40B4-BE49-F238E27FC236}">
                <a16:creationId xmlns:a16="http://schemas.microsoft.com/office/drawing/2014/main" id="{6FB3399E-63B7-41AF-BD0D-298AB5B8AFBC}"/>
              </a:ext>
            </a:extLst>
          </p:cNvPr>
          <p:cNvSpPr>
            <a:spLocks noGrp="1"/>
          </p:cNvSpPr>
          <p:nvPr>
            <p:ph type="ftr" sz="quarter" idx="11"/>
          </p:nvPr>
        </p:nvSpPr>
        <p:spPr/>
        <p:txBody>
          <a:bodyPr/>
          <a:lstStyle/>
          <a:p>
            <a:r>
              <a:rPr lang="en-US"/>
              <a:t>Department of Fish and Wildlife</a:t>
            </a:r>
          </a:p>
        </p:txBody>
      </p:sp>
      <p:sp>
        <p:nvSpPr>
          <p:cNvPr id="4" name="TextBox 3">
            <a:extLst>
              <a:ext uri="{FF2B5EF4-FFF2-40B4-BE49-F238E27FC236}">
                <a16:creationId xmlns:a16="http://schemas.microsoft.com/office/drawing/2014/main" id="{34CE965C-63DC-4A5F-BDC4-1A3126B1D35B}"/>
              </a:ext>
            </a:extLst>
          </p:cNvPr>
          <p:cNvSpPr txBox="1"/>
          <p:nvPr/>
        </p:nvSpPr>
        <p:spPr>
          <a:xfrm>
            <a:off x="609600" y="1295400"/>
            <a:ext cx="7001691" cy="35394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800"/>
              <a:t>The relationship between Southern Resident orcas and Chinook salmon is known as a </a:t>
            </a:r>
            <a:r>
              <a:rPr lang="en-US" sz="2800" b="1"/>
              <a:t>predator-prey relationship</a:t>
            </a:r>
            <a:r>
              <a:rPr lang="en-US" sz="2800"/>
              <a:t>. </a:t>
            </a:r>
            <a:endParaRPr lang="en-US" sz="2800">
              <a:cs typeface="Calibri"/>
            </a:endParaRPr>
          </a:p>
          <a:p>
            <a:endParaRPr lang="en-US" sz="2800">
              <a:cs typeface="Calibri"/>
            </a:endParaRPr>
          </a:p>
          <a:p>
            <a:pPr marL="742950" lvl="1" indent="-285750">
              <a:buFont typeface="Arial" panose="020B0604020202020204" pitchFamily="34" charset="0"/>
              <a:buChar char="•"/>
            </a:pPr>
            <a:r>
              <a:rPr lang="en-US" sz="2800"/>
              <a:t>This is an interaction between two organisms in which one organism (orcas) captures and feeds on the organism that serves as prey (Chinook).  </a:t>
            </a:r>
            <a:endParaRPr lang="en-US" sz="2000">
              <a:cs typeface="Calibri"/>
            </a:endParaRPr>
          </a:p>
        </p:txBody>
      </p:sp>
    </p:spTree>
    <p:extLst>
      <p:ext uri="{BB962C8B-B14F-4D97-AF65-F5344CB8AC3E}">
        <p14:creationId xmlns:p14="http://schemas.microsoft.com/office/powerpoint/2010/main" val="2080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2E0E-6326-4DC2-937F-D90C6646740F}"/>
              </a:ext>
            </a:extLst>
          </p:cNvPr>
          <p:cNvSpPr>
            <a:spLocks noGrp="1"/>
          </p:cNvSpPr>
          <p:nvPr>
            <p:ph type="title"/>
          </p:nvPr>
        </p:nvSpPr>
        <p:spPr>
          <a:xfrm>
            <a:off x="384810" y="419100"/>
            <a:ext cx="8564880" cy="914400"/>
          </a:xfrm>
        </p:spPr>
        <p:txBody>
          <a:bodyPr>
            <a:noAutofit/>
          </a:bodyPr>
          <a:lstStyle/>
          <a:p>
            <a:r>
              <a:rPr lang="en-US" sz="3200">
                <a:latin typeface="Rockwell"/>
              </a:rPr>
              <a:t>Describe the relationship between Southern Resident orcas and Chinook salmon </a:t>
            </a:r>
            <a:endParaRPr lang="en-US" sz="3200"/>
          </a:p>
        </p:txBody>
      </p:sp>
      <p:sp>
        <p:nvSpPr>
          <p:cNvPr id="11" name="TextBox 10">
            <a:extLst>
              <a:ext uri="{FF2B5EF4-FFF2-40B4-BE49-F238E27FC236}">
                <a16:creationId xmlns:a16="http://schemas.microsoft.com/office/drawing/2014/main" id="{02D99C98-F393-48E3-80EA-E70850E603E3}"/>
              </a:ext>
            </a:extLst>
          </p:cNvPr>
          <p:cNvSpPr txBox="1"/>
          <p:nvPr/>
        </p:nvSpPr>
        <p:spPr>
          <a:xfrm>
            <a:off x="7239000" y="5873955"/>
            <a:ext cx="1828800" cy="769441"/>
          </a:xfrm>
          <a:prstGeom prst="rect">
            <a:avLst/>
          </a:prstGeom>
          <a:noFill/>
        </p:spPr>
        <p:txBody>
          <a:bodyPr wrap="square" rtlCol="0">
            <a:spAutoFit/>
          </a:bodyPr>
          <a:lstStyle/>
          <a:p>
            <a:endParaRPr lang="en-US">
              <a:latin typeface="Ebrima" panose="02000000000000000000" pitchFamily="2" charset="0"/>
              <a:ea typeface="Ebrima" panose="02000000000000000000" pitchFamily="2" charset="0"/>
              <a:cs typeface="Ebrima" panose="02000000000000000000" pitchFamily="2" charset="0"/>
            </a:endParaRPr>
          </a:p>
          <a:p>
            <a:r>
              <a:rPr lang="en-US" sz="800" i="1">
                <a:latin typeface="Ebrima" panose="02000000000000000000" pitchFamily="2" charset="0"/>
                <a:ea typeface="Ebrima" panose="02000000000000000000" pitchFamily="2" charset="0"/>
                <a:cs typeface="Ebrima" panose="02000000000000000000" pitchFamily="2" charset="0"/>
              </a:rPr>
              <a:t>Graph courtesy of McGraw Hill</a:t>
            </a:r>
          </a:p>
          <a:p>
            <a:endParaRPr lang="en-US"/>
          </a:p>
        </p:txBody>
      </p:sp>
      <p:pic>
        <p:nvPicPr>
          <p:cNvPr id="13" name="Picture 12">
            <a:extLst>
              <a:ext uri="{FF2B5EF4-FFF2-40B4-BE49-F238E27FC236}">
                <a16:creationId xmlns:a16="http://schemas.microsoft.com/office/drawing/2014/main" id="{A87B4896-0F8B-4089-8BAC-E965B17C7FD0}"/>
              </a:ext>
            </a:extLst>
          </p:cNvPr>
          <p:cNvPicPr>
            <a:picLocks noChangeAspect="1"/>
          </p:cNvPicPr>
          <p:nvPr/>
        </p:nvPicPr>
        <p:blipFill rotWithShape="1">
          <a:blip r:embed="rId3">
            <a:extLst>
              <a:ext uri="{28A0092B-C50C-407E-A947-70E740481C1C}">
                <a14:useLocalDpi xmlns:a14="http://schemas.microsoft.com/office/drawing/2010/main" val="0"/>
              </a:ext>
            </a:extLst>
          </a:blip>
          <a:srcRect l="18333"/>
          <a:stretch/>
        </p:blipFill>
        <p:spPr>
          <a:xfrm>
            <a:off x="4343400" y="1981200"/>
            <a:ext cx="4495800" cy="4128796"/>
          </a:xfrm>
          <a:prstGeom prst="rect">
            <a:avLst/>
          </a:prstGeom>
        </p:spPr>
      </p:pic>
      <p:sp>
        <p:nvSpPr>
          <p:cNvPr id="16" name="TextBox 15">
            <a:extLst>
              <a:ext uri="{FF2B5EF4-FFF2-40B4-BE49-F238E27FC236}">
                <a16:creationId xmlns:a16="http://schemas.microsoft.com/office/drawing/2014/main" id="{A4C52E01-C702-40AF-9002-7075D64EA018}"/>
              </a:ext>
            </a:extLst>
          </p:cNvPr>
          <p:cNvSpPr txBox="1"/>
          <p:nvPr/>
        </p:nvSpPr>
        <p:spPr>
          <a:xfrm>
            <a:off x="381000" y="1528643"/>
            <a:ext cx="3886200" cy="4247317"/>
          </a:xfrm>
          <a:prstGeom prst="rect">
            <a:avLst/>
          </a:prstGeom>
          <a:noFill/>
        </p:spPr>
        <p:txBody>
          <a:bodyPr wrap="square" lIns="91440" tIns="45720" rIns="91440" bIns="45720" rtlCol="0" anchor="t">
            <a:spAutoFit/>
          </a:bodyPr>
          <a:lstStyle/>
          <a:p>
            <a:r>
              <a:rPr lang="en-US" b="1">
                <a:latin typeface="Ebrima"/>
                <a:ea typeface="Ebrima"/>
                <a:cs typeface="Ebrima"/>
              </a:rPr>
              <a:t>Consider:</a:t>
            </a:r>
            <a:endParaRPr lang="en-US" b="1">
              <a:latin typeface="Calibri"/>
              <a:ea typeface="Ebrima"/>
              <a:cs typeface="Calibri"/>
            </a:endParaRPr>
          </a:p>
          <a:p>
            <a:endParaRPr lang="en-US" b="1">
              <a:latin typeface="Ebrima"/>
              <a:ea typeface="Ebrima"/>
              <a:cs typeface="Ebrima"/>
            </a:endParaRPr>
          </a:p>
          <a:p>
            <a:pPr marL="742950" lvl="1" indent="-285750">
              <a:buFont typeface="Arial" panose="020B0604020202020204" pitchFamily="34" charset="0"/>
              <a:buChar char="•"/>
            </a:pPr>
            <a:r>
              <a:rPr lang="en-US">
                <a:latin typeface="Ebrima" panose="02000000000000000000" pitchFamily="2" charset="0"/>
                <a:ea typeface="Ebrima" panose="02000000000000000000" pitchFamily="2" charset="0"/>
                <a:cs typeface="Ebrima" panose="02000000000000000000" pitchFamily="2" charset="0"/>
              </a:rPr>
              <a:t>If the orca population were to increase, what do you predict would happen to the Chinook population?</a:t>
            </a:r>
          </a:p>
          <a:p>
            <a:pPr marL="742950" lvl="1" indent="-285750">
              <a:buFont typeface="Arial" panose="020B0604020202020204" pitchFamily="34" charset="0"/>
              <a:buChar char="•"/>
            </a:pPr>
            <a:endParaRPr lang="en-US">
              <a:latin typeface="Ebrima"/>
              <a:ea typeface="Ebrima"/>
              <a:cs typeface="Ebrima"/>
            </a:endParaRPr>
          </a:p>
          <a:p>
            <a:pPr marL="742950" lvl="1" indent="-285750">
              <a:buFont typeface="Arial" panose="020B0604020202020204" pitchFamily="34" charset="0"/>
              <a:buChar char="•"/>
            </a:pPr>
            <a:r>
              <a:rPr lang="en-US">
                <a:latin typeface="Ebrima"/>
                <a:ea typeface="Ebrima"/>
                <a:cs typeface="Ebrima"/>
              </a:rPr>
              <a:t>If the Chinook population were to increase, what do you predict would happen to the Southern Resident population?</a:t>
            </a:r>
          </a:p>
          <a:p>
            <a:pPr marL="742950" lvl="1" indent="-285750">
              <a:buFont typeface="Arial" panose="020B0604020202020204" pitchFamily="34" charset="0"/>
              <a:buChar char="•"/>
            </a:pPr>
            <a:endParaRPr lang="en-US">
              <a:latin typeface="Ebrima"/>
              <a:ea typeface="Ebrima"/>
              <a:cs typeface="Ebrima"/>
            </a:endParaRPr>
          </a:p>
          <a:p>
            <a:r>
              <a:rPr lang="en-US">
                <a:latin typeface="Ebrima"/>
                <a:ea typeface="Ebrima"/>
                <a:cs typeface="Ebrima"/>
              </a:rPr>
              <a:t>Remember to cite your claims using evidence. </a:t>
            </a:r>
            <a:endParaRPr lang="en-US">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074580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DFW_PowerPointTemplate.potx" id="{6D00F9B6-3CEC-4F99-90CF-955C31653A3D}" vid="{D0005149-ACCB-466C-82B0-59F451B4C7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79833A0B4B04438C25ACF1E299B223" ma:contentTypeVersion="7" ma:contentTypeDescription="Create a new document." ma:contentTypeScope="" ma:versionID="6d12caa236200baa84309c5928fa5098">
  <xsd:schema xmlns:xsd="http://www.w3.org/2001/XMLSchema" xmlns:xs="http://www.w3.org/2001/XMLSchema" xmlns:p="http://schemas.microsoft.com/office/2006/metadata/properties" xmlns:ns2="866dbdf0-8bd1-4f93-ab72-906b2cedab70" targetNamespace="http://schemas.microsoft.com/office/2006/metadata/properties" ma:root="true" ma:fieldsID="15abced440da934380291db795da4f8c" ns2:_="">
    <xsd:import namespace="866dbdf0-8bd1-4f93-ab72-906b2cedab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6dbdf0-8bd1-4f93-ab72-906b2cedab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647F1A-BF02-4520-96E2-512853620FD4}">
  <ds:schemaRefs>
    <ds:schemaRef ds:uri="http://schemas.microsoft.com/sharepoint/v3/contenttype/forms"/>
  </ds:schemaRefs>
</ds:datastoreItem>
</file>

<file path=customXml/itemProps2.xml><?xml version="1.0" encoding="utf-8"?>
<ds:datastoreItem xmlns:ds="http://schemas.openxmlformats.org/officeDocument/2006/customXml" ds:itemID="{72B02CE9-C842-4364-B4B7-D0E6570675C7}">
  <ds:schemaRefs>
    <ds:schemaRef ds:uri="6697dfbd-1ba5-4f97-98d5-8152b8deaee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45FB9F9-A6A4-495A-859B-6950A0547ED7}">
  <ds:schemaRefs>
    <ds:schemaRef ds:uri="866dbdf0-8bd1-4f93-ab72-906b2cedab7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WDFW_PowerPointTemplate</Template>
  <Application>Microsoft Office PowerPoint</Application>
  <PresentationFormat>On-screen Show (4:3)</PresentationFormat>
  <Slides>8</Slides>
  <Notes>4</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Declining Populations</vt:lpstr>
      <vt:lpstr>What are the top three reasons biologists think Southern Resident Orca pods are in decline? </vt:lpstr>
      <vt:lpstr>What does it mean for a species to be endangered?</vt:lpstr>
      <vt:lpstr>With a partner/small group</vt:lpstr>
      <vt:lpstr>Washington’s Orcas are Hungry</vt:lpstr>
      <vt:lpstr>Washington’s Orcas are Hungry</vt:lpstr>
      <vt:lpstr>Decline of prey</vt:lpstr>
      <vt:lpstr>Describe the relationship between Southern Resident orcas and Chinook salmon </vt:lpstr>
    </vt:vector>
  </TitlesOfParts>
  <Company>WA Department of Ecology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Declining populations</dc:title>
  <dc:creator>Althauser, Leia J (DFW)</dc:creator>
  <cp:revision>1</cp:revision>
  <cp:lastPrinted>2019-02-14T22:06:05Z</cp:lastPrinted>
  <dcterms:created xsi:type="dcterms:W3CDTF">2020-09-30T21:19:12Z</dcterms:created>
  <dcterms:modified xsi:type="dcterms:W3CDTF">2020-10-01T22:27:25Z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0x010100D179833A0B4B04438C25ACF1E299B223</vt:lpwstr>
  </property>
  <property fmtid="{D5CDD505-2E9C-101B-9397-08002B2CF9AE}" pid="3" name="Order">
    <vt:r8>19000</vt:r8>
  </property>
  <property fmtid="{D5CDD505-2E9C-101B-9397-08002B2CF9AE}" pid="4" name="Workgroup">
    <vt:lpwstr>--</vt:lpwstr>
  </property>
  <property fmtid="{D5CDD505-2E9C-101B-9397-08002B2CF9AE}" pid="5" name="Scope">
    <vt:lpwstr>Branding</vt:lpwstr>
  </property>
</Properties>
</file>