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2" r:id="rId9"/>
    <p:sldId id="262" r:id="rId10"/>
    <p:sldId id="263" r:id="rId11"/>
    <p:sldId id="264" r:id="rId12"/>
    <p:sldId id="265" r:id="rId13"/>
    <p:sldId id="266" r:id="rId14"/>
    <p:sldId id="271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mker, Rachel A (DFW)" initials="B(" lastIdx="1" clrIdx="0">
    <p:extLst>
      <p:ext uri="{19B8F6BF-5375-455C-9EA6-DF929625EA0E}">
        <p15:presenceInfo xmlns:p15="http://schemas.microsoft.com/office/powerpoint/2012/main" userId="S::rachel.blomker@dfw.wa.gov::817ef989-4f04-4ea5-8348-0b4562561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A2153-A029-4681-BCED-F54A6DA2FBDF}" v="112" dt="2020-12-03T17:56:37.051"/>
    <p1510:client id="{154C3AC0-B10E-4E7D-8370-8EF4E36FA76C}" v="85" dt="2020-12-03T17:48:08.734"/>
    <p1510:client id="{AE07DA8A-5D16-4079-B90F-0A7E643AA182}" v="4" dt="2020-12-03T22:46:17.158"/>
    <p1510:client id="{C19AAB04-F223-4742-BD0F-92C9D37D3E93}" v="94" dt="2020-12-03T22:41:56.558"/>
    <p1510:client id="{C93E43D7-C612-4D4A-9903-C78BFED762DE}" v="20" dt="2020-12-03T17:36:28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78A2153-A029-4681-BCED-F54A6DA2FBDF}"/>
    <pc:docChg chg="modSld">
      <pc:chgData name="" userId="" providerId="" clId="Web-{C78A2153-A029-4681-BCED-F54A6DA2FBDF}" dt="2020-12-03T17:56:37.051" v="108"/>
      <pc:docMkLst>
        <pc:docMk/>
      </pc:docMkLst>
      <pc:sldChg chg="addSp delSp modSp addAnim delAnim modAnim">
        <pc:chgData name="" userId="" providerId="" clId="Web-{C78A2153-A029-4681-BCED-F54A6DA2FBDF}" dt="2020-12-03T17:56:37.051" v="108"/>
        <pc:sldMkLst>
          <pc:docMk/>
          <pc:sldMk cId="1442608770" sldId="267"/>
        </pc:sldMkLst>
        <pc:spChg chg="add mod">
          <ac:chgData name="" userId="" providerId="" clId="Web-{C78A2153-A029-4681-BCED-F54A6DA2FBDF}" dt="2020-12-03T17:55:57.487" v="96" actId="1076"/>
          <ac:spMkLst>
            <pc:docMk/>
            <pc:sldMk cId="1442608770" sldId="267"/>
            <ac:spMk id="4" creationId="{36B596D5-33E0-492B-A8A3-E9282B5A3A48}"/>
          </ac:spMkLst>
        </pc:spChg>
        <pc:spChg chg="add mod">
          <ac:chgData name="" userId="" providerId="" clId="Web-{C78A2153-A029-4681-BCED-F54A6DA2FBDF}" dt="2020-12-03T17:56:22.707" v="105" actId="20577"/>
          <ac:spMkLst>
            <pc:docMk/>
            <pc:sldMk cId="1442608770" sldId="267"/>
            <ac:spMk id="6" creationId="{F7A62658-9C51-4A1C-8884-74DEB8D86389}"/>
          </ac:spMkLst>
        </pc:spChg>
        <pc:spChg chg="add del mod">
          <ac:chgData name="" userId="" providerId="" clId="Web-{C78A2153-A029-4681-BCED-F54A6DA2FBDF}" dt="2020-12-03T17:53:14.979" v="5"/>
          <ac:spMkLst>
            <pc:docMk/>
            <pc:sldMk cId="1442608770" sldId="267"/>
            <ac:spMk id="13" creationId="{EB32584E-D7D1-4B20-BCFA-410904604ACA}"/>
          </ac:spMkLst>
        </pc:spChg>
        <pc:spChg chg="mod">
          <ac:chgData name="" userId="" providerId="" clId="Web-{C78A2153-A029-4681-BCED-F54A6DA2FBDF}" dt="2020-12-03T17:55:16.251" v="92" actId="1076"/>
          <ac:spMkLst>
            <pc:docMk/>
            <pc:sldMk cId="1442608770" sldId="267"/>
            <ac:spMk id="19" creationId="{635EB082-63F6-40EA-B546-CCC545E93C44}"/>
          </ac:spMkLst>
        </pc:spChg>
        <pc:spChg chg="mod">
          <ac:chgData name="" userId="" providerId="" clId="Web-{C78A2153-A029-4681-BCED-F54A6DA2FBDF}" dt="2020-12-03T17:53:59.716" v="22" actId="14100"/>
          <ac:spMkLst>
            <pc:docMk/>
            <pc:sldMk cId="1442608770" sldId="267"/>
            <ac:spMk id="20" creationId="{23E3464C-A424-4499-BE25-CDA899239B10}"/>
          </ac:spMkLst>
        </pc:spChg>
        <pc:spChg chg="mod">
          <ac:chgData name="" userId="" providerId="" clId="Web-{C78A2153-A029-4681-BCED-F54A6DA2FBDF}" dt="2020-12-03T17:54:03.342" v="23" actId="1076"/>
          <ac:spMkLst>
            <pc:docMk/>
            <pc:sldMk cId="1442608770" sldId="267"/>
            <ac:spMk id="21" creationId="{63381750-619A-4D25-A587-8B18F2FF3DD7}"/>
          </ac:spMkLst>
        </pc:spChg>
        <pc:spChg chg="mod">
          <ac:chgData name="" userId="" providerId="" clId="Web-{C78A2153-A029-4681-BCED-F54A6DA2FBDF}" dt="2020-12-03T17:55:05.188" v="89" actId="1076"/>
          <ac:spMkLst>
            <pc:docMk/>
            <pc:sldMk cId="1442608770" sldId="267"/>
            <ac:spMk id="22" creationId="{03C36222-B1CD-45E8-8710-F040B883F78B}"/>
          </ac:spMkLst>
        </pc:spChg>
        <pc:picChg chg="mod">
          <ac:chgData name="" userId="" providerId="" clId="Web-{C78A2153-A029-4681-BCED-F54A6DA2FBDF}" dt="2020-12-03T17:54:50.874" v="87" actId="1076"/>
          <ac:picMkLst>
            <pc:docMk/>
            <pc:sldMk cId="1442608770" sldId="267"/>
            <ac:picMk id="5" creationId="{9CF65FDB-7352-40C5-9A29-7973490CB441}"/>
          </ac:picMkLst>
        </pc:picChg>
        <pc:picChg chg="mod">
          <ac:chgData name="" userId="" providerId="" clId="Web-{C78A2153-A029-4681-BCED-F54A6DA2FBDF}" dt="2020-12-03T17:55:12.250" v="91" actId="1076"/>
          <ac:picMkLst>
            <pc:docMk/>
            <pc:sldMk cId="1442608770" sldId="267"/>
            <ac:picMk id="17" creationId="{9D3F00C8-8874-48FC-9782-7B19E4EA9AAA}"/>
          </ac:picMkLst>
        </pc:picChg>
      </pc:sldChg>
    </pc:docChg>
  </pc:docChgLst>
  <pc:docChgLst>
    <pc:chgData clId="Web-{154C3AC0-B10E-4E7D-8370-8EF4E36FA76C}"/>
    <pc:docChg chg="modSld">
      <pc:chgData name="" userId="" providerId="" clId="Web-{154C3AC0-B10E-4E7D-8370-8EF4E36FA76C}" dt="2020-12-03T17:48:08.734" v="84" actId="1076"/>
      <pc:docMkLst>
        <pc:docMk/>
      </pc:docMkLst>
      <pc:sldChg chg="modSp">
        <pc:chgData name="" userId="" providerId="" clId="Web-{154C3AC0-B10E-4E7D-8370-8EF4E36FA76C}" dt="2020-12-03T17:44:43.137" v="6" actId="1076"/>
        <pc:sldMkLst>
          <pc:docMk/>
          <pc:sldMk cId="1442608770" sldId="267"/>
        </pc:sldMkLst>
        <pc:spChg chg="mod">
          <ac:chgData name="" userId="" providerId="" clId="Web-{154C3AC0-B10E-4E7D-8370-8EF4E36FA76C}" dt="2020-12-03T17:44:43.137" v="6" actId="1076"/>
          <ac:spMkLst>
            <pc:docMk/>
            <pc:sldMk cId="1442608770" sldId="267"/>
            <ac:spMk id="2" creationId="{D7F34B10-17C4-4F77-A54B-01D85F2917AC}"/>
          </ac:spMkLst>
        </pc:spChg>
        <pc:spChg chg="mod">
          <ac:chgData name="" userId="" providerId="" clId="Web-{154C3AC0-B10E-4E7D-8370-8EF4E36FA76C}" dt="2020-12-03T17:44:30.527" v="0" actId="20577"/>
          <ac:spMkLst>
            <pc:docMk/>
            <pc:sldMk cId="1442608770" sldId="267"/>
            <ac:spMk id="3" creationId="{E04A0A5C-4597-4B46-A6F3-15676668F574}"/>
          </ac:spMkLst>
        </pc:spChg>
      </pc:sldChg>
      <pc:sldChg chg="modSp">
        <pc:chgData name="" userId="" providerId="" clId="Web-{154C3AC0-B10E-4E7D-8370-8EF4E36FA76C}" dt="2020-12-03T17:48:08.734" v="84" actId="1076"/>
        <pc:sldMkLst>
          <pc:docMk/>
          <pc:sldMk cId="56099835" sldId="272"/>
        </pc:sldMkLst>
        <pc:spChg chg="mod">
          <ac:chgData name="" userId="" providerId="" clId="Web-{154C3AC0-B10E-4E7D-8370-8EF4E36FA76C}" dt="2020-12-03T17:48:08.734" v="84" actId="1076"/>
          <ac:spMkLst>
            <pc:docMk/>
            <pc:sldMk cId="56099835" sldId="272"/>
            <ac:spMk id="2" creationId="{3392A962-7A12-4108-87DE-D36FB6547F1B}"/>
          </ac:spMkLst>
        </pc:spChg>
        <pc:spChg chg="mod">
          <ac:chgData name="" userId="" providerId="" clId="Web-{154C3AC0-B10E-4E7D-8370-8EF4E36FA76C}" dt="2020-12-03T17:45:25.856" v="20" actId="1076"/>
          <ac:spMkLst>
            <pc:docMk/>
            <pc:sldMk cId="56099835" sldId="272"/>
            <ac:spMk id="17" creationId="{38E3CC7B-9014-4B87-84D1-7AAD111AC234}"/>
          </ac:spMkLst>
        </pc:spChg>
        <pc:spChg chg="mod">
          <ac:chgData name="" userId="" providerId="" clId="Web-{154C3AC0-B10E-4E7D-8370-8EF4E36FA76C}" dt="2020-12-03T17:46:50.873" v="49" actId="1076"/>
          <ac:spMkLst>
            <pc:docMk/>
            <pc:sldMk cId="56099835" sldId="272"/>
            <ac:spMk id="21" creationId="{11C83D95-732A-496D-B56D-857CD631247F}"/>
          </ac:spMkLst>
        </pc:spChg>
        <pc:spChg chg="mod">
          <ac:chgData name="" userId="" providerId="" clId="Web-{154C3AC0-B10E-4E7D-8370-8EF4E36FA76C}" dt="2020-12-03T17:47:22.952" v="66" actId="1076"/>
          <ac:spMkLst>
            <pc:docMk/>
            <pc:sldMk cId="56099835" sldId="272"/>
            <ac:spMk id="26" creationId="{ED770B05-A13B-44FA-AC78-4EA4C1F662A9}"/>
          </ac:spMkLst>
        </pc:spChg>
        <pc:spChg chg="mod">
          <ac:chgData name="" userId="" providerId="" clId="Web-{154C3AC0-B10E-4E7D-8370-8EF4E36FA76C}" dt="2020-12-03T17:46:01.263" v="28" actId="1076"/>
          <ac:spMkLst>
            <pc:docMk/>
            <pc:sldMk cId="56099835" sldId="272"/>
            <ac:spMk id="35" creationId="{9C43E76E-C4AA-4EE9-B76B-A48AE565A70E}"/>
          </ac:spMkLst>
        </pc:spChg>
        <pc:spChg chg="mod">
          <ac:chgData name="" userId="" providerId="" clId="Web-{154C3AC0-B10E-4E7D-8370-8EF4E36FA76C}" dt="2020-12-03T17:46:58.483" v="53" actId="20577"/>
          <ac:spMkLst>
            <pc:docMk/>
            <pc:sldMk cId="56099835" sldId="272"/>
            <ac:spMk id="39" creationId="{7B41CF76-43C8-4820-A27D-D34581FBCF7A}"/>
          </ac:spMkLst>
        </pc:spChg>
        <pc:spChg chg="mod">
          <ac:chgData name="" userId="" providerId="" clId="Web-{154C3AC0-B10E-4E7D-8370-8EF4E36FA76C}" dt="2020-12-03T17:46:09.154" v="29" actId="1076"/>
          <ac:spMkLst>
            <pc:docMk/>
            <pc:sldMk cId="56099835" sldId="272"/>
            <ac:spMk id="40" creationId="{799AFA30-2AD4-4C3D-AC6B-15F0DAD3833B}"/>
          </ac:spMkLst>
        </pc:spChg>
        <pc:spChg chg="mod">
          <ac:chgData name="" userId="" providerId="" clId="Web-{154C3AC0-B10E-4E7D-8370-8EF4E36FA76C}" dt="2020-12-03T17:45:22.825" v="19" actId="1076"/>
          <ac:spMkLst>
            <pc:docMk/>
            <pc:sldMk cId="56099835" sldId="272"/>
            <ac:spMk id="41" creationId="{3F3A3436-6A71-4127-B15C-EABCAE080790}"/>
          </ac:spMkLst>
        </pc:spChg>
        <pc:spChg chg="mod">
          <ac:chgData name="" userId="" providerId="" clId="Web-{154C3AC0-B10E-4E7D-8370-8EF4E36FA76C}" dt="2020-12-03T17:44:57.856" v="10" actId="20577"/>
          <ac:spMkLst>
            <pc:docMk/>
            <pc:sldMk cId="56099835" sldId="272"/>
            <ac:spMk id="42" creationId="{E598350A-EF30-42A3-82BF-62CA45E9F241}"/>
          </ac:spMkLst>
        </pc:spChg>
        <pc:spChg chg="mod">
          <ac:chgData name="" userId="" providerId="" clId="Web-{154C3AC0-B10E-4E7D-8370-8EF4E36FA76C}" dt="2020-12-03T17:47:57.140" v="80" actId="1076"/>
          <ac:spMkLst>
            <pc:docMk/>
            <pc:sldMk cId="56099835" sldId="272"/>
            <ac:spMk id="43" creationId="{CDB5A7D2-AB06-493E-AE78-BFF9C2CDC386}"/>
          </ac:spMkLst>
        </pc:spChg>
        <pc:spChg chg="mod">
          <ac:chgData name="" userId="" providerId="" clId="Web-{154C3AC0-B10E-4E7D-8370-8EF4E36FA76C}" dt="2020-12-03T17:47:31.030" v="70" actId="20577"/>
          <ac:spMkLst>
            <pc:docMk/>
            <pc:sldMk cId="56099835" sldId="272"/>
            <ac:spMk id="44" creationId="{673654A5-F12B-461F-A6ED-C6C70101AEE9}"/>
          </ac:spMkLst>
        </pc:spChg>
        <pc:spChg chg="mod">
          <ac:chgData name="" userId="" providerId="" clId="Web-{154C3AC0-B10E-4E7D-8370-8EF4E36FA76C}" dt="2020-12-03T17:47:08.952" v="58" actId="20577"/>
          <ac:spMkLst>
            <pc:docMk/>
            <pc:sldMk cId="56099835" sldId="272"/>
            <ac:spMk id="45" creationId="{C5D49A2B-429C-47D7-B95D-80A0FAD8C0CA}"/>
          </ac:spMkLst>
        </pc:spChg>
        <pc:spChg chg="mod">
          <ac:chgData name="" userId="" providerId="" clId="Web-{154C3AC0-B10E-4E7D-8370-8EF4E36FA76C}" dt="2020-12-03T17:46:35.967" v="42" actId="1076"/>
          <ac:spMkLst>
            <pc:docMk/>
            <pc:sldMk cId="56099835" sldId="272"/>
            <ac:spMk id="46" creationId="{6CF9D010-28CD-4EF4-9FEE-C23B53EF6485}"/>
          </ac:spMkLst>
        </pc:spChg>
        <pc:spChg chg="mod">
          <ac:chgData name="" userId="" providerId="" clId="Web-{154C3AC0-B10E-4E7D-8370-8EF4E36FA76C}" dt="2020-12-03T17:46:23.904" v="36" actId="1076"/>
          <ac:spMkLst>
            <pc:docMk/>
            <pc:sldMk cId="56099835" sldId="272"/>
            <ac:spMk id="47" creationId="{3820978F-C9AE-4FD8-B997-0A42A43180FD}"/>
          </ac:spMkLst>
        </pc:spChg>
      </pc:sldChg>
    </pc:docChg>
  </pc:docChgLst>
  <pc:docChgLst>
    <pc:chgData clId="Web-{C93E43D7-C612-4D4A-9903-C78BFED762DE}"/>
    <pc:docChg chg="modSld">
      <pc:chgData name="" userId="" providerId="" clId="Web-{C93E43D7-C612-4D4A-9903-C78BFED762DE}" dt="2020-12-03T17:36:28.268" v="19" actId="1076"/>
      <pc:docMkLst>
        <pc:docMk/>
      </pc:docMkLst>
      <pc:sldChg chg="addSp delSp modSp">
        <pc:chgData name="" userId="" providerId="" clId="Web-{C93E43D7-C612-4D4A-9903-C78BFED762DE}" dt="2020-12-03T17:36:28.268" v="19" actId="1076"/>
        <pc:sldMkLst>
          <pc:docMk/>
          <pc:sldMk cId="56099835" sldId="272"/>
        </pc:sldMkLst>
        <pc:spChg chg="add mod">
          <ac:chgData name="" userId="" providerId="" clId="Web-{C93E43D7-C612-4D4A-9903-C78BFED762DE}" dt="2020-12-03T17:36:28.268" v="19" actId="1076"/>
          <ac:spMkLst>
            <pc:docMk/>
            <pc:sldMk cId="56099835" sldId="272"/>
            <ac:spMk id="2" creationId="{3392A962-7A12-4108-87DE-D36FB6547F1B}"/>
          </ac:spMkLst>
        </pc:spChg>
        <pc:spChg chg="add del">
          <ac:chgData name="" userId="" providerId="" clId="Web-{C93E43D7-C612-4D4A-9903-C78BFED762DE}" dt="2020-12-03T17:35:26.279" v="7"/>
          <ac:spMkLst>
            <pc:docMk/>
            <pc:sldMk cId="56099835" sldId="272"/>
            <ac:spMk id="3" creationId="{9B69C735-3EAF-41A4-A7C1-501563CDB64C}"/>
          </ac:spMkLst>
        </pc:spChg>
        <pc:spChg chg="add del">
          <ac:chgData name="" userId="" providerId="" clId="Web-{C93E43D7-C612-4D4A-9903-C78BFED762DE}" dt="2020-12-03T17:35:24.092" v="6"/>
          <ac:spMkLst>
            <pc:docMk/>
            <pc:sldMk cId="56099835" sldId="272"/>
            <ac:spMk id="4" creationId="{CBA2D718-8953-4B3F-A00F-DA623F0D9656}"/>
          </ac:spMkLst>
        </pc:spChg>
        <pc:spChg chg="add del mod">
          <ac:chgData name="" userId="" providerId="" clId="Web-{C93E43D7-C612-4D4A-9903-C78BFED762DE}" dt="2020-12-03T17:35:22.342" v="5"/>
          <ac:spMkLst>
            <pc:docMk/>
            <pc:sldMk cId="56099835" sldId="272"/>
            <ac:spMk id="6" creationId="{C528FE7B-C64E-4410-8DC1-D04DD7480CFA}"/>
          </ac:spMkLst>
        </pc:spChg>
      </pc:sldChg>
    </pc:docChg>
  </pc:docChgLst>
  <pc:docChgLst>
    <pc:chgData clId="Web-{C19AAB04-F223-4742-BD0F-92C9D37D3E93}"/>
    <pc:docChg chg="modSld">
      <pc:chgData name="" userId="" providerId="" clId="Web-{C19AAB04-F223-4742-BD0F-92C9D37D3E93}" dt="2020-12-03T22:41:56.558" v="86" actId="20577"/>
      <pc:docMkLst>
        <pc:docMk/>
      </pc:docMkLst>
      <pc:sldChg chg="modSp">
        <pc:chgData name="" userId="" providerId="" clId="Web-{C19AAB04-F223-4742-BD0F-92C9D37D3E93}" dt="2020-12-03T22:35:53.773" v="12" actId="20577"/>
        <pc:sldMkLst>
          <pc:docMk/>
          <pc:sldMk cId="2930999491" sldId="257"/>
        </pc:sldMkLst>
        <pc:spChg chg="mod">
          <ac:chgData name="" userId="" providerId="" clId="Web-{C19AAB04-F223-4742-BD0F-92C9D37D3E93}" dt="2020-12-03T22:35:53.773" v="12" actId="20577"/>
          <ac:spMkLst>
            <pc:docMk/>
            <pc:sldMk cId="2930999491" sldId="257"/>
            <ac:spMk id="3" creationId="{4835F629-7DC2-4107-A598-1239042993F9}"/>
          </ac:spMkLst>
        </pc:spChg>
      </pc:sldChg>
      <pc:sldChg chg="modSp">
        <pc:chgData name="" userId="" providerId="" clId="Web-{C19AAB04-F223-4742-BD0F-92C9D37D3E93}" dt="2020-12-03T22:36:15.822" v="15" actId="20577"/>
        <pc:sldMkLst>
          <pc:docMk/>
          <pc:sldMk cId="41199504" sldId="259"/>
        </pc:sldMkLst>
        <pc:spChg chg="mod">
          <ac:chgData name="" userId="" providerId="" clId="Web-{C19AAB04-F223-4742-BD0F-92C9D37D3E93}" dt="2020-12-03T22:36:15.822" v="15" actId="20577"/>
          <ac:spMkLst>
            <pc:docMk/>
            <pc:sldMk cId="41199504" sldId="259"/>
            <ac:spMk id="2" creationId="{88A768D7-0120-421D-B091-FDDFF91CD12D}"/>
          </ac:spMkLst>
        </pc:spChg>
      </pc:sldChg>
      <pc:sldChg chg="modSp">
        <pc:chgData name="" userId="" providerId="" clId="Web-{C19AAB04-F223-4742-BD0F-92C9D37D3E93}" dt="2020-12-03T22:38:52.572" v="26" actId="20577"/>
        <pc:sldMkLst>
          <pc:docMk/>
          <pc:sldMk cId="4017201138" sldId="262"/>
        </pc:sldMkLst>
        <pc:spChg chg="mod">
          <ac:chgData name="" userId="" providerId="" clId="Web-{C19AAB04-F223-4742-BD0F-92C9D37D3E93}" dt="2020-12-03T22:38:52.572" v="26" actId="20577"/>
          <ac:spMkLst>
            <pc:docMk/>
            <pc:sldMk cId="4017201138" sldId="262"/>
            <ac:spMk id="2" creationId="{FB1D6B32-C25F-4793-B467-B6CF1714DBB7}"/>
          </ac:spMkLst>
        </pc:spChg>
      </pc:sldChg>
      <pc:sldChg chg="modSp">
        <pc:chgData name="" userId="" providerId="" clId="Web-{C19AAB04-F223-4742-BD0F-92C9D37D3E93}" dt="2020-12-03T22:39:05.620" v="37" actId="14100"/>
        <pc:sldMkLst>
          <pc:docMk/>
          <pc:sldMk cId="271030813" sldId="263"/>
        </pc:sldMkLst>
        <pc:spChg chg="mod">
          <ac:chgData name="" userId="" providerId="" clId="Web-{C19AAB04-F223-4742-BD0F-92C9D37D3E93}" dt="2020-12-03T22:39:05.620" v="37" actId="14100"/>
          <ac:spMkLst>
            <pc:docMk/>
            <pc:sldMk cId="271030813" sldId="263"/>
            <ac:spMk id="2" creationId="{ACC51E9C-0F92-46B1-879E-8BF2F99843FA}"/>
          </ac:spMkLst>
        </pc:spChg>
      </pc:sldChg>
      <pc:sldChg chg="modSp">
        <pc:chgData name="" userId="" providerId="" clId="Web-{C19AAB04-F223-4742-BD0F-92C9D37D3E93}" dt="2020-12-03T22:39:16.840" v="46" actId="14100"/>
        <pc:sldMkLst>
          <pc:docMk/>
          <pc:sldMk cId="3081026652" sldId="264"/>
        </pc:sldMkLst>
        <pc:spChg chg="mod">
          <ac:chgData name="" userId="" providerId="" clId="Web-{C19AAB04-F223-4742-BD0F-92C9D37D3E93}" dt="2020-12-03T22:39:16.840" v="46" actId="14100"/>
          <ac:spMkLst>
            <pc:docMk/>
            <pc:sldMk cId="3081026652" sldId="264"/>
            <ac:spMk id="2" creationId="{C607C0A6-B8D0-410B-A91C-3BE97AFDC3CF}"/>
          </ac:spMkLst>
        </pc:spChg>
      </pc:sldChg>
      <pc:sldChg chg="modSp">
        <pc:chgData name="" userId="" providerId="" clId="Web-{C19AAB04-F223-4742-BD0F-92C9D37D3E93}" dt="2020-12-03T22:39:28.013" v="55" actId="14100"/>
        <pc:sldMkLst>
          <pc:docMk/>
          <pc:sldMk cId="2455604170" sldId="265"/>
        </pc:sldMkLst>
        <pc:spChg chg="mod">
          <ac:chgData name="" userId="" providerId="" clId="Web-{C19AAB04-F223-4742-BD0F-92C9D37D3E93}" dt="2020-12-03T22:39:28.013" v="55" actId="14100"/>
          <ac:spMkLst>
            <pc:docMk/>
            <pc:sldMk cId="2455604170" sldId="265"/>
            <ac:spMk id="2" creationId="{83A1082C-DBB1-43AE-BF72-3D4CB190DD8C}"/>
          </ac:spMkLst>
        </pc:spChg>
      </pc:sldChg>
      <pc:sldChg chg="modSp">
        <pc:chgData name="" userId="" providerId="" clId="Web-{C19AAB04-F223-4742-BD0F-92C9D37D3E93}" dt="2020-12-03T22:40:17.767" v="60" actId="20577"/>
        <pc:sldMkLst>
          <pc:docMk/>
          <pc:sldMk cId="650896765" sldId="268"/>
        </pc:sldMkLst>
        <pc:spChg chg="mod">
          <ac:chgData name="" userId="" providerId="" clId="Web-{C19AAB04-F223-4742-BD0F-92C9D37D3E93}" dt="2020-12-03T22:40:17.767" v="60" actId="20577"/>
          <ac:spMkLst>
            <pc:docMk/>
            <pc:sldMk cId="650896765" sldId="268"/>
            <ac:spMk id="3" creationId="{722E101F-5D2E-430B-BB5C-08D0C8EA156F}"/>
          </ac:spMkLst>
        </pc:spChg>
      </pc:sldChg>
      <pc:sldChg chg="modSp addCm">
        <pc:chgData name="" userId="" providerId="" clId="Web-{C19AAB04-F223-4742-BD0F-92C9D37D3E93}" dt="2020-12-03T22:41:56.558" v="86" actId="20577"/>
        <pc:sldMkLst>
          <pc:docMk/>
          <pc:sldMk cId="2592012996" sldId="270"/>
        </pc:sldMkLst>
        <pc:spChg chg="mod">
          <ac:chgData name="" userId="" providerId="" clId="Web-{C19AAB04-F223-4742-BD0F-92C9D37D3E93}" dt="2020-12-03T22:41:56.558" v="86" actId="20577"/>
          <ac:spMkLst>
            <pc:docMk/>
            <pc:sldMk cId="2592012996" sldId="270"/>
            <ac:spMk id="3" creationId="{478CCBA1-C1C1-4848-94CB-B641C6B4E848}"/>
          </ac:spMkLst>
        </pc:spChg>
      </pc:sldChg>
    </pc:docChg>
  </pc:docChgLst>
  <pc:docChgLst>
    <pc:chgData clId="Web-{AE07DA8A-5D16-4079-B90F-0A7E643AA182}"/>
    <pc:docChg chg="modSld">
      <pc:chgData name="" userId="" providerId="" clId="Web-{AE07DA8A-5D16-4079-B90F-0A7E643AA182}" dt="2020-12-03T22:46:17.158" v="3" actId="20577"/>
      <pc:docMkLst>
        <pc:docMk/>
      </pc:docMkLst>
      <pc:sldChg chg="modSp">
        <pc:chgData name="" userId="" providerId="" clId="Web-{AE07DA8A-5D16-4079-B90F-0A7E643AA182}" dt="2020-12-03T22:46:13.658" v="1" actId="20577"/>
        <pc:sldMkLst>
          <pc:docMk/>
          <pc:sldMk cId="650896765" sldId="268"/>
        </pc:sldMkLst>
        <pc:spChg chg="mod">
          <ac:chgData name="" userId="" providerId="" clId="Web-{AE07DA8A-5D16-4079-B90F-0A7E643AA182}" dt="2020-12-03T22:46:13.658" v="1" actId="20577"/>
          <ac:spMkLst>
            <pc:docMk/>
            <pc:sldMk cId="650896765" sldId="268"/>
            <ac:spMk id="3" creationId="{722E101F-5D2E-430B-BB5C-08D0C8EA156F}"/>
          </ac:spMkLst>
        </pc:spChg>
      </pc:sldChg>
      <pc:sldChg chg="delCm">
        <pc:chgData name="" userId="" providerId="" clId="Web-{AE07DA8A-5D16-4079-B90F-0A7E643AA182}" dt="2020-12-03T22:45:47.468" v="0"/>
        <pc:sldMkLst>
          <pc:docMk/>
          <pc:sldMk cId="2592012996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36A20-47BF-4634-9FBD-0C73ECFA5D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C7DE5-9F3D-4029-8CF8-5BE97EF8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9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guess. After they are done guessing, click and the correct answer will be circled. The next slide will explain what a carnivore 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down traits in the box as students recall them to you. </a:t>
            </a:r>
          </a:p>
          <a:p>
            <a:r>
              <a:rPr lang="en-US" dirty="0"/>
              <a:t>Traits can vary from sharp teeth, to digestive systems to forward facing eyes,  talons, claws,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Carnivores are important to the health of Washington’s ecosystems. Without carnivores, we would have more disease in our ecosystems.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if they can think of other examples of carnivores </a:t>
            </a:r>
            <a:r>
              <a:rPr lang="en-US" b="1" dirty="0"/>
              <a:t>who live Washington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watching the video from the previous slide, have students give reasons how the three types of animals are different. You can write their answers on a whiteboard and then compare their answers with the correct answers on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spend two minutes guessing what adaptations the hawk has. When students are done, continue the PowerPoint. This will give four adaptations of the hawk.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9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guess. Ask why they believe the species is a carnivore or herbivore. </a:t>
            </a:r>
          </a:p>
          <a:p>
            <a:endParaRPr lang="en-US" dirty="0"/>
          </a:p>
          <a:p>
            <a:r>
              <a:rPr lang="en-US" dirty="0"/>
              <a:t>Herbivore: eyes on side of head.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4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students guess. Ask why they believe the species is a carnivore or herbivore. </a:t>
            </a:r>
          </a:p>
          <a:p>
            <a:r>
              <a:rPr lang="en-US" dirty="0"/>
              <a:t>Carnivore: harbor seals eat fish, crustaceans, birds, etc. Forward facing eyes.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students guess. Ask why they believe the species is a carnivore or herbivore.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Herbivore: Moths eat sap, nectar, rotting fruit, etc. Eyes on side of the head.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students guess. Ask why they believe the species is a carnivore or herbivore.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Carnivore: bats eat insects (commonly moths) Forward facing eyes.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students guess. Ask why they believe the species is a carnivore or herbivore.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Carnivore! All snakes are carnivores, even though some have eyes on the sides of their head.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C7DE5-9F3D-4029-8CF8-5BE97EF8F4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21EC-98AD-498F-BA4C-C1935FE49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7065B-6F52-4A5E-9F12-8967E3F8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B8AA-A4C8-4975-BDA2-FB07F513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6F0F5-9715-4FA0-AB65-931EEA72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DF0CF-CE31-486B-9ACE-1B8A51D1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7954-B0B7-44C7-B8E3-60809636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03B90-9F3A-4870-9A11-523985416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7100-4005-4613-BB30-FB3EE433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68224-59D6-469C-8F13-A7E178ED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44DD-2C04-47E7-9144-FE7CBB3A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507107-350A-4031-BD5C-18C162C00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69AA2-F8FA-4966-9BA6-B0A962E83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A26A-DB42-4AF4-9D26-73C496E6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C625-8C1F-4D6D-9ECD-1C97C12C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0437B-296F-4ECE-9B7A-99AF5134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C4F7-A4D1-4A01-9AD5-7CAD5EEE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B0BC-FB02-48D7-8566-AF2E8C18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DABFB-099D-48AF-A8C2-E88A789F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29A3-008B-4846-A948-79BD114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4F01-75AD-4D67-9E0B-80CAC8D6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1EF9-0948-4CE5-8368-31770743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69FA1-F5C8-4ABA-9749-4D86DCC9C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1C9A5-C4D2-4C6E-9944-AC0BEDA8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E0FFA-740C-4CF7-93B3-01406B54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B8E70-F685-4354-B7F1-BDE64D38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D76E-D3BB-4E13-BE97-6F2FE613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D4A-E4F1-4DEA-BE5B-8F32BF2E2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6ACBB-CCA6-4BAC-9575-13558C1AF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C7DA4-C401-47BA-97EF-1E4376D0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C2524-C23A-4FD7-9E49-674BD87D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CBBD7-7F01-465E-8DF7-C48CBF4C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C50F-D711-40CA-9FCE-7D9D4DCB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84A40-5EB6-426B-A7E2-61F3E02F4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B0477-7742-4A88-B42C-D47694DD4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22A92-4F37-4971-8B84-8D08F92D3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41A35-D089-4BB8-B316-C174716B6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92378-3BCB-4111-9997-EE13CA7A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6E3C1-A05C-482F-AE95-7E4C7C03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71E15-EC3B-4EBF-AD7D-D723AE9E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4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6E41-3EF2-4207-A355-4EF528D5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7EE62-C1FC-4C0C-8DA4-0B51F6CD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91560-0445-4205-86BA-FE8989FC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62AF1-3A00-411D-811F-B520FE9C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A9489-9504-45D4-91B2-DD04B27F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F304C-2D30-4640-BC70-A370E775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7C71-E18A-450B-8EDB-CD5F65F5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10ED-0351-4749-BE20-ADE93C76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FE7F-A064-4C3E-8749-13D3EFDB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6E7C4-83B2-47D3-91AC-E38C935B4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A55D-BADD-47A1-AC1A-DABC86F7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A7C3-A316-46B5-9912-961ED8CB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B557F-564E-4F25-B5DF-0D1CB544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8AAD-884A-416D-BE1B-B9062197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ED759-1E7B-4214-AF53-D36D855A9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FBA15-C06E-4CF5-896E-7BC435FDA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D7863-DA16-4382-BDB8-7BE1BB06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64B49-8916-4FED-95DB-52384390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19328-A835-4B29-8CE4-425B06AE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69CE2-1BAF-44F5-B1FC-24564021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2F20-4126-4789-AFEB-709CA0C5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A8D3-CB8F-4B5B-9854-BF94F2030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C485-EB76-4754-902A-C3B9B135E5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6A7BA-D16D-474B-9A79-8AB08D7B1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15A15-4EC6-443D-8050-762F9B87C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BE4C-C334-4DCF-B930-E53A06AA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nquo_BZ_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n3t1vK9wvc&amp;t=14s" TargetMode="Externa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7759-7C83-4556-90F6-8924814E1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222873"/>
            <a:ext cx="10906008" cy="11154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Carnivores in Washington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55F0A-E1B4-4C26-AB86-97B6A7AD6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 r="3" b="20299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EAF88-38DE-420E-A1EE-FFB8C0012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0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6A5F1A-A66C-4B39-BCF5-9A24C0C04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7" r="2174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49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5E9E734-81B5-4C79-85A9-499C70665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29" y="5285941"/>
            <a:ext cx="1230672" cy="14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51E9C-0F92-46B1-879E-8BF2F9984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658791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Rockwell"/>
              </a:rPr>
              <a:t>Carnivore or Herbivore?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236F4-2825-41E5-B8BD-051E1EC94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r="10761"/>
          <a:stretch/>
        </p:blipFill>
        <p:spPr>
          <a:xfrm>
            <a:off x="4972594" y="0"/>
            <a:ext cx="721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7C0A6-B8D0-410B-A91C-3BE97AFD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617378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Rockwell"/>
              </a:rPr>
              <a:t>Carnivore or Herbivore?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D396E-9659-4B6E-9791-9660ABCFF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" r="2" b="166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2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1082C-DBB1-43AE-BF72-3D4CB190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50970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Rockwell"/>
              </a:rPr>
              <a:t>Carnivore or Herbivore?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A8B6E-F25E-48F5-A23C-275DC890E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88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84648-757F-42E2-BBB1-43156195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Rockwell" panose="02060603020205020403" pitchFamily="18" charset="0"/>
              </a:rPr>
              <a:t>carnivore or herbivore?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C20E02-1E45-405E-99E1-2341CA427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r="18110" b="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294F-8888-4249-AB25-B149ACB2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What are common traits of carnivores?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7F1F7-A19A-4A13-986A-59B45152E312}"/>
              </a:ext>
            </a:extLst>
          </p:cNvPr>
          <p:cNvSpPr txBox="1"/>
          <p:nvPr/>
        </p:nvSpPr>
        <p:spPr>
          <a:xfrm>
            <a:off x="838200" y="1658604"/>
            <a:ext cx="766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Write down student responses in this box. </a:t>
            </a:r>
          </a:p>
        </p:txBody>
      </p:sp>
    </p:spTree>
    <p:extLst>
      <p:ext uri="{BB962C8B-B14F-4D97-AF65-F5344CB8AC3E}">
        <p14:creationId xmlns:p14="http://schemas.microsoft.com/office/powerpoint/2010/main" val="170169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8D8A-CCDE-4F81-B0AE-06CF3D6E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Rockwell" panose="02060603020205020403" pitchFamily="18" charset="0"/>
              </a:rPr>
              <a:t>Carnivores 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101F-5D2E-430B-BB5C-08D0C8EA1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94" y="1592323"/>
            <a:ext cx="3524249" cy="4251734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insects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fish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mammals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birds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reptiles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amphibians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dead animals 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them all!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5ED40F-7BE6-4B3B-BCD7-C88D04E66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13438" r="10384" b="18488"/>
          <a:stretch/>
        </p:blipFill>
        <p:spPr>
          <a:xfrm>
            <a:off x="7735078" y="365125"/>
            <a:ext cx="4127629" cy="2797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95F1-D6A4-4D2E-8E7C-C8CD20F08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20136" r="9546" b="17687"/>
          <a:stretch/>
        </p:blipFill>
        <p:spPr>
          <a:xfrm>
            <a:off x="4646643" y="3890751"/>
            <a:ext cx="3694923" cy="2520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240DB-9FDE-49E3-BF2D-6BBBA3FCCF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3" r="18816"/>
          <a:stretch/>
        </p:blipFill>
        <p:spPr>
          <a:xfrm>
            <a:off x="4226767" y="1385685"/>
            <a:ext cx="3306147" cy="233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C5A2D-5A6E-4927-A534-39559EFF5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6" b="9296"/>
          <a:stretch/>
        </p:blipFill>
        <p:spPr>
          <a:xfrm>
            <a:off x="8548137" y="3326969"/>
            <a:ext cx="3049814" cy="27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8D8A-CCDE-4F81-B0AE-06CF3D6E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76" y="1531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Diversity of Carnivores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101F-5D2E-430B-BB5C-08D0C8EA1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22" y="1690688"/>
            <a:ext cx="47986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Live in every type of </a:t>
            </a:r>
            <a:r>
              <a:rPr lang="en-US" sz="25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ecosystem</a:t>
            </a: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eat many types of prey.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only eat one type of prey. </a:t>
            </a: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Come in all shapes and sizes. </a:t>
            </a:r>
          </a:p>
          <a:p>
            <a:r>
              <a:rPr lang="en-US" sz="25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Have different </a:t>
            </a:r>
            <a:r>
              <a:rPr lang="en-US" sz="25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adaptations</a:t>
            </a:r>
            <a:r>
              <a:rPr lang="en-US" sz="25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 depending on their environment/</a:t>
            </a:r>
            <a:r>
              <a:rPr lang="en-US" sz="25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ecosystem</a:t>
            </a:r>
            <a:r>
              <a:rPr lang="en-US" sz="25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. </a:t>
            </a:r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8CE65-BDDB-43F4-AF7E-7E816315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51" y="3571043"/>
            <a:ext cx="3176016" cy="2173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84FB2-5B5D-47DB-8167-FC9C05F47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43" y="1255507"/>
            <a:ext cx="3176016" cy="2119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43C98C-9658-4418-94F2-A84492807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t="27181" r="32969" b="13969"/>
          <a:stretch/>
        </p:blipFill>
        <p:spPr>
          <a:xfrm>
            <a:off x="8959391" y="838927"/>
            <a:ext cx="2740433" cy="2096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523E5D-985F-4E29-BFDB-667DDA637E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0" t="42802" r="12380" b="2585"/>
          <a:stretch/>
        </p:blipFill>
        <p:spPr>
          <a:xfrm>
            <a:off x="9328063" y="3097871"/>
            <a:ext cx="2541043" cy="28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EE70248-4F26-413F-8FBC-E76A00C6AB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15233" b="-1"/>
          <a:stretch/>
        </p:blipFill>
        <p:spPr>
          <a:xfrm>
            <a:off x="603504" y="417317"/>
            <a:ext cx="3549663" cy="315783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76E1DB7-D2C9-46FF-9A63-18CD99F8A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13351" b="2"/>
          <a:stretch/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8F7878-650F-4928-88C5-F7C49F61FA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" b="6"/>
          <a:stretch/>
        </p:blipFill>
        <p:spPr>
          <a:xfrm>
            <a:off x="7949294" y="406043"/>
            <a:ext cx="3549663" cy="316287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0BFDD4-10D6-44C4-88E1-4EA666BF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2729061" cy="2129586"/>
          </a:xfrm>
          <a:noFill/>
        </p:spPr>
        <p:txBody>
          <a:bodyPr anchor="t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 panose="02060603020205020403" pitchFamily="18" charset="0"/>
              </a:rPr>
              <a:t>Carnivores are important because….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CBA1-C1C1-4848-94CB-B641C6B4E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689" y="4018143"/>
            <a:ext cx="7301488" cy="2522279"/>
          </a:xfrm>
          <a:noFill/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 remove smaller and diseased individuals. </a:t>
            </a:r>
          </a:p>
          <a:p>
            <a:r>
              <a:rPr lang="en-US" sz="20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Scavenging carnivores help control disease in ecosystems. </a:t>
            </a:r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 prevent prey from over-populating and over-grazing.  </a:t>
            </a: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Smaller carnivores remove “pest” species like mosquitos, mice, rats, etc. </a:t>
            </a:r>
          </a:p>
        </p:txBody>
      </p:sp>
    </p:spTree>
    <p:extLst>
      <p:ext uri="{BB962C8B-B14F-4D97-AF65-F5344CB8AC3E}">
        <p14:creationId xmlns:p14="http://schemas.microsoft.com/office/powerpoint/2010/main" val="259201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8872-9B2D-483A-968E-4ABB63B2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Which of the following is a carnivore?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F629-7DC2-4107-A598-12390429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Sea otter</a:t>
            </a:r>
          </a:p>
          <a:p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Mallard (duck) </a:t>
            </a: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Pygmy rabbit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1C76EC-00D5-4B1B-816D-8409FEE40289}"/>
              </a:ext>
            </a:extLst>
          </p:cNvPr>
          <p:cNvSpPr/>
          <p:nvPr/>
        </p:nvSpPr>
        <p:spPr>
          <a:xfrm>
            <a:off x="408305" y="1463040"/>
            <a:ext cx="3630295" cy="11658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DB8DE-789C-41F9-82E2-99256A87E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96C60-EAD0-4C08-9695-BF2008F3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What is a carnivore?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8FE1-A6F7-46E8-8204-17DE8D02B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carnivore is an animal that eats a diet consisting mainly of other animals. This includes live and/or dead animals (scavenging). </a:t>
            </a:r>
          </a:p>
        </p:txBody>
      </p:sp>
    </p:spTree>
    <p:extLst>
      <p:ext uri="{BB962C8B-B14F-4D97-AF65-F5344CB8AC3E}">
        <p14:creationId xmlns:p14="http://schemas.microsoft.com/office/powerpoint/2010/main" val="9860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768D7-0120-421D-B091-FDDFF91CD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43" y="195501"/>
            <a:ext cx="10506456" cy="1485514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bg1"/>
                </a:solidFill>
                <a:latin typeface="Rockwell"/>
              </a:rPr>
              <a:t>Examples of  Washington carnivores: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6D4E911-2B5C-4DE7-9F83-55D2C76E3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443" y="2938751"/>
            <a:ext cx="1734448" cy="9283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Pygmy owl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BF2CF-84B9-4994-84CE-8A44FAFB9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-1" b="-1"/>
          <a:stretch/>
        </p:blipFill>
        <p:spPr>
          <a:xfrm>
            <a:off x="135854" y="3455086"/>
            <a:ext cx="2255462" cy="3155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34EE33-C2F0-4A66-8105-B657C73212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r="28224" b="4"/>
          <a:stretch/>
        </p:blipFill>
        <p:spPr>
          <a:xfrm>
            <a:off x="2575696" y="3455086"/>
            <a:ext cx="2255462" cy="315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FDA0D2-45D2-44CD-9E6A-EF8F98D30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24955"/>
          <a:stretch/>
        </p:blipFill>
        <p:spPr>
          <a:xfrm>
            <a:off x="7357971" y="3455086"/>
            <a:ext cx="2255462" cy="3155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FE9EC-7B5B-469C-B724-753BC9F7CD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r="28586" b="2"/>
          <a:stretch/>
        </p:blipFill>
        <p:spPr>
          <a:xfrm>
            <a:off x="9749109" y="3455086"/>
            <a:ext cx="2255462" cy="3155238"/>
          </a:xfrm>
          <a:prstGeom prst="rect">
            <a:avLst/>
          </a:prstGeom>
        </p:spPr>
      </p:pic>
      <p:sp>
        <p:nvSpPr>
          <p:cNvPr id="17" name="Subtitle 14">
            <a:extLst>
              <a:ext uri="{FF2B5EF4-FFF2-40B4-BE49-F238E27FC236}">
                <a16:creationId xmlns:a16="http://schemas.microsoft.com/office/drawing/2014/main" id="{036B7A93-F5E2-4965-82F3-27EA71E174B8}"/>
              </a:ext>
            </a:extLst>
          </p:cNvPr>
          <p:cNvSpPr txBox="1">
            <a:spLocks/>
          </p:cNvSpPr>
          <p:nvPr/>
        </p:nvSpPr>
        <p:spPr>
          <a:xfrm>
            <a:off x="2749679" y="2938750"/>
            <a:ext cx="1734448" cy="92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Bobcat</a:t>
            </a:r>
          </a:p>
        </p:txBody>
      </p:sp>
      <p:sp>
        <p:nvSpPr>
          <p:cNvPr id="18" name="Subtitle 14">
            <a:extLst>
              <a:ext uri="{FF2B5EF4-FFF2-40B4-BE49-F238E27FC236}">
                <a16:creationId xmlns:a16="http://schemas.microsoft.com/office/drawing/2014/main" id="{8199AB76-D275-4353-B370-D7C1AD2DAE90}"/>
              </a:ext>
            </a:extLst>
          </p:cNvPr>
          <p:cNvSpPr txBox="1">
            <a:spLocks/>
          </p:cNvSpPr>
          <p:nvPr/>
        </p:nvSpPr>
        <p:spPr>
          <a:xfrm>
            <a:off x="4984391" y="2938749"/>
            <a:ext cx="2201505" cy="92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Gopher snake</a:t>
            </a:r>
          </a:p>
        </p:txBody>
      </p:sp>
      <p:sp>
        <p:nvSpPr>
          <p:cNvPr id="19" name="Subtitle 14">
            <a:extLst>
              <a:ext uri="{FF2B5EF4-FFF2-40B4-BE49-F238E27FC236}">
                <a16:creationId xmlns:a16="http://schemas.microsoft.com/office/drawing/2014/main" id="{3935F09C-9A1D-48C4-BB91-C273BC782BF9}"/>
              </a:ext>
            </a:extLst>
          </p:cNvPr>
          <p:cNvSpPr txBox="1">
            <a:spLocks/>
          </p:cNvSpPr>
          <p:nvPr/>
        </p:nvSpPr>
        <p:spPr>
          <a:xfrm>
            <a:off x="7503715" y="2872053"/>
            <a:ext cx="1734448" cy="92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Gray wolf</a:t>
            </a:r>
          </a:p>
        </p:txBody>
      </p:sp>
      <p:sp>
        <p:nvSpPr>
          <p:cNvPr id="21" name="Subtitle 14">
            <a:extLst>
              <a:ext uri="{FF2B5EF4-FFF2-40B4-BE49-F238E27FC236}">
                <a16:creationId xmlns:a16="http://schemas.microsoft.com/office/drawing/2014/main" id="{B8DA99B8-2B19-4270-B2BC-FF30A9CED50E}"/>
              </a:ext>
            </a:extLst>
          </p:cNvPr>
          <p:cNvSpPr txBox="1">
            <a:spLocks/>
          </p:cNvSpPr>
          <p:nvPr/>
        </p:nvSpPr>
        <p:spPr>
          <a:xfrm>
            <a:off x="9519583" y="2938750"/>
            <a:ext cx="2652461" cy="92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Pine marten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8828A8-7738-45F9-A97D-F1ACBDC74F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14287" r="37341" b="12244"/>
          <a:stretch/>
        </p:blipFill>
        <p:spPr>
          <a:xfrm>
            <a:off x="5021817" y="3429000"/>
            <a:ext cx="2201707" cy="31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65F5-3D85-4198-84A0-1EBE0414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88" y="5603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How are carnivores different?</a:t>
            </a:r>
            <a:b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D900-31B3-4E56-A510-E460DED75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602"/>
            <a:ext cx="330342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herbivores?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EA145-94E4-4DF1-AB82-5D6962560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r="32529"/>
          <a:stretch/>
        </p:blipFill>
        <p:spPr>
          <a:xfrm>
            <a:off x="923924" y="2398521"/>
            <a:ext cx="2886076" cy="37902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3D3850-8C62-4507-B35D-F3BADF9C6717}"/>
              </a:ext>
            </a:extLst>
          </p:cNvPr>
          <p:cNvSpPr/>
          <p:nvPr/>
        </p:nvSpPr>
        <p:spPr>
          <a:xfrm>
            <a:off x="4726167" y="1748135"/>
            <a:ext cx="31197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omnivores?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ADD01-3BC1-4843-955C-5214E54DA6FB}"/>
              </a:ext>
            </a:extLst>
          </p:cNvPr>
          <p:cNvSpPr/>
          <p:nvPr/>
        </p:nvSpPr>
        <p:spPr>
          <a:xfrm>
            <a:off x="8910498" y="3247321"/>
            <a:ext cx="290650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Let’s find out!</a:t>
            </a:r>
            <a:endParaRPr lang="en-US" sz="3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E65CC-ED8A-492D-A5CA-995255A71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"/>
          <a:stretch/>
        </p:blipFill>
        <p:spPr>
          <a:xfrm>
            <a:off x="4384765" y="2609476"/>
            <a:ext cx="4095983" cy="35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65F5-3D85-4198-84A0-1EBE0414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88" y="5603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How are carnivores different?</a:t>
            </a:r>
            <a:b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D900-31B3-4E56-A510-E460DED75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5" y="1701231"/>
            <a:ext cx="330342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herbivores?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D3850-8C62-4507-B35D-F3BADF9C6717}"/>
              </a:ext>
            </a:extLst>
          </p:cNvPr>
          <p:cNvSpPr/>
          <p:nvPr/>
        </p:nvSpPr>
        <p:spPr>
          <a:xfrm>
            <a:off x="4165548" y="1608898"/>
            <a:ext cx="31197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omnivores?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0A66A-E7A3-45E7-AE4B-C163C6DC5420}"/>
              </a:ext>
            </a:extLst>
          </p:cNvPr>
          <p:cNvSpPr txBox="1"/>
          <p:nvPr/>
        </p:nvSpPr>
        <p:spPr>
          <a:xfrm>
            <a:off x="424895" y="2362200"/>
            <a:ext cx="27958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Plant eaters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Teeth that easily grind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Digestive systems which can handle large amounts of plant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Eyes on side of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99915-3424-4545-B7D1-59B4D16D55FC}"/>
              </a:ext>
            </a:extLst>
          </p:cNvPr>
          <p:cNvSpPr txBox="1"/>
          <p:nvPr/>
        </p:nvSpPr>
        <p:spPr>
          <a:xfrm>
            <a:off x="3965768" y="2377440"/>
            <a:ext cx="3562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Animal and plant eaters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Eggs, insects, algae, fungi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Teeth that allow them to eat both animals and plants.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Eyes usually forward facing.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6B9AC-C5FB-480B-84B4-EF0A4F22990F}"/>
              </a:ext>
            </a:extLst>
          </p:cNvPr>
          <p:cNvSpPr/>
          <p:nvPr/>
        </p:nvSpPr>
        <p:spPr>
          <a:xfrm>
            <a:off x="8794758" y="1670629"/>
            <a:ext cx="19720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Carnivores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87F29-39C9-4CB4-89BD-942444B63B6E}"/>
              </a:ext>
            </a:extLst>
          </p:cNvPr>
          <p:cNvSpPr txBox="1"/>
          <p:nvPr/>
        </p:nvSpPr>
        <p:spPr>
          <a:xfrm>
            <a:off x="8468587" y="2224627"/>
            <a:ext cx="27958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Animal eaters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Keen senses for hunting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Sharp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Eyes in front of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Scavenge</a:t>
            </a:r>
          </a:p>
        </p:txBody>
      </p:sp>
    </p:spTree>
    <p:extLst>
      <p:ext uri="{BB962C8B-B14F-4D97-AF65-F5344CB8AC3E}">
        <p14:creationId xmlns:p14="http://schemas.microsoft.com/office/powerpoint/2010/main" val="41958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4B10-17C4-4F77-A54B-01D85F29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60" y="119611"/>
            <a:ext cx="3689872" cy="18288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Rockwell"/>
              </a:rPr>
              <a:t>Adaptations of Carnivores </a:t>
            </a:r>
            <a:endParaRPr lang="en-US" sz="3800" dirty="0">
              <a:latin typeface="Rockwell" panose="02060603020205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65FDB-7352-40C5-9A29-7973490CB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0A5C-4597-4B46-A6F3-15676668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596" y="2081957"/>
            <a:ext cx="3475829" cy="38587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Ebrima"/>
                <a:ea typeface="Ebrima"/>
                <a:cs typeface="Ebrima"/>
              </a:rPr>
              <a:t>An </a:t>
            </a:r>
            <a:r>
              <a:rPr lang="en-US" sz="2400" b="1" dirty="0">
                <a:latin typeface="Ebrima"/>
                <a:ea typeface="Ebrima"/>
                <a:cs typeface="Ebrima"/>
              </a:rPr>
              <a:t>adaptation</a:t>
            </a:r>
            <a:r>
              <a:rPr lang="en-US" sz="2400" dirty="0">
                <a:latin typeface="Ebrima"/>
                <a:ea typeface="Ebrima"/>
                <a:cs typeface="Ebrima"/>
              </a:rPr>
              <a:t> is how a species may change over time to become better suited to its environment.</a:t>
            </a:r>
          </a:p>
          <a:p>
            <a:endParaRPr lang="en-US" sz="2400" dirty="0">
              <a:latin typeface="Ebrima"/>
              <a:ea typeface="Ebrima"/>
              <a:cs typeface="Ebrima"/>
            </a:endParaRPr>
          </a:p>
          <a:p>
            <a:r>
              <a:rPr lang="en-US" sz="2400" dirty="0">
                <a:latin typeface="Ebrima"/>
                <a:ea typeface="Ebrima"/>
                <a:cs typeface="Ebrima"/>
              </a:rPr>
              <a:t>Look at the picture of the Swainson’s hawk.</a:t>
            </a:r>
          </a:p>
          <a:p>
            <a:pPr lvl="1"/>
            <a:r>
              <a:rPr lang="en-US" sz="2000" dirty="0">
                <a:latin typeface="Ebrima"/>
                <a:ea typeface="Ebrima"/>
                <a:cs typeface="Ebrima"/>
              </a:rPr>
              <a:t>What adaptations does it have that help it catch and eat its prey? </a:t>
            </a:r>
          </a:p>
          <a:p>
            <a:endParaRPr lang="en-US" sz="24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B0AEB30-4F82-4600-94E0-01555DD7A581}"/>
              </a:ext>
            </a:extLst>
          </p:cNvPr>
          <p:cNvSpPr/>
          <p:nvPr/>
        </p:nvSpPr>
        <p:spPr>
          <a:xfrm>
            <a:off x="4197582" y="1318334"/>
            <a:ext cx="1774131" cy="292963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84BD02A-FFD2-4691-8569-7B16ABADF5CD}"/>
              </a:ext>
            </a:extLst>
          </p:cNvPr>
          <p:cNvSpPr/>
          <p:nvPr/>
        </p:nvSpPr>
        <p:spPr>
          <a:xfrm>
            <a:off x="3531592" y="4897514"/>
            <a:ext cx="1774131" cy="292963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32584E-D7D1-4B20-BCFA-410904604ACA}"/>
              </a:ext>
            </a:extLst>
          </p:cNvPr>
          <p:cNvSpPr/>
          <p:nvPr/>
        </p:nvSpPr>
        <p:spPr>
          <a:xfrm>
            <a:off x="2707688" y="1171852"/>
            <a:ext cx="727969" cy="2929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3F00C8-8874-48FC-9782-7B19E4EA9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16900" r="13939" b="3784"/>
          <a:stretch/>
        </p:blipFill>
        <p:spPr>
          <a:xfrm>
            <a:off x="2833378" y="2193711"/>
            <a:ext cx="1133049" cy="1341905"/>
          </a:xfrm>
          <a:prstGeom prst="rect">
            <a:avLst/>
          </a:prstGeom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738AFCED-8E5C-42E9-9797-AD807AC55EFA}"/>
              </a:ext>
            </a:extLst>
          </p:cNvPr>
          <p:cNvSpPr/>
          <p:nvPr/>
        </p:nvSpPr>
        <p:spPr>
          <a:xfrm>
            <a:off x="4004424" y="2961442"/>
            <a:ext cx="1774131" cy="292963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5EB082-63F6-40EA-B546-CCC545E93C44}"/>
              </a:ext>
            </a:extLst>
          </p:cNvPr>
          <p:cNvSpPr txBox="1"/>
          <p:nvPr/>
        </p:nvSpPr>
        <p:spPr>
          <a:xfrm>
            <a:off x="5955380" y="863402"/>
            <a:ext cx="164419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</a:rPr>
              <a:t>Sharp, curved beak for ripping and tearing prey. 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E3464C-A424-4499-BE25-CDA899239B10}"/>
              </a:ext>
            </a:extLst>
          </p:cNvPr>
          <p:cNvSpPr txBox="1"/>
          <p:nvPr/>
        </p:nvSpPr>
        <p:spPr>
          <a:xfrm>
            <a:off x="5773116" y="2484371"/>
            <a:ext cx="194900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</a:rPr>
              <a:t>Specialized digestive system for processing bones, feathers, fur, organs, muscle, etc. 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81750-619A-4D25-A587-8B18F2FF3DD7}"/>
              </a:ext>
            </a:extLst>
          </p:cNvPr>
          <p:cNvSpPr txBox="1"/>
          <p:nvPr/>
        </p:nvSpPr>
        <p:spPr>
          <a:xfrm>
            <a:off x="5300335" y="4635574"/>
            <a:ext cx="245790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</a:rPr>
              <a:t>Sharp talons and strong feet for catching prey. 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36222-B1CD-45E8-8710-F040B883F78B}"/>
              </a:ext>
            </a:extLst>
          </p:cNvPr>
          <p:cNvSpPr txBox="1"/>
          <p:nvPr/>
        </p:nvSpPr>
        <p:spPr>
          <a:xfrm>
            <a:off x="836525" y="910775"/>
            <a:ext cx="226151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</a:rPr>
              <a:t>Forward facing eyes for locating prey. 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6B596D5-33E0-492B-A8A3-E9282B5A3A48}"/>
              </a:ext>
            </a:extLst>
          </p:cNvPr>
          <p:cNvSpPr/>
          <p:nvPr/>
        </p:nvSpPr>
        <p:spPr>
          <a:xfrm rot="16200000">
            <a:off x="1430356" y="4859303"/>
            <a:ext cx="727969" cy="2929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62658-9C51-4A1C-8884-74DEB8D86389}"/>
              </a:ext>
            </a:extLst>
          </p:cNvPr>
          <p:cNvSpPr txBox="1"/>
          <p:nvPr/>
        </p:nvSpPr>
        <p:spPr>
          <a:xfrm>
            <a:off x="1585955" y="5336659"/>
            <a:ext cx="194728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Long broad wings for soaring while searching for prey. </a:t>
            </a: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19" grpId="0"/>
      <p:bldP spid="20" grpId="0"/>
      <p:bldP spid="21" grpId="0"/>
      <p:bldP spid="22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ADC08B-2BB8-4DEE-A1C0-90F7685A6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2" r="-2" b="16865"/>
          <a:stretch/>
        </p:blipFill>
        <p:spPr>
          <a:xfrm>
            <a:off x="457202" y="558897"/>
            <a:ext cx="5426764" cy="24308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C9C0B-5DF1-445C-902D-E0B55148A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4706" b="4"/>
          <a:stretch/>
        </p:blipFill>
        <p:spPr>
          <a:xfrm>
            <a:off x="6308034" y="896733"/>
            <a:ext cx="5426764" cy="4919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50B472-D1D7-4922-906E-50090F83E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47913"/>
          <a:stretch/>
        </p:blipFill>
        <p:spPr>
          <a:xfrm>
            <a:off x="345233" y="3602445"/>
            <a:ext cx="2567104" cy="3127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D20ED4-A5AA-4292-848D-98E05A35D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0" b="22532"/>
          <a:stretch/>
        </p:blipFill>
        <p:spPr>
          <a:xfrm>
            <a:off x="3259680" y="3530544"/>
            <a:ext cx="1976798" cy="3271629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38E3CC7B-9014-4B87-84D1-7AAD111AC234}"/>
              </a:ext>
            </a:extLst>
          </p:cNvPr>
          <p:cNvSpPr/>
          <p:nvPr/>
        </p:nvSpPr>
        <p:spPr>
          <a:xfrm>
            <a:off x="5238320" y="2324701"/>
            <a:ext cx="517589" cy="2048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3BB8552E-278E-4E7F-B2F3-208D691033B5}"/>
              </a:ext>
            </a:extLst>
          </p:cNvPr>
          <p:cNvSpPr/>
          <p:nvPr/>
        </p:nvSpPr>
        <p:spPr>
          <a:xfrm>
            <a:off x="2467439" y="5389880"/>
            <a:ext cx="887594" cy="2425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981F32B2-95DA-4829-BBC9-7EF0B03AFE8C}"/>
              </a:ext>
            </a:extLst>
          </p:cNvPr>
          <p:cNvSpPr/>
          <p:nvPr/>
        </p:nvSpPr>
        <p:spPr>
          <a:xfrm>
            <a:off x="4792681" y="5389880"/>
            <a:ext cx="887594" cy="2425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68FAE1A0-FD69-4242-BD23-6EEDAC19AC24}"/>
              </a:ext>
            </a:extLst>
          </p:cNvPr>
          <p:cNvSpPr/>
          <p:nvPr/>
        </p:nvSpPr>
        <p:spPr>
          <a:xfrm rot="16200000">
            <a:off x="3500515" y="744782"/>
            <a:ext cx="417864" cy="2425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B9667432-313F-495D-928E-A9A0677ED59A}"/>
              </a:ext>
            </a:extLst>
          </p:cNvPr>
          <p:cNvSpPr/>
          <p:nvPr/>
        </p:nvSpPr>
        <p:spPr>
          <a:xfrm>
            <a:off x="1987847" y="4606481"/>
            <a:ext cx="887594" cy="2425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9C43E76E-C4AA-4EE9-B76B-A48AE565A70E}"/>
              </a:ext>
            </a:extLst>
          </p:cNvPr>
          <p:cNvSpPr/>
          <p:nvPr/>
        </p:nvSpPr>
        <p:spPr>
          <a:xfrm rot="10800000">
            <a:off x="1014648" y="2486814"/>
            <a:ext cx="414067" cy="242596"/>
          </a:xfrm>
          <a:prstGeom prst="leftArrow">
            <a:avLst>
              <a:gd name="adj1" fmla="val 64638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D55E75A5-35EB-4F4E-96E2-11E0DB675BE4}"/>
              </a:ext>
            </a:extLst>
          </p:cNvPr>
          <p:cNvSpPr/>
          <p:nvPr/>
        </p:nvSpPr>
        <p:spPr>
          <a:xfrm>
            <a:off x="10618620" y="5268582"/>
            <a:ext cx="887594" cy="2425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80291B0C-9DC5-4767-87FD-D121405F8BD4}"/>
              </a:ext>
            </a:extLst>
          </p:cNvPr>
          <p:cNvSpPr/>
          <p:nvPr/>
        </p:nvSpPr>
        <p:spPr>
          <a:xfrm>
            <a:off x="10014938" y="1774319"/>
            <a:ext cx="887594" cy="2425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B9D05FD1-8DE1-430F-A41A-D1A25F9B3551}"/>
              </a:ext>
            </a:extLst>
          </p:cNvPr>
          <p:cNvSpPr/>
          <p:nvPr/>
        </p:nvSpPr>
        <p:spPr>
          <a:xfrm rot="8032649">
            <a:off x="8086886" y="4485182"/>
            <a:ext cx="887594" cy="2425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83D95-732A-496D-B56D-857CD631247F}"/>
              </a:ext>
            </a:extLst>
          </p:cNvPr>
          <p:cNvSpPr txBox="1"/>
          <p:nvPr/>
        </p:nvSpPr>
        <p:spPr>
          <a:xfrm>
            <a:off x="5204795" y="4488390"/>
            <a:ext cx="83003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Ebrima"/>
                <a:ea typeface="Ebrima"/>
                <a:cs typeface="Ebrima"/>
              </a:rPr>
              <a:t>Wide, flat teeth for grinding plant material. 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41CF76-43C8-4820-A27D-D34581FBCF7A}"/>
              </a:ext>
            </a:extLst>
          </p:cNvPr>
          <p:cNvSpPr txBox="1"/>
          <p:nvPr/>
        </p:nvSpPr>
        <p:spPr>
          <a:xfrm>
            <a:off x="2386108" y="5606606"/>
            <a:ext cx="830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Side facing eye</a:t>
            </a:r>
            <a:endParaRPr lang="en-US" sz="1200" b="1">
              <a:solidFill>
                <a:schemeClr val="bg1"/>
              </a:solidFill>
              <a:latin typeface="Ebrima"/>
              <a:ea typeface="Ebrima"/>
              <a:cs typeface="Ebrim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9AFA30-2AD4-4C3D-AC6B-15F0DAD3833B}"/>
              </a:ext>
            </a:extLst>
          </p:cNvPr>
          <p:cNvSpPr txBox="1"/>
          <p:nvPr/>
        </p:nvSpPr>
        <p:spPr>
          <a:xfrm>
            <a:off x="437917" y="2258431"/>
            <a:ext cx="830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Forward facing eye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3A3436-6A71-4127-B15C-EABCAE080790}"/>
              </a:ext>
            </a:extLst>
          </p:cNvPr>
          <p:cNvSpPr txBox="1"/>
          <p:nvPr/>
        </p:nvSpPr>
        <p:spPr>
          <a:xfrm>
            <a:off x="4555769" y="2531718"/>
            <a:ext cx="14977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Canine teeth for biting prey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98350A-EF30-42A3-82BF-62CA45E9F241}"/>
              </a:ext>
            </a:extLst>
          </p:cNvPr>
          <p:cNvSpPr txBox="1"/>
          <p:nvPr/>
        </p:nvSpPr>
        <p:spPr>
          <a:xfrm>
            <a:off x="3913902" y="519832"/>
            <a:ext cx="12668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Flatter molars for grinding plant material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B5A7D2-AB06-493E-AE78-BFF9C2CDC386}"/>
              </a:ext>
            </a:extLst>
          </p:cNvPr>
          <p:cNvSpPr txBox="1"/>
          <p:nvPr/>
        </p:nvSpPr>
        <p:spPr>
          <a:xfrm>
            <a:off x="10674717" y="4690256"/>
            <a:ext cx="11128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Canine teeth for biting prey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3654A5-F12B-461F-A6ED-C6C70101AEE9}"/>
              </a:ext>
            </a:extLst>
          </p:cNvPr>
          <p:cNvSpPr txBox="1"/>
          <p:nvPr/>
        </p:nvSpPr>
        <p:spPr>
          <a:xfrm>
            <a:off x="10898614" y="1346822"/>
            <a:ext cx="830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Forward facing eye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D49A2B-429C-47D7-B95D-80A0FAD8C0CA}"/>
              </a:ext>
            </a:extLst>
          </p:cNvPr>
          <p:cNvSpPr txBox="1"/>
          <p:nvPr/>
        </p:nvSpPr>
        <p:spPr>
          <a:xfrm>
            <a:off x="6922495" y="4944103"/>
            <a:ext cx="20401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Sharp molars for cutting and shredding flesh and bone. </a:t>
            </a:r>
            <a:endParaRPr lang="en-US" sz="1300" b="1" dirty="0">
              <a:solidFill>
                <a:schemeClr val="bg1"/>
              </a:solidFill>
              <a:latin typeface="Ebrima"/>
              <a:ea typeface="Ebrima"/>
              <a:cs typeface="Ebrim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770B05-A13B-44FA-AC78-4EA4C1F662A9}"/>
              </a:ext>
            </a:extLst>
          </p:cNvPr>
          <p:cNvSpPr txBox="1"/>
          <p:nvPr/>
        </p:nvSpPr>
        <p:spPr>
          <a:xfrm>
            <a:off x="8530683" y="361728"/>
            <a:ext cx="12881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Ebrima"/>
                <a:ea typeface="Ebrima"/>
                <a:cs typeface="Ebrima"/>
              </a:rPr>
              <a:t>Carnivore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F9D010-28CD-4EF4-9FEE-C23B53EF6485}"/>
              </a:ext>
            </a:extLst>
          </p:cNvPr>
          <p:cNvSpPr txBox="1"/>
          <p:nvPr/>
        </p:nvSpPr>
        <p:spPr>
          <a:xfrm>
            <a:off x="2166352" y="67014"/>
            <a:ext cx="245081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Ebrima"/>
                <a:ea typeface="Ebrima"/>
                <a:cs typeface="Ebrima"/>
              </a:rPr>
              <a:t>Omnivore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20978F-C9AE-4FD8-B997-0A42A43180FD}"/>
              </a:ext>
            </a:extLst>
          </p:cNvPr>
          <p:cNvSpPr txBox="1"/>
          <p:nvPr/>
        </p:nvSpPr>
        <p:spPr>
          <a:xfrm>
            <a:off x="808085" y="3706515"/>
            <a:ext cx="245081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Herbivore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2A962-7A12-4108-87DE-D36FB6547F1B}"/>
              </a:ext>
            </a:extLst>
          </p:cNvPr>
          <p:cNvSpPr txBox="1"/>
          <p:nvPr/>
        </p:nvSpPr>
        <p:spPr>
          <a:xfrm>
            <a:off x="10223369" y="6389802"/>
            <a:ext cx="18633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  <a:hlinkClick r:id="rId5"/>
              </a:rPr>
              <a:t>Learn more here</a:t>
            </a:r>
            <a:endParaRPr lang="en-US">
              <a:latin typeface="Ebrima"/>
              <a:ea typeface="Ebrima"/>
              <a:cs typeface="Ebrima"/>
            </a:endParaRPr>
          </a:p>
        </p:txBody>
      </p:sp>
    </p:spTree>
    <p:extLst>
      <p:ext uri="{BB962C8B-B14F-4D97-AF65-F5344CB8AC3E}">
        <p14:creationId xmlns:p14="http://schemas.microsoft.com/office/powerpoint/2010/main" val="560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FD7258-297D-437D-9FFE-678B78FDF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r="121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D6B32-C25F-4793-B467-B6CF1714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Rockwell"/>
              </a:rPr>
              <a:t>Carnivore or Herbivore?</a:t>
            </a:r>
          </a:p>
        </p:txBody>
      </p:sp>
    </p:spTree>
    <p:extLst>
      <p:ext uri="{BB962C8B-B14F-4D97-AF65-F5344CB8AC3E}">
        <p14:creationId xmlns:p14="http://schemas.microsoft.com/office/powerpoint/2010/main" val="401720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9833A0B4B04438C25ACF1E299B223" ma:contentTypeVersion="7" ma:contentTypeDescription="Create a new document." ma:contentTypeScope="" ma:versionID="6d12caa236200baa84309c5928fa5098">
  <xsd:schema xmlns:xsd="http://www.w3.org/2001/XMLSchema" xmlns:xs="http://www.w3.org/2001/XMLSchema" xmlns:p="http://schemas.microsoft.com/office/2006/metadata/properties" xmlns:ns2="866dbdf0-8bd1-4f93-ab72-906b2cedab70" targetNamespace="http://schemas.microsoft.com/office/2006/metadata/properties" ma:root="true" ma:fieldsID="15abced440da934380291db795da4f8c" ns2:_="">
    <xsd:import namespace="866dbdf0-8bd1-4f93-ab72-906b2ceda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bdf0-8bd1-4f93-ab72-906b2ceda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E8173D-1605-4999-BF5C-FC763073A4E5}"/>
</file>

<file path=customXml/itemProps2.xml><?xml version="1.0" encoding="utf-8"?>
<ds:datastoreItem xmlns:ds="http://schemas.openxmlformats.org/officeDocument/2006/customXml" ds:itemID="{D30976D9-5006-41E5-9738-D8189C689EC1}"/>
</file>

<file path=customXml/itemProps3.xml><?xml version="1.0" encoding="utf-8"?>
<ds:datastoreItem xmlns:ds="http://schemas.openxmlformats.org/officeDocument/2006/customXml" ds:itemID="{2B3D2AAC-D771-47C7-8BCE-CA54D94E2F71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761</Words>
  <Application>Microsoft Office PowerPoint</Application>
  <PresentationFormat>Widescreen</PresentationFormat>
  <Paragraphs>132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Ebrima</vt:lpstr>
      <vt:lpstr>Rockwell</vt:lpstr>
      <vt:lpstr>Office Theme</vt:lpstr>
      <vt:lpstr>Carnivores in Washington</vt:lpstr>
      <vt:lpstr>Which of the following is a carnivore?</vt:lpstr>
      <vt:lpstr>What is a carnivore?</vt:lpstr>
      <vt:lpstr>Examples of  Washington carnivores:</vt:lpstr>
      <vt:lpstr>How are carnivores different? </vt:lpstr>
      <vt:lpstr>How are carnivores different? </vt:lpstr>
      <vt:lpstr>Adaptations of Carnivores </vt:lpstr>
      <vt:lpstr>PowerPoint Presentation</vt:lpstr>
      <vt:lpstr>Carnivore or Herbivore?</vt:lpstr>
      <vt:lpstr>Carnivore or Herbivore?</vt:lpstr>
      <vt:lpstr>Carnivore or Herbivore?</vt:lpstr>
      <vt:lpstr>Carnivore or Herbivore?</vt:lpstr>
      <vt:lpstr>carnivore or herbivore?</vt:lpstr>
      <vt:lpstr>What are common traits of carnivores?</vt:lpstr>
      <vt:lpstr>Carnivores </vt:lpstr>
      <vt:lpstr>Diversity of Carnivores </vt:lpstr>
      <vt:lpstr>Carnivores are important because….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Carnivores in Washington</dc:title>
  <dc:creator>Althauser, Leia J (DFW)</dc:creator>
  <cp:lastModifiedBy>Althauser, Leia J (DFW)</cp:lastModifiedBy>
  <cp:revision>124</cp:revision>
  <dcterms:created xsi:type="dcterms:W3CDTF">2020-12-03T14:20:30Z</dcterms:created>
  <dcterms:modified xsi:type="dcterms:W3CDTF">2020-12-03T22:58:10Z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0x010100D179833A0B4B04438C25ACF1E299B223</vt:lpwstr>
  </property>
</Properties>
</file>