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3817" autoAdjust="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4B236-B25A-4474-8ACA-4DB7FE1844C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580C4-324E-416A-A7D4-E85869D76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1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580C4-324E-416A-A7D4-E85869D76D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7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5AFE2-4DF5-40B6-B888-21938721D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EED30-2C9A-4F43-8ADC-64DAA7143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1E45B-71F5-4DA0-985F-2E1D5CBA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6A8-680A-4AE3-A40F-D5086AA503D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68E13-CE37-4562-878F-3A267547F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0EAA1-3AB5-4659-B985-D1B5B04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3B75-C0AD-402E-B901-9C3F1EA7B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6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4C50-9582-4F34-B987-E044A397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4A953-03B9-4BDB-9D06-2A6489C6B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F83CC-5E1D-40D0-8C1C-DD30DA716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6A8-680A-4AE3-A40F-D5086AA503D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CA2B8-AC37-4A08-9668-3226A7DD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3D094-8331-42BA-98AB-5B6D8FB2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3B75-C0AD-402E-B901-9C3F1EA7B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3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7BA007-605C-4777-88FE-B6008049E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7DE85-1A59-4D28-847A-BF45AF931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A684A-6E71-484B-B6EB-FB5825E79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6A8-680A-4AE3-A40F-D5086AA503D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2CB8C-F10D-4A1B-8D9B-FC4A62AF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73A36-5BD2-4CC5-BAE9-E3C4D5D6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3B75-C0AD-402E-B901-9C3F1EA7B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7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68D52-6124-4326-A0C0-C4B9940D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FF740-9558-42D8-87AA-366922A44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CB171-A0C8-4D70-A422-DFE7AD78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6A8-680A-4AE3-A40F-D5086AA503D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EA6D2-D43A-4FA7-ABBC-DC40488F0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1D79E-2F1B-49F8-B665-0979D7E7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3B75-C0AD-402E-B901-9C3F1EA7B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3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A2C5-FD59-4708-98EA-E4ECFB24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A0C32-0039-496E-A786-A8711FC69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78505-7372-49E7-BCA8-C8627734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6A8-680A-4AE3-A40F-D5086AA503D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CDB17-3E7B-44BB-997B-2AC7165FA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A5F25-3E2C-4303-BEAD-EFF665C5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3B75-C0AD-402E-B901-9C3F1EA7B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7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032CE-F39A-4A3B-B5D6-5E012787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3F25F-EF63-49E4-A537-193BA6C8B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43496-7621-4A2A-A6CA-0CD896A7D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88F6B-BAB0-4611-9FCC-8BC5CCBA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6A8-680A-4AE3-A40F-D5086AA503D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407EC-105C-4341-BE27-EDD949AE2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476D-F863-4AE2-9347-6CA35FDE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3B75-C0AD-402E-B901-9C3F1EA7B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2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A5A18-2047-40B1-AEB4-33FE70A2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CB2F1-585C-49E0-A0B2-A43EACE00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1DD19-8E2E-46B4-885D-8BB8B3DAA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1088A-C270-4B04-9DBF-1E5BF7D7B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387EB-43D5-4026-A2BB-B376EB6B37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D4F480-FF52-4CC9-BCA8-B56F9BF03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6A8-680A-4AE3-A40F-D5086AA503D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F05953-B7C4-4E57-8EC1-F681D69A8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94E24-8753-4D81-8957-9BB0F7D2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3B75-C0AD-402E-B901-9C3F1EA7B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8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BCC0F-986B-4B60-BA08-04194B8D8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82E3AE-0603-4B81-840F-D0654504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6A8-680A-4AE3-A40F-D5086AA503D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B2946-72B3-4B4D-A6EB-F0AB8409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BF7FF-A0AA-435D-A431-D97C9DEA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3B75-C0AD-402E-B901-9C3F1EA7B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8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0EB08-1335-4CFD-B131-67612B57C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6A8-680A-4AE3-A40F-D5086AA503D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5E95D-130C-46D4-A330-FACEB6DE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F4303-B749-4EA4-BA35-A2CDB246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3B75-C0AD-402E-B901-9C3F1EA7B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9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55A93-FAC5-4404-B21B-D60FC5AF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B7654-4462-4B78-A0CE-7DC825AC1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18158-0394-448B-8974-D0143CB13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A8860-1F2E-4CA7-90CB-1B4025AE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6A8-680A-4AE3-A40F-D5086AA503D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19BD8-5B99-4BA6-95A2-98782FE2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3AF7E-E96B-4B99-8B11-A5BC1266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3B75-C0AD-402E-B901-9C3F1EA7B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0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B5C42-AE42-448F-A58A-0C5F9420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874772-4CD2-43D7-9A45-BE168DCF5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1FFEB-F884-4617-BC8E-5859DBB52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55960-CBD4-4F30-9104-53D6F1041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6A8-680A-4AE3-A40F-D5086AA503D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C4CEF-2A6A-4BD1-8C8F-4A6ACAF0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9BEC6-805C-47B9-945F-B8EA0CD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3B75-C0AD-402E-B901-9C3F1EA7B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3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C0345-3B1A-42CD-A84A-9EDECEC44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41C1B-B9F6-4ADB-896A-540543B73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514D6-4452-464B-96EF-866C439EA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D16A8-680A-4AE3-A40F-D5086AA503D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84E9D-6237-4C9D-B7AC-376AC411A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E83C4-F31D-44CD-83A6-2EC245126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F3B75-C0AD-402E-B901-9C3F1EA7B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conservationcorridor.org/the-science-of-corridor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rXJ3vmOWATk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0687F-29D2-4F8A-88A5-6AAD24683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74819"/>
            <a:ext cx="4375151" cy="2858363"/>
          </a:xfrm>
        </p:spPr>
        <p:txBody>
          <a:bodyPr>
            <a:normAutofit/>
          </a:bodyPr>
          <a:lstStyle/>
          <a:p>
            <a:pPr algn="l"/>
            <a:r>
              <a:rPr lang="en-US" sz="7200">
                <a:solidFill>
                  <a:schemeClr val="bg1"/>
                </a:solidFill>
                <a:latin typeface="Rockwell" panose="02060603020205020403" pitchFamily="18" charset="0"/>
              </a:rPr>
              <a:t>Animal Crossings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3D5E1-82AD-4B61-ABBD-274A5A6AC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14180"/>
            <a:ext cx="4377793" cy="1594508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How can the built environment support movement for animals?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  <a:hlinkClick r:id="rId2"/>
              </a:rPr>
              <a:t>The Science of Corridors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92704-F8D5-4183-93E7-2FF985BE7B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6" r="1" b="13761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5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808A4-8B4C-43E9-B985-6423DC038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0" y="1041400"/>
            <a:ext cx="420624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What is connectivity and why is it important?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607369-0A0E-40CB-B395-C66069B6A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" y="3964623"/>
            <a:ext cx="480568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From Ants to Grizzlies: A General Rule for Saving Biodiversity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8E6D0-D407-4DEA-ACB0-105CF64F3A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22"/>
          <a:stretch/>
        </p:blipFill>
        <p:spPr>
          <a:xfrm>
            <a:off x="5791200" y="7620"/>
            <a:ext cx="6400800" cy="68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DD0BC8-8B65-43B5-BF4B-6B2E6EB58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7" b="23561"/>
          <a:stretch/>
        </p:blipFill>
        <p:spPr>
          <a:xfrm>
            <a:off x="936990" y="1248574"/>
            <a:ext cx="10611041" cy="4809064"/>
          </a:xfrm>
        </p:spPr>
      </p:pic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52738-4EA4-4512-8C1F-ABC945CC0727}"/>
              </a:ext>
            </a:extLst>
          </p:cNvPr>
          <p:cNvSpPr txBox="1"/>
          <p:nvPr/>
        </p:nvSpPr>
        <p:spPr>
          <a:xfrm>
            <a:off x="2596597" y="1567832"/>
            <a:ext cx="477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40CB34-7BD2-4E4B-836B-B69295CF12B5}"/>
              </a:ext>
            </a:extLst>
          </p:cNvPr>
          <p:cNvSpPr txBox="1"/>
          <p:nvPr/>
        </p:nvSpPr>
        <p:spPr>
          <a:xfrm>
            <a:off x="9660255" y="1844831"/>
            <a:ext cx="477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7669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A54CB-A82C-439E-8C1D-3B456BAB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91293"/>
            <a:ext cx="10515600" cy="163433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Is it important for animals to have the ability to disperse or migrate? Why or why not?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A0692-AC30-4BEE-82E3-79D2499AE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Type student answers here </a:t>
            </a:r>
          </a:p>
        </p:txBody>
      </p:sp>
    </p:spTree>
    <p:extLst>
      <p:ext uri="{BB962C8B-B14F-4D97-AF65-F5344CB8AC3E}">
        <p14:creationId xmlns:p14="http://schemas.microsoft.com/office/powerpoint/2010/main" val="290769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A54CB-A82C-439E-8C1D-3B456BAB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37343"/>
            <a:ext cx="11020425" cy="1325563"/>
          </a:xfrm>
        </p:spPr>
        <p:txBody>
          <a:bodyPr>
            <a:normAutofit fontScale="90000"/>
          </a:bodyPr>
          <a:lstStyle/>
          <a:p>
            <a:pPr lvl="0"/>
            <a:b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What actions could be taken to help increase awareness of animals crossing the road?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A0692-AC30-4BEE-82E3-79D2499AE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Type student answers here </a:t>
            </a:r>
          </a:p>
        </p:txBody>
      </p:sp>
    </p:spTree>
    <p:extLst>
      <p:ext uri="{BB962C8B-B14F-4D97-AF65-F5344CB8AC3E}">
        <p14:creationId xmlns:p14="http://schemas.microsoft.com/office/powerpoint/2010/main" val="366195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A54CB-A82C-439E-8C1D-3B456BAB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1037"/>
            <a:ext cx="112395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What actions could be taken to help the deer move more safely to and from the two parts of the park?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A0692-AC30-4BEE-82E3-79D2499AE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035175"/>
            <a:ext cx="10515600" cy="48228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Type student answers here </a:t>
            </a:r>
          </a:p>
        </p:txBody>
      </p:sp>
    </p:spTree>
    <p:extLst>
      <p:ext uri="{BB962C8B-B14F-4D97-AF65-F5344CB8AC3E}">
        <p14:creationId xmlns:p14="http://schemas.microsoft.com/office/powerpoint/2010/main" val="287942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A54CB-A82C-439E-8C1D-3B456BAB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919162"/>
            <a:ext cx="112395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What, if any, complications might arise from these actions (differing viewpoints, funding, etc.). 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A0692-AC30-4BEE-82E3-79D2499AE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035175"/>
            <a:ext cx="10515600" cy="48228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Type student answers here </a:t>
            </a:r>
          </a:p>
        </p:txBody>
      </p:sp>
    </p:spTree>
    <p:extLst>
      <p:ext uri="{BB962C8B-B14F-4D97-AF65-F5344CB8AC3E}">
        <p14:creationId xmlns:p14="http://schemas.microsoft.com/office/powerpoint/2010/main" val="587525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115</Words>
  <Application>Microsoft Office PowerPoint</Application>
  <PresentationFormat>Widescreen</PresentationFormat>
  <Paragraphs>17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Rockwell</vt:lpstr>
      <vt:lpstr>Office Theme</vt:lpstr>
      <vt:lpstr>Animal Crossings </vt:lpstr>
      <vt:lpstr>What is connectivity and why is it important?</vt:lpstr>
      <vt:lpstr>PowerPoint Presentation</vt:lpstr>
      <vt:lpstr>Is it important for animals to have the ability to disperse or migrate? Why or why not?</vt:lpstr>
      <vt:lpstr> What actions could be taken to help increase awareness of animals crossing the road? </vt:lpstr>
      <vt:lpstr>What actions could be taken to help the deer move more safely to and from the two parts of the park? </vt:lpstr>
      <vt:lpstr>What, if any, complications might arise from these actions (differing viewpoints, funding, etc.).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Crossings </dc:title>
  <dc:creator>Althauser, Leia J (DFW)</dc:creator>
  <cp:lastModifiedBy>Althauser, Leia J (DFW)</cp:lastModifiedBy>
  <cp:revision>7</cp:revision>
  <dcterms:created xsi:type="dcterms:W3CDTF">2020-12-30T20:58:54Z</dcterms:created>
  <dcterms:modified xsi:type="dcterms:W3CDTF">2021-01-04T19:03:42Z</dcterms:modified>
</cp:coreProperties>
</file>