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1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868C5-5C36-4E87-95C2-0A51389037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F75D-1165-4FEC-A0BE-97C19EC6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this graphic, the movement of six different species’ groups were tracked (see legend). Habitat managers use this data to determine where the best place to add crossing structures would be.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the graph, if you were a habitat manager, where would you build wildlife crossing structures?”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want species to be able to move from North Cascades into the Mt. Rainier area. </a:t>
            </a:r>
          </a:p>
          <a:p>
            <a:r>
              <a:rPr lang="en-US"/>
              <a:t>You may choose to keep or remove city and road features.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want species to be able to move from North Cascades into the Mt. Rainier area. You may choose to keep or remove city and road features.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this map with your 1</a:t>
            </a:r>
            <a:r>
              <a:rPr lang="en-US" baseline="30000" dirty="0"/>
              <a:t>st</a:t>
            </a:r>
            <a:r>
              <a:rPr lang="en-US" dirty="0"/>
              <a:t> species information. You should also screen shot your map from Google Earth to get a closer view of your designated 10 miles.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this map with your 2</a:t>
            </a:r>
            <a:r>
              <a:rPr lang="en-US" baseline="30000" dirty="0"/>
              <a:t>nd</a:t>
            </a:r>
            <a:r>
              <a:rPr lang="en-US" dirty="0"/>
              <a:t> species information. You should also screen shot your map from Google Earth to get a closer view of your designated 10 miles.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this map with your 3rd species information. You should also screen shot your map from Google Earth to get a closer view of your designated 10 miles.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F75D-1165-4FEC-A0BE-97C19EC6C4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D2A9-5D27-4389-A890-E6EB159E4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A1212-E5C2-4AF9-9CED-8576BE7E3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AA36-824B-407A-8868-1FE1210D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3099F-AAFE-4F2D-8351-925F6115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31D2-F41D-45D3-884B-B00AC97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7681-6603-4282-BFEC-13C5A9A9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C5AF7-8B81-4AE4-96A0-4812185B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A644-E0EF-4CEF-A964-4075447F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FBBF-6D56-479C-8728-FC3E7449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9B83-E9C3-47A0-8027-F12229A3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337BE-03C3-4D61-A95B-5752CF212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1F80D-57B7-44DA-A18B-527A7E225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39562-D6DB-447D-A7F7-BC6C0E90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E1D1A-3160-4B64-833E-3869B4E0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B07B-CC02-4E35-8E79-08B041B7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22D0-E143-4EF3-B3BA-E6182D06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095D-9FE0-4FE2-9BE5-49EB18E3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7E56B-947F-49B3-AFD1-4014F248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052C-0F3E-4D53-A36E-A721B1F6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FEE7-A093-4E5D-BE0E-F47F85AF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2A3B-FE1A-44E0-88A1-461896F4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688E9-F9F2-4695-8D6B-7946E86E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EAA1E-AFE2-4520-936C-1CD2A47F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66FC9-B157-4DA6-8460-1489053D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7420-0201-4924-8EA4-1DF2AA67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FBBA-B13B-430B-A07A-C4C8EE6E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B190-71A4-40DD-BDB8-1A392A94C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2B99-C63F-4622-B73F-18965BAC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8D2A-7A3D-4B38-9B4A-28520E31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2C62F-6219-4592-98CE-38B66068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0867E-9373-486C-A428-4E740DD0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DA61-E117-4ED7-BDBF-BB7955CB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E231-F76B-49E4-84FB-73D42F878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59DF0-0C65-43D2-867B-B4001923D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AA603-EB96-4881-BA10-A957D4AA9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F34B-2094-4E64-ABD5-EEF370398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DE69B-D66B-483F-A8C6-A2DED5DE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C48C1-00C0-4A2C-8BBD-8313C024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0A8D2-F049-48FF-9298-BA1F9896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1408-A7E5-4007-83E4-516A608B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107DF-568C-4B8F-80A2-064FC158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0722-F025-4611-A747-B4232CD6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A222D-6992-4912-9FD3-FFDAB5B5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721EC-0B3D-47AF-B009-77CB0578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D459-CA29-4BE7-B262-D42EC501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BAFE9-0571-4EA4-9639-2E3D98A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D081-44E5-4137-8439-928B547D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BF09B-06CC-4ABD-90D4-190489BA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19D93-F0CE-482F-A51A-0F8B540C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B410-7DA0-416D-A6C5-B098715A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BC9B-8A9B-48E0-99FA-54100687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03792-26DD-4B06-B601-C946E620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B0D6-3970-438C-B28E-A3D414A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ABC80-1378-40F5-A1E8-3AE23DC1C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5FA2D-85B5-44FC-8D93-62DC3EE28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80422-B8EC-4EAF-9D4E-DBD1B372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EA952-D6B4-422F-AA39-71572D2C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E1D0C-27B6-431E-8B78-9CEA11EC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29DAC-E8FA-42E8-A2D6-A16DD2F2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D30F-12A2-4B17-8FCC-4D14745A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9042-10B4-482A-8D36-76EC9E87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4BB8-1B61-4CEA-ABC2-F8A42ADBAF3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6628-E14F-4B00-83AC-A1C17EDE3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4153F-8C8D-4F76-B470-169D1BC16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D0C9-6474-41AB-94DF-7073CF9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BasinLogo-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1" y="6619185"/>
            <a:ext cx="1042096" cy="238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612900" y="88901"/>
            <a:ext cx="72771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297" y="5295580"/>
            <a:ext cx="2039803" cy="1323605"/>
          </a:xfrm>
          <a:prstGeom prst="rect">
            <a:avLst/>
          </a:prstGeom>
          <a:ln>
            <a:solidFill>
              <a:srgbClr val="1C2328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12900" y="5343895"/>
            <a:ext cx="514839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940800" y="139701"/>
            <a:ext cx="16637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 sz="1000" b="1">
                <a:solidFill>
                  <a:srgbClr val="48848F"/>
                </a:solidFill>
                <a:latin typeface="Arial"/>
              </a:defRPr>
            </a:pPr>
            <a:r>
              <a:rPr sz="1000"/>
              <a:t>Legend
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0800" y="381001"/>
            <a:ext cx="16637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sz="800" b="1" dirty="0">
                <a:latin typeface="Arial"/>
              </a:rPr>
              <a:t>Narrow Network Montane Species Guild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8800" y="698501"/>
            <a:ext cx="11557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sz="800" dirty="0">
                <a:latin typeface="Arial"/>
              </a:rPr>
              <a:t>Displaying: </a:t>
            </a:r>
            <a:r>
              <a:rPr sz="800" b="1" dirty="0">
                <a:solidFill>
                  <a:srgbClr val="48848F"/>
                </a:solidFill>
                <a:latin typeface="Arial"/>
              </a:rPr>
              <a:t>MONTANE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863600"/>
            <a:ext cx="317500" cy="190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000" y="9144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1 Number of Montane Species
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1181100"/>
            <a:ext cx="317500" cy="190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98000" y="12319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2 Number of Montane Species
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700" y="1498600"/>
            <a:ext cx="317500" cy="190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98000" y="15494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3 Number of Montane Species
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700" y="1816100"/>
            <a:ext cx="317500" cy="190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98000" y="18669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4 Number of Montane Species
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700" y="2133600"/>
            <a:ext cx="317500" cy="190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98000" y="21844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5 Number of Montane Species
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9700" y="2451100"/>
            <a:ext cx="3175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98000" y="2501900"/>
            <a:ext cx="12065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defRPr sz="800">
                <a:latin typeface="Arial"/>
              </a:defRPr>
            </a:pPr>
            <a:r>
              <a:rPr sz="800" dirty="0"/>
              <a:t>6 Number of Montane Species
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516FE4-C926-4A82-99AD-CC9F5D0CF3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8155" y="5329046"/>
            <a:ext cx="6072142" cy="9327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3BFC9C-AEF3-4BB3-A4BB-1957BE7FEA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5511156"/>
            <a:ext cx="5968501" cy="219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4EDD99-3A6A-4A30-8C72-0D8BE863F0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0" y="355671"/>
            <a:ext cx="7297544" cy="484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670AC7-859F-4489-9B46-75E4F7769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6" y="0"/>
            <a:ext cx="10527148" cy="6858000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A2BDB116-AD89-4BB2-B858-1044D0793B01}"/>
              </a:ext>
            </a:extLst>
          </p:cNvPr>
          <p:cNvSpPr/>
          <p:nvPr/>
        </p:nvSpPr>
        <p:spPr>
          <a:xfrm rot="1990160">
            <a:off x="3972558" y="768371"/>
            <a:ext cx="609600" cy="2529840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69F41183-45AE-42BD-A518-B851E28AA9F0}"/>
              </a:ext>
            </a:extLst>
          </p:cNvPr>
          <p:cNvSpPr/>
          <p:nvPr/>
        </p:nvSpPr>
        <p:spPr>
          <a:xfrm rot="1990160">
            <a:off x="6233617" y="1993942"/>
            <a:ext cx="609600" cy="2529840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5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457-32DB-4092-A8BE-610748EEA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0EFB7-151E-4B9C-ACB3-0D2F8E25C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37633-E350-493D-A899-3AB5BE030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0" y="0"/>
            <a:ext cx="10606619" cy="6858000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BB6FFBF4-DD45-4266-8ADF-FB96BDEC3DC8}"/>
              </a:ext>
            </a:extLst>
          </p:cNvPr>
          <p:cNvSpPr/>
          <p:nvPr/>
        </p:nvSpPr>
        <p:spPr>
          <a:xfrm rot="1990160">
            <a:off x="3942080" y="990939"/>
            <a:ext cx="609600" cy="2529840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90BB344C-B255-4D4C-A5F0-F690476E0BE9}"/>
              </a:ext>
            </a:extLst>
          </p:cNvPr>
          <p:cNvSpPr/>
          <p:nvPr/>
        </p:nvSpPr>
        <p:spPr>
          <a:xfrm rot="1990160">
            <a:off x="6188945" y="2067901"/>
            <a:ext cx="609600" cy="2529840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6D20A-F6A7-48AE-89BA-341D8558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0" y="-28576"/>
            <a:ext cx="10561264" cy="6880226"/>
          </a:xfrm>
        </p:spPr>
      </p:pic>
    </p:spTree>
    <p:extLst>
      <p:ext uri="{BB962C8B-B14F-4D97-AF65-F5344CB8AC3E}">
        <p14:creationId xmlns:p14="http://schemas.microsoft.com/office/powerpoint/2010/main" val="24804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6D20A-F6A7-48AE-89BA-341D8558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0" y="-28576"/>
            <a:ext cx="10561264" cy="6880226"/>
          </a:xfrm>
        </p:spPr>
      </p:pic>
    </p:spTree>
    <p:extLst>
      <p:ext uri="{BB962C8B-B14F-4D97-AF65-F5344CB8AC3E}">
        <p14:creationId xmlns:p14="http://schemas.microsoft.com/office/powerpoint/2010/main" val="19204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6D20A-F6A7-48AE-89BA-341D8558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0" y="-28576"/>
            <a:ext cx="10561264" cy="6880226"/>
          </a:xfrm>
        </p:spPr>
      </p:pic>
    </p:spTree>
    <p:extLst>
      <p:ext uri="{BB962C8B-B14F-4D97-AF65-F5344CB8AC3E}">
        <p14:creationId xmlns:p14="http://schemas.microsoft.com/office/powerpoint/2010/main" val="116138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8080DE8A1B041892E783BCA15A04A" ma:contentTypeVersion="13" ma:contentTypeDescription="Create a new document." ma:contentTypeScope="" ma:versionID="fca4676051b2002e759aa74beb8f743c">
  <xsd:schema xmlns:xsd="http://www.w3.org/2001/XMLSchema" xmlns:xs="http://www.w3.org/2001/XMLSchema" xmlns:p="http://schemas.microsoft.com/office/2006/metadata/properties" xmlns:ns1="http://schemas.microsoft.com/sharepoint/v3" xmlns:ns3="dd6c893d-1c1d-4f9a-92ee-c199d1d96f46" xmlns:ns4="407ffe46-aaa3-4e63-bf63-09107a1ade27" targetNamespace="http://schemas.microsoft.com/office/2006/metadata/properties" ma:root="true" ma:fieldsID="16dcc3ce7b2198739c802ce33d3afa21" ns1:_="" ns3:_="" ns4:_="">
    <xsd:import namespace="http://schemas.microsoft.com/sharepoint/v3"/>
    <xsd:import namespace="dd6c893d-1c1d-4f9a-92ee-c199d1d96f46"/>
    <xsd:import namespace="407ffe46-aaa3-4e63-bf63-09107a1ade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c893d-1c1d-4f9a-92ee-c199d1d96f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ffe46-aaa3-4e63-bf63-09107a1ad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1C077A-0C3C-4972-924B-7B2C8844D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0FED5-4842-4703-A0CA-61B681DC8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6c893d-1c1d-4f9a-92ee-c199d1d96f46"/>
    <ds:schemaRef ds:uri="407ffe46-aaa3-4e63-bf63-09107a1ade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092D79-C823-4800-91B1-FA509C40121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232</Words>
  <Application>Microsoft Office PowerPoint</Application>
  <PresentationFormat>Widescreen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Althauser, Leia J (DFW)</dc:creator>
  <cp:lastModifiedBy>Althauser, Leia J (DFW)</cp:lastModifiedBy>
  <cp:revision>5</cp:revision>
  <dcterms:created xsi:type="dcterms:W3CDTF">2020-12-30T16:47:32Z</dcterms:created>
  <dcterms:modified xsi:type="dcterms:W3CDTF">2021-01-04T19:01:54Z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0x010100A728080DE8A1B041892E783BCA15A04A</vt:lpwstr>
  </property>
</Properties>
</file>