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D694-6EFF-4614-BF40-079C27A20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510E2-9C9F-4A9D-B113-B1FBE03FF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7E37F-A22F-4AE4-B004-1499DCD1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60D66-3C08-4D56-866D-0E68211C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2B2E8-BB6A-41F3-91E8-1A192BF5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8341-368E-4A33-ACA6-56476830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73B2D-0CF2-4BC7-9CC0-E62E312F9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348FB-8004-41D9-BFD7-0F481354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57273-D459-4418-94D8-77E58E8A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67F26-DD0E-45CF-A85A-454F9D44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3EABF-24BD-41C8-9183-09441B7C1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EC781-6803-4064-9420-0FBA31760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575A-5EBD-4305-8ACC-44AA0F5F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3667-3D2B-4A06-9C59-DFA5E353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FB546-9A68-4A29-9DE2-B751C0EB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180CD-3450-4ACE-91B3-9F0AAF52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A9DD7-E3B5-434A-BE7C-5CA825CC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D531-A2D1-4B1E-BE34-F1471650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5589F-3B67-4BDE-AA32-3AEC3BCD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54EC3-A150-4BA2-B051-5D013469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029D-4BA2-4E7D-BA1F-1327B757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885A9-C0F7-4D53-913A-FABDC0467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625C3-006E-4AFF-B7DD-FE84253B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55DB4-248E-4761-84CE-82BC7821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B5D72-5C98-4F3D-99E1-F795E745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4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0ADE-6D4F-4347-BCFB-EE7160DB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8CA8-ADBA-45D3-8833-F1157B5BE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68FFD-750A-49F5-875E-3384F7706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E0744-382E-4F9C-A2EF-BACCA076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BA4D5-F80B-4CF0-B116-16ED9A6F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CBA2A-8CF6-4825-BFD7-A403EFC4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B021-C2AC-4970-B0EE-1F3F7F6A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5D154-52C4-44BE-8DBB-8D332E298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FC64E-1DFF-41D9-84C2-535F32D9C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D414A-BC2D-4EC5-B37D-90B093502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43273-D1F6-4288-92C5-AAEFCE2A3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A19F3-AB26-411E-9F92-065C5926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A6C91-6CCA-47D9-A3B9-C3A32FA4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0AA93-CAF9-42AC-AAC9-572A2FA1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D3F9-12A8-47D3-B102-8D798FC1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94C25-0EB1-4CE7-9830-764A400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DC3DB-2A8F-40F7-8049-46E5C7DA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FB34E-20B1-431C-BC1F-698044B0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22F6D-BF28-4489-A5B2-11FE5CDA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DF1CE-0C07-4AB0-BCAB-FC3FBE45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1B768-48F5-478A-AEC3-D909A482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11CC-A095-421A-9C0F-88BB3832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0F3E-9631-491E-BCB1-AE95E21BD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DDC46-78A5-4EA7-B408-C23D3F4A7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5E547-4AF6-4397-B2C1-86DDEE5A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268D7-3AFF-45BF-8BA5-CB53875A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DB600-3CBC-465F-8AF0-3D82219F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D012-D499-49E4-B00E-965DF3E7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BB3E5-01AD-4864-AF4A-6E4A07CA0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34C5A-F22F-4060-A15D-EDC75568B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5AFEF-334C-4FA7-B180-9E4270EE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92070-2E9A-4E30-8B50-BE6A7AE7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93A20-8362-4256-8D5D-D02B998F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FC92A-73A7-4F36-B7D6-609B6DD9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14CEF-412E-4CB3-8663-AE74F8382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5406-9A23-43D1-A1BF-65D45CD23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FBB1-48A4-4C96-BDEA-030CED5302F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FD2DA-3903-4D9E-8E32-C961AAD5F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9E273-49D1-4454-9C04-05854254B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1044-BF3B-429A-B855-14C574796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AAEEB-08BE-4720-8C06-E5DF66A36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</a:rPr>
              <a:t>How do these babies look different from their parents?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bird, grass, outdoor, standing&#10;&#10;Description automatically generated">
            <a:extLst>
              <a:ext uri="{FF2B5EF4-FFF2-40B4-BE49-F238E27FC236}">
                <a16:creationId xmlns:a16="http://schemas.microsoft.com/office/drawing/2014/main" id="{BEDCB10D-2B12-4B5B-AE77-EAB32A087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0"/>
          <a:stretch/>
        </p:blipFill>
        <p:spPr>
          <a:xfrm>
            <a:off x="15" y="-1"/>
            <a:ext cx="12191986" cy="6895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DBBED-2F09-4D6E-BCA7-8E150EC29DE2}"/>
              </a:ext>
            </a:extLst>
          </p:cNvPr>
          <p:cNvSpPr txBox="1"/>
          <p:nvPr/>
        </p:nvSpPr>
        <p:spPr>
          <a:xfrm>
            <a:off x="6534150" y="1019175"/>
            <a:ext cx="2181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Gull</a:t>
            </a:r>
          </a:p>
        </p:txBody>
      </p:sp>
    </p:spTree>
    <p:extLst>
      <p:ext uri="{BB962C8B-B14F-4D97-AF65-F5344CB8AC3E}">
        <p14:creationId xmlns:p14="http://schemas.microsoft.com/office/powerpoint/2010/main" val="361177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AAEEB-08BE-4720-8C06-E5DF66A36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</a:rPr>
              <a:t>How do these babies look different from their parents?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Rockwell" panose="020606030202050204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ree, grass, mammal, outdoor&#10;&#10;Description automatically generated">
            <a:extLst>
              <a:ext uri="{FF2B5EF4-FFF2-40B4-BE49-F238E27FC236}">
                <a16:creationId xmlns:a16="http://schemas.microsoft.com/office/drawing/2014/main" id="{B807444E-4C6E-4F50-9907-6FF73D67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2" r="544" b="1000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88511E-DCF7-46A2-991A-B37248EDD353}"/>
              </a:ext>
            </a:extLst>
          </p:cNvPr>
          <p:cNvSpPr txBox="1"/>
          <p:nvPr/>
        </p:nvSpPr>
        <p:spPr>
          <a:xfrm>
            <a:off x="7010400" y="754242"/>
            <a:ext cx="2181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Deer</a:t>
            </a:r>
          </a:p>
        </p:txBody>
      </p:sp>
    </p:spTree>
    <p:extLst>
      <p:ext uri="{BB962C8B-B14F-4D97-AF65-F5344CB8AC3E}">
        <p14:creationId xmlns:p14="http://schemas.microsoft.com/office/powerpoint/2010/main" val="40079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AAEEB-08BE-4720-8C06-E5DF66A36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</a:rPr>
              <a:t>How do these babies look different from their parents?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Rockwell" panose="020606030202050204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5158FFB-810C-4BF6-B896-F2221B59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245DA6-9BF7-41C7-AA51-E4A5CB2C6CFE}"/>
              </a:ext>
            </a:extLst>
          </p:cNvPr>
          <p:cNvSpPr txBox="1"/>
          <p:nvPr/>
        </p:nvSpPr>
        <p:spPr>
          <a:xfrm>
            <a:off x="1476375" y="1524000"/>
            <a:ext cx="2181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Goose</a:t>
            </a:r>
          </a:p>
        </p:txBody>
      </p:sp>
    </p:spTree>
    <p:extLst>
      <p:ext uri="{BB962C8B-B14F-4D97-AF65-F5344CB8AC3E}">
        <p14:creationId xmlns:p14="http://schemas.microsoft.com/office/powerpoint/2010/main" val="418579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AAEEB-08BE-4720-8C06-E5DF66A36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</a:rPr>
              <a:t>How do these babies look different from their parents?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Rockwell" panose="020606030202050204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5E5725E-13E6-47BA-B6AA-B4C0B87AF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9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C7DF61-4E77-46DB-9543-118F86D2650F}"/>
              </a:ext>
            </a:extLst>
          </p:cNvPr>
          <p:cNvSpPr txBox="1"/>
          <p:nvPr/>
        </p:nvSpPr>
        <p:spPr>
          <a:xfrm>
            <a:off x="1276350" y="3657062"/>
            <a:ext cx="2181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Elk</a:t>
            </a:r>
          </a:p>
        </p:txBody>
      </p:sp>
    </p:spTree>
    <p:extLst>
      <p:ext uri="{BB962C8B-B14F-4D97-AF65-F5344CB8AC3E}">
        <p14:creationId xmlns:p14="http://schemas.microsoft.com/office/powerpoint/2010/main" val="196152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AAEEB-08BE-4720-8C06-E5DF66A36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 these babies look different from their parents?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393013-ACFD-4A37-80B1-BFC364593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b="5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9D757A-8D99-4645-9347-AB0D32978348}"/>
              </a:ext>
            </a:extLst>
          </p:cNvPr>
          <p:cNvSpPr txBox="1"/>
          <p:nvPr/>
        </p:nvSpPr>
        <p:spPr>
          <a:xfrm>
            <a:off x="381000" y="495300"/>
            <a:ext cx="6048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Black-Necked Stilt</a:t>
            </a:r>
          </a:p>
        </p:txBody>
      </p:sp>
    </p:spTree>
    <p:extLst>
      <p:ext uri="{BB962C8B-B14F-4D97-AF65-F5344CB8AC3E}">
        <p14:creationId xmlns:p14="http://schemas.microsoft.com/office/powerpoint/2010/main" val="249931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22EB-71D4-4311-A01C-B6CFDF3B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358774"/>
            <a:ext cx="10515600" cy="6080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3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Describe differences you notice between babies and their parents. </a:t>
            </a:r>
          </a:p>
          <a:p>
            <a:pPr marL="0" lvl="0" indent="0">
              <a:buNone/>
            </a:pPr>
            <a:endParaRPr lang="en-US" sz="2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endParaRPr lang="en-US" sz="2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23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Describe similarities you notice between babies and their parents. </a:t>
            </a:r>
          </a:p>
          <a:p>
            <a:pPr marL="0" lvl="0" indent="0">
              <a:buNone/>
            </a:pPr>
            <a:endParaRPr lang="en-US" sz="2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endParaRPr lang="en-US" sz="2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23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Do you notice anything similar with the different the baby animals? </a:t>
            </a:r>
          </a:p>
          <a:p>
            <a:pPr marL="0" lvl="0" indent="0">
              <a:buNone/>
            </a:pPr>
            <a:endParaRPr lang="en-US" sz="2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endParaRPr lang="en-US" sz="2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23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 Do you think all baby animals stay with their parents?</a:t>
            </a:r>
          </a:p>
          <a:p>
            <a:pPr marL="0" lvl="0" indent="0">
              <a:buNone/>
            </a:pPr>
            <a:endParaRPr lang="en-US" sz="2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endParaRPr lang="en-US" sz="2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23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5. What’s another baby animal that looks different from its parents?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5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Ebrima</vt:lpstr>
      <vt:lpstr>Rockwell</vt:lpstr>
      <vt:lpstr>Office Theme</vt:lpstr>
      <vt:lpstr>How do these babies look different from their parents?</vt:lpstr>
      <vt:lpstr>How do these babies look different from their parents?</vt:lpstr>
      <vt:lpstr>How do these babies look different from their parents?</vt:lpstr>
      <vt:lpstr>How do these babies look different from their parents?</vt:lpstr>
      <vt:lpstr>How do these babies look different from their parents?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these babies look different from their parents?</dc:title>
  <dc:creator>Althauser, Leia J (DFW)</dc:creator>
  <cp:lastModifiedBy>Althauser, Leia J (DFW)</cp:lastModifiedBy>
  <cp:revision>2</cp:revision>
  <dcterms:created xsi:type="dcterms:W3CDTF">2021-03-11T14:13:45Z</dcterms:created>
  <dcterms:modified xsi:type="dcterms:W3CDTF">2021-03-11T14:32:48Z</dcterms:modified>
</cp:coreProperties>
</file>