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FF914-60B1-4AF5-8B1D-23D427845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9DCCA-22C1-493A-82E7-12BD61683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4D449-9834-4414-80A7-0D19CF81A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6C71F-CE07-45F7-86F4-21ADF6907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1EF4D-3909-40A9-9ED5-990ADD73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7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A8FC-5E14-4089-B56B-E4498B7B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AC719-0F93-425B-BEA2-F29B88E3D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36319-EF5C-4ECD-BCB7-329B8DF7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28FDE-933F-426D-B28B-0FF9626F0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1CEFD-6AA7-4C19-ACB9-E1F030D4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9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ADAF68-49B5-4650-8772-C8104900F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A54E8A-EAE5-4091-A916-8D530001B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DEFBC-1A70-4B62-B165-DC6FDCFA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B1F74-932E-42D1-8148-136F351EC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875F3-8FFB-43D5-8644-C91FD39A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0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71DBC-0699-4D4E-B0C9-921FE22E7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D5D99-E67A-4F41-A76F-8A4BE5227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974B6-788E-4BB2-84BF-182511B9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61402-1042-434D-9DA7-464090932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3190D-BCC8-4126-8433-FE8F4B14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88905-06E6-4E83-B457-4D6FD721C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E2DE8-3A0D-4214-ABB0-CEFF989DF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9D272-963D-497B-8742-DB4300340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79C1C-4347-47DE-8F2C-62123CBB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C3E33-0E00-4399-8BB4-240356F2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2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2D936-06E3-461A-AF38-6411CE22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4D811-5EAF-4D9D-9EF4-E2A629B72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5D34D-2456-40B0-843E-10DBB2F40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E2F79-3715-422F-8C2A-5BDDE3D35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29A62-53DA-4418-9518-1B06D164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0A613-B0DD-4F50-ACBD-3C811575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0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6F11-671E-4CE5-9B92-2D36D2B1B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5EF90-CD96-4023-8279-97E87B769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35126-E82E-4B73-B4FA-3357C090E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B89E9-3E5D-45D1-888F-A736003EC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3593F-7B49-401D-88F9-4679A3E90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810B07-C417-42ED-8451-A6201C0E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7A627F-E723-4A0E-A49F-89EFD55B8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5DF2B0-ED75-4C54-A2F2-3EB82309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7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0DD85-32BF-4D66-AB0A-30251FAE4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F3F2A-CDAC-427A-A63E-0E3114980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0031B2-2AAA-4911-9480-5456574E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2BDDC-B53B-4965-822A-4563C28AC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7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6D911-C79F-420B-A620-AA9A0ADE6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61397-8B1E-4182-8691-202DF08DA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A2F9C-D486-4C1F-B891-BD3842D9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4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12872-CB12-4BCA-A2ED-2F73480A1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624D8-AA8C-4E26-B46D-79D66FEA6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A32512-29D5-477F-848B-5E707FCF3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6CF30-398E-41E3-BE8E-29C015B0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8A1C6-34A1-4635-BE48-888B636B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480CF-320E-4052-9BA7-D63F80FF7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4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5C09-D918-42F4-BCA0-417602FF3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AB3DB7-7B40-40C0-8ED0-8FDE33733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0DE74-08A4-49C1-879C-FDF1DAD0B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36300-EF4C-41E6-8FBC-BE182D84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4A57A-0ADB-4D90-BD9D-E7B6CE6D1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0DFA0-E59B-46DA-936B-D1E9EB4A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7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495E0D-17C3-436D-B3DB-DB7FC6290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F7002-A1CF-4CF2-87CF-63093E21C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80ED2-3F19-402B-9E22-A99FB9DA19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7B0A-B260-49B1-9D3B-85CD840545D2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638E8-E9A0-48E5-8524-97BF91B26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2F1E0-843D-47EB-A75F-4D5169464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D44B3-A589-44A2-8855-7C4B600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6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332129-D986-46DA-81C2-3AD539A57C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8"/>
          <a:stretch/>
        </p:blipFill>
        <p:spPr>
          <a:xfrm>
            <a:off x="3566160" y="-29497"/>
            <a:ext cx="5039359" cy="688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5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E59E299-7A0E-4A05-91DB-6660BE206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50" y="0"/>
            <a:ext cx="105135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82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E0AA7E74-FB24-4A9D-8E86-87CD6CCCCF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91" b="3532"/>
          <a:stretch/>
        </p:blipFill>
        <p:spPr>
          <a:xfrm>
            <a:off x="3428636" y="-17179"/>
            <a:ext cx="5461364" cy="687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9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insect&#10;&#10;Description automatically generated">
            <a:extLst>
              <a:ext uri="{FF2B5EF4-FFF2-40B4-BE49-F238E27FC236}">
                <a16:creationId xmlns:a16="http://schemas.microsoft.com/office/drawing/2014/main" id="{57E067B9-4BA7-41C6-B49E-B3F421B6F1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9"/>
          <a:stretch/>
        </p:blipFill>
        <p:spPr>
          <a:xfrm>
            <a:off x="680882" y="0"/>
            <a:ext cx="108913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14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249DA323-F4A5-4CF8-A0ED-5C024C8B8C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"/>
          <a:stretch/>
        </p:blipFill>
        <p:spPr>
          <a:xfrm>
            <a:off x="245600" y="0"/>
            <a:ext cx="10960880" cy="677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791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Althauser, Leia J (DFW)</dc:creator>
  <cp:lastModifiedBy>Althauser, Leia J (DFW)</cp:lastModifiedBy>
  <cp:revision>1</cp:revision>
  <dcterms:created xsi:type="dcterms:W3CDTF">2021-03-11T17:59:59Z</dcterms:created>
  <dcterms:modified xsi:type="dcterms:W3CDTF">2021-03-11T18:02:29Z</dcterms:modified>
</cp:coreProperties>
</file>