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6" r:id="rId5"/>
    <p:sldId id="295" r:id="rId6"/>
    <p:sldId id="293" r:id="rId7"/>
    <p:sldId id="263" r:id="rId8"/>
    <p:sldId id="292" r:id="rId9"/>
    <p:sldId id="326" r:id="rId10"/>
    <p:sldId id="329" r:id="rId11"/>
    <p:sldId id="327" r:id="rId12"/>
    <p:sldId id="328" r:id="rId13"/>
    <p:sldId id="344" r:id="rId14"/>
    <p:sldId id="335" r:id="rId15"/>
    <p:sldId id="336" r:id="rId16"/>
    <p:sldId id="330" r:id="rId17"/>
    <p:sldId id="334" r:id="rId18"/>
    <p:sldId id="331" r:id="rId19"/>
    <p:sldId id="332" r:id="rId20"/>
    <p:sldId id="333" r:id="rId21"/>
    <p:sldId id="340" r:id="rId22"/>
    <p:sldId id="341" r:id="rId23"/>
    <p:sldId id="342" r:id="rId24"/>
    <p:sldId id="34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hauser, Leia J (DFW)" initials="ALJ(" lastIdx="1" clrIdx="0">
    <p:extLst>
      <p:ext uri="{19B8F6BF-5375-455C-9EA6-DF929625EA0E}">
        <p15:presenceInfo xmlns:p15="http://schemas.microsoft.com/office/powerpoint/2012/main" userId="S::Leia.Althauser@dfw.wa.gov::2503323c-6ace-4802-b9cc-5c9d65b327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B54"/>
    <a:srgbClr val="2FC1DA"/>
    <a:srgbClr val="0F7BAA"/>
    <a:srgbClr val="FFD046"/>
    <a:srgbClr val="169B7E"/>
    <a:srgbClr val="4FBEB7"/>
    <a:srgbClr val="579FD1"/>
    <a:srgbClr val="3AB54A"/>
    <a:srgbClr val="FFFFFF"/>
    <a:srgbClr val="B8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9C15E-2FFA-4450-8D11-2611AB2E2482}" v="3" dt="2020-11-20T15:36:1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837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map shows all of the state, federal, tribal, co-run, and other hatcheries in Washington.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5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fld id="{82765077-33CD-41D0-80AC-47D3807B673C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1" y="5485865"/>
            <a:ext cx="1620377" cy="10901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A5E-8619-44AD-8680-5D858FB0E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22B-BF29-4915-98DA-916F1ADF4C66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910" y="274638"/>
            <a:ext cx="8241890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44910" y="1582257"/>
            <a:ext cx="8241890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898712" y="6508791"/>
            <a:ext cx="28956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538476"/>
            <a:ext cx="21336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FD19E62-BC16-499C-BCF6-4003BBF36118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6510746"/>
            <a:ext cx="28956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151A-E2C5-4ED2-9BAB-00060720D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BE2-5F6F-4D5C-8A50-5303070F8DA4}" type="datetime1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52574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9B539B5-AD2A-4CAB-A137-2BA90BE6C7D9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07501"/>
            <a:ext cx="2895600" cy="274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dirty="0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3422-9406-4CD4-B40A-16DCF7B2BFBB}" type="datetime1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66E-D208-4C7F-B43B-32840E55BEDD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3C536F-1869-4FF9-A033-E5B5A29DB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1127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History of fish hatcheries 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in Washington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8B06B21-224C-47E8-B3AB-A0446BF37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31194"/>
            <a:ext cx="1035299" cy="1314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7BB435-2AC7-42DA-8980-4E84467A3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52895A-8FBD-414B-BAB7-D357C8BE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" y="342900"/>
            <a:ext cx="9134688" cy="56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DEE73A-2845-43E1-8918-BC628CB3C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2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AF6CA-F9E4-48C3-9DA8-E337AD1F83D7}"/>
              </a:ext>
            </a:extLst>
          </p:cNvPr>
          <p:cNvSpPr txBox="1"/>
          <p:nvPr/>
        </p:nvSpPr>
        <p:spPr>
          <a:xfrm>
            <a:off x="2571750" y="5657850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man carrying salmon eggs  </a:t>
            </a:r>
          </a:p>
        </p:txBody>
      </p:sp>
    </p:spTree>
    <p:extLst>
      <p:ext uri="{BB962C8B-B14F-4D97-AF65-F5344CB8AC3E}">
        <p14:creationId xmlns:p14="http://schemas.microsoft.com/office/powerpoint/2010/main" val="288904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B499C-AC52-4532-AA97-D20656758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"/>
          <a:stretch/>
        </p:blipFill>
        <p:spPr>
          <a:xfrm>
            <a:off x="-24063" y="685800"/>
            <a:ext cx="924168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193B94-9C57-4FEF-9C70-1B5E2406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3739"/>
          <a:stretch/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955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418D0-D0D3-4F34-B51D-316EDD8F4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725046"/>
            <a:ext cx="9029700" cy="6132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395CA-33DC-4605-8633-2104F97D05D6}"/>
              </a:ext>
            </a:extLst>
          </p:cNvPr>
          <p:cNvSpPr txBox="1"/>
          <p:nvPr/>
        </p:nvSpPr>
        <p:spPr>
          <a:xfrm>
            <a:off x="2343150" y="17145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Lake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Chelan trout hatchery 1903</a:t>
            </a:r>
          </a:p>
        </p:txBody>
      </p:sp>
    </p:spTree>
    <p:extLst>
      <p:ext uri="{BB962C8B-B14F-4D97-AF65-F5344CB8AC3E}">
        <p14:creationId xmlns:p14="http://schemas.microsoft.com/office/powerpoint/2010/main" val="142767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395CA-33DC-4605-8633-2104F97D05D6}"/>
              </a:ext>
            </a:extLst>
          </p:cNvPr>
          <p:cNvSpPr txBox="1"/>
          <p:nvPr/>
        </p:nvSpPr>
        <p:spPr>
          <a:xfrm>
            <a:off x="1314450" y="1714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Catching fish for the Chehalis salmon hatchery 1916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8EEFA-7431-4737-AFD4-5BF42CB3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346"/>
            <a:ext cx="9144000" cy="51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395CA-33DC-4605-8633-2104F97D05D6}"/>
              </a:ext>
            </a:extLst>
          </p:cNvPr>
          <p:cNvSpPr txBox="1"/>
          <p:nvPr/>
        </p:nvSpPr>
        <p:spPr>
          <a:xfrm>
            <a:off x="2343150" y="17145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Lake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Chelan trout hatchery 1903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3370E-358E-4580-AAAC-E3A7B38F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/>
          <a:stretch/>
        </p:blipFill>
        <p:spPr>
          <a:xfrm>
            <a:off x="1" y="0"/>
            <a:ext cx="48006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01526-5024-45D7-8045-0CB60776C3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/>
          <a:stretch/>
        </p:blipFill>
        <p:spPr>
          <a:xfrm>
            <a:off x="4800600" y="0"/>
            <a:ext cx="4357259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3EECDD-DDE5-4D72-B7BA-1CCC1553EF5B}"/>
              </a:ext>
            </a:extLst>
          </p:cNvPr>
          <p:cNvCxnSpPr>
            <a:cxnSpLocks/>
          </p:cNvCxnSpPr>
          <p:nvPr/>
        </p:nvCxnSpPr>
        <p:spPr>
          <a:xfrm>
            <a:off x="4800600" y="-21056"/>
            <a:ext cx="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5C21560-8514-4242-AAA9-EAF7F0E630D4}"/>
              </a:ext>
            </a:extLst>
          </p:cNvPr>
          <p:cNvSpPr txBox="1"/>
          <p:nvPr/>
        </p:nvSpPr>
        <p:spPr>
          <a:xfrm>
            <a:off x="0" y="6224885"/>
            <a:ext cx="2733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Spawning trout </a:t>
            </a:r>
          </a:p>
        </p:txBody>
      </p:sp>
    </p:spTree>
    <p:extLst>
      <p:ext uri="{BB962C8B-B14F-4D97-AF65-F5344CB8AC3E}">
        <p14:creationId xmlns:p14="http://schemas.microsoft.com/office/powerpoint/2010/main" val="369234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A07FFF6-8603-473A-8858-E3E0322FC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7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274744-D3A2-409E-B484-F09BF7061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24561" b="1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C2DC4-E672-4313-AA49-E12BC29DC3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954" y="6483777"/>
            <a:ext cx="430401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Department of Fish and Wildlife</a:t>
            </a:r>
          </a:p>
        </p:txBody>
      </p:sp>
    </p:spTree>
    <p:extLst>
      <p:ext uri="{BB962C8B-B14F-4D97-AF65-F5344CB8AC3E}">
        <p14:creationId xmlns:p14="http://schemas.microsoft.com/office/powerpoint/2010/main" val="225909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D6A08F-8B74-478B-8EFA-A3C95609A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160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DFECB4-D0DE-4207-9B32-DFFD380AF2CB}"/>
              </a:ext>
            </a:extLst>
          </p:cNvPr>
          <p:cNvSpPr txBox="1"/>
          <p:nvPr/>
        </p:nvSpPr>
        <p:spPr>
          <a:xfrm>
            <a:off x="7391400" y="541782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Olympia.wa.gov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0A72EC-A934-4B29-BADE-4D5D1029A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r="11368"/>
          <a:stretch/>
        </p:blipFill>
        <p:spPr>
          <a:xfrm>
            <a:off x="4711922" y="0"/>
            <a:ext cx="443207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6E8876-400F-4350-BFBF-11535B5AF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11250" r="8671" b="11875"/>
          <a:stretch/>
        </p:blipFill>
        <p:spPr>
          <a:xfrm>
            <a:off x="38374" y="0"/>
            <a:ext cx="46863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B889C0-50C8-4088-8612-1E84CE5AB5CD}"/>
              </a:ext>
            </a:extLst>
          </p:cNvPr>
          <p:cNvSpPr/>
          <p:nvPr/>
        </p:nvSpPr>
        <p:spPr>
          <a:xfrm>
            <a:off x="2944776" y="5129964"/>
            <a:ext cx="4686300" cy="15701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E2BEE-4FED-4CCC-93BC-B21B1519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87" y="4478185"/>
            <a:ext cx="4432078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Education-</a:t>
            </a:r>
            <a:r>
              <a:rPr lang="en-US" sz="3800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500" kern="12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Hatcheries provide the public a chance to see spawning fish and learn about fish and habitat. </a:t>
            </a:r>
          </a:p>
        </p:txBody>
      </p:sp>
    </p:spTree>
    <p:extLst>
      <p:ext uri="{BB962C8B-B14F-4D97-AF65-F5344CB8AC3E}">
        <p14:creationId xmlns:p14="http://schemas.microsoft.com/office/powerpoint/2010/main" val="2533841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4BAA51-4092-4EFE-B327-5CAB51814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2F7C-9831-48E8-A22D-49DB4668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3752850"/>
            <a:ext cx="8972550" cy="245268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the need for recreational and commercial fish and the need to protect wild fish, hatcheries work in partnership with wild stocks.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This allows us to maintain healthy supplies of native and local stocks. 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642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Type text here. Bullet points are not always necessary </a:t>
            </a:r>
          </a:p>
          <a:p>
            <a:pPr marL="182880" lvl="1" indent="-182880"/>
            <a:r>
              <a:rPr lang="en-US" sz="2800" dirty="0"/>
              <a:t> Remove bullets if it is more impactful</a:t>
            </a:r>
          </a:p>
          <a:p>
            <a:pPr marL="457200" lvl="2" indent="-182880"/>
            <a:r>
              <a:rPr lang="en-US" sz="2400" dirty="0"/>
              <a:t>Simplify text, convey concepts</a:t>
            </a:r>
          </a:p>
          <a:p>
            <a:pPr marL="457200" lvl="2" indent="-182880"/>
            <a:r>
              <a:rPr lang="en-US" sz="2400" dirty="0"/>
              <a:t>Place your talking points in the notes section</a:t>
            </a:r>
          </a:p>
          <a:p>
            <a:pPr marL="457200" lvl="2" indent="-182880"/>
            <a:r>
              <a:rPr lang="en-US" sz="2400" dirty="0"/>
              <a:t>Carry the stage with your presence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1D49B-21DC-424A-9E90-3D0E4D85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17"/>
            <a:ext cx="9144000" cy="62136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380460"/>
            <a:ext cx="7772400" cy="1362075"/>
          </a:xfrm>
        </p:spPr>
        <p:txBody>
          <a:bodyPr/>
          <a:lstStyle/>
          <a:p>
            <a:r>
              <a:rPr lang="en-US"/>
              <a:t>IMPACTFUL STATEMENT/</a:t>
            </a:r>
            <a:br>
              <a:rPr lang="en-US"/>
            </a:br>
            <a:r>
              <a:rPr lang="en-US"/>
              <a:t>key findings or quote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2893597"/>
            <a:ext cx="7772400" cy="1500187"/>
          </a:xfrm>
        </p:spPr>
        <p:txBody>
          <a:bodyPr/>
          <a:lstStyle/>
          <a:p>
            <a:r>
              <a:rPr lang="en-US"/>
              <a:t>Important topic or attraction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34795-87E4-47C0-A106-9F084E91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1" y="0"/>
            <a:ext cx="4594261" cy="683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F417B-4DA5-4F5B-A33B-4094B94FC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r="21297"/>
          <a:stretch/>
        </p:blipFill>
        <p:spPr>
          <a:xfrm>
            <a:off x="4572000" y="0"/>
            <a:ext cx="4580792" cy="6837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0E443-FEF4-46AD-8FA0-532D48CCA8C6}"/>
              </a:ext>
            </a:extLst>
          </p:cNvPr>
          <p:cNvSpPr txBox="1"/>
          <p:nvPr/>
        </p:nvSpPr>
        <p:spPr>
          <a:xfrm>
            <a:off x="6096000" y="6622522"/>
            <a:ext cx="350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Photos courtesy of Columbia River Inter-tribal fish commission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FE591-2E92-433A-B4A8-4C00699B1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187"/>
            <a:ext cx="914400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5F9C0-2031-40A6-8F33-24D95306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9125953" cy="4152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CEB25-0005-40D3-A19A-25F7E3C930D8}"/>
              </a:ext>
            </a:extLst>
          </p:cNvPr>
          <p:cNvSpPr txBox="1"/>
          <p:nvPr/>
        </p:nvSpPr>
        <p:spPr>
          <a:xfrm>
            <a:off x="7396993" y="5352459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Olympia.wa.gov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21DFA5-F9B4-43E3-937A-030A33FA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039" cy="600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A7BE0-FE13-4BBB-9ACD-F5A0F675E420}"/>
              </a:ext>
            </a:extLst>
          </p:cNvPr>
          <p:cNvSpPr txBox="1"/>
          <p:nvPr/>
        </p:nvSpPr>
        <p:spPr>
          <a:xfrm>
            <a:off x="6858000" y="600075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education.blogs.archives.gov</a:t>
            </a:r>
          </a:p>
        </p:txBody>
      </p:sp>
    </p:spTree>
    <p:extLst>
      <p:ext uri="{BB962C8B-B14F-4D97-AF65-F5344CB8AC3E}">
        <p14:creationId xmlns:p14="http://schemas.microsoft.com/office/powerpoint/2010/main" val="228033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D19E7-33E1-4BF6-B5F6-8B0E272A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-25301"/>
            <a:ext cx="8458200" cy="6883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30C72C-C3EE-489C-AEBE-59992D4F42A8}"/>
              </a:ext>
            </a:extLst>
          </p:cNvPr>
          <p:cNvSpPr txBox="1"/>
          <p:nvPr/>
        </p:nvSpPr>
        <p:spPr>
          <a:xfrm>
            <a:off x="6553200" y="6642556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53370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4943C-C66B-426D-8D59-DE93258D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7814"/>
            <a:ext cx="8582288" cy="685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03B225-7BC8-4BAC-81AD-12C08E5C1369}"/>
              </a:ext>
            </a:extLst>
          </p:cNvPr>
          <p:cNvSpPr txBox="1"/>
          <p:nvPr/>
        </p:nvSpPr>
        <p:spPr>
          <a:xfrm>
            <a:off x="285751" y="6620061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courtesy of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74399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ofhatcheries.potx" id="{9CC26064-2F92-4478-A628-462277ECC2F9}" vid="{65763563-3C60-4DAA-9776-979DD6784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1EBB2-6D12-483D-A66A-D554884F3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dbdf0-8bd1-4f93-ab72-906b2ceda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B02CE9-C842-4364-B4B7-D0E6570675C7}">
  <ds:schemaRefs>
    <ds:schemaRef ds:uri="http://purl.org/dc/terms/"/>
    <ds:schemaRef ds:uri="http://schemas.openxmlformats.org/package/2006/metadata/core-properties"/>
    <ds:schemaRef ds:uri="http://purl.org/dc/dcmitype/"/>
    <ds:schemaRef ds:uri="13ca7600-3bff-434a-a5d1-dfd04fb39ad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6697dfbd-1ba5-4f97-98d5-8152b8deae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historyofhatcheries</Template>
  <TotalTime>1256</TotalTime>
  <Words>212</Words>
  <Application>Microsoft Office PowerPoint</Application>
  <PresentationFormat>On-screen Show (4:3)</PresentationFormat>
  <Paragraphs>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Ebrima</vt:lpstr>
      <vt:lpstr>Roboto Slab</vt:lpstr>
      <vt:lpstr>Rockwell</vt:lpstr>
      <vt:lpstr>Office Theme</vt:lpstr>
      <vt:lpstr>History of fish hatcheries  in Washington</vt:lpstr>
      <vt:lpstr>PowerPoint Presentation</vt:lpstr>
      <vt:lpstr>PowerPoint Presentation</vt:lpstr>
      <vt:lpstr>IMPACTFUL STATEMENT/ key findings or quote</vt:lpstr>
      <vt:lpstr>Transition 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Education- Hatcheries provide the public a chance to see spawning fish and learn about fish and habitat.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fish hatcheries  in Washington</dc:title>
  <dc:creator>Althauser, Leia J (DFW)</dc:creator>
  <cp:lastModifiedBy>Leia</cp:lastModifiedBy>
  <cp:revision>9</cp:revision>
  <dcterms:created xsi:type="dcterms:W3CDTF">2020-11-18T16:12:03Z</dcterms:created>
  <dcterms:modified xsi:type="dcterms:W3CDTF">2021-07-14T15:49:31Z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</Properties>
</file>