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6" r:id="rId5"/>
    <p:sldId id="292" r:id="rId6"/>
    <p:sldId id="263" r:id="rId7"/>
    <p:sldId id="335" r:id="rId8"/>
    <p:sldId id="336" r:id="rId9"/>
    <p:sldId id="339" r:id="rId10"/>
    <p:sldId id="338" r:id="rId11"/>
    <p:sldId id="337" r:id="rId12"/>
    <p:sldId id="33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hauser, Leia J (DFW)" initials="ALJ(" lastIdx="1" clrIdx="0">
    <p:extLst>
      <p:ext uri="{19B8F6BF-5375-455C-9EA6-DF929625EA0E}">
        <p15:presenceInfo xmlns:p15="http://schemas.microsoft.com/office/powerpoint/2012/main" userId="S::Leia.Althauser@dfw.wa.gov::2503323c-6ace-4802-b9cc-5c9d65b327be" providerId="AD"/>
      </p:ext>
    </p:extLst>
  </p:cmAuthor>
  <p:cmAuthor id="2" name="Blomker, Rachel A (DFW)" initials="BRA(" lastIdx="10" clrIdx="1">
    <p:extLst>
      <p:ext uri="{19B8F6BF-5375-455C-9EA6-DF929625EA0E}">
        <p15:presenceInfo xmlns:p15="http://schemas.microsoft.com/office/powerpoint/2012/main" userId="S::Rachel.Blomker@dfw.wa.gov::817ef989-4f04-4ea5-8348-0b4562561095" providerId="AD"/>
      </p:ext>
    </p:extLst>
  </p:cmAuthor>
  <p:cmAuthor id="3" name="Hart, Alison L (DFW)" initials="HAL(" lastIdx="1" clrIdx="2">
    <p:extLst>
      <p:ext uri="{19B8F6BF-5375-455C-9EA6-DF929625EA0E}">
        <p15:presenceInfo xmlns:p15="http://schemas.microsoft.com/office/powerpoint/2012/main" userId="S::Alison.Hart@dfw.wa.gov::13cae9fd-d4dd-4661-bc65-ce0ebe796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B54"/>
    <a:srgbClr val="0F7BAA"/>
    <a:srgbClr val="2FC1DA"/>
    <a:srgbClr val="FFD046"/>
    <a:srgbClr val="169B7E"/>
    <a:srgbClr val="4FBEB7"/>
    <a:srgbClr val="579FD1"/>
    <a:srgbClr val="3AB54A"/>
    <a:srgbClr val="FFFFFF"/>
    <a:srgbClr val="B8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EE996-2328-4304-81AF-19C0A0A2470F}" v="1" dt="2020-10-15T22:22:26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6837" autoAdjust="0"/>
  </p:normalViewPr>
  <p:slideViewPr>
    <p:cSldViewPr>
      <p:cViewPr varScale="1">
        <p:scale>
          <a:sx n="110" d="100"/>
          <a:sy n="110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brainstorm ways they could support sustainable fisheries.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 will take you to a commercial salmon fishing family who catches their fish sustainably.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 takes you to localcatch.org where students and adults can find local seafood in their area. The finder also has filters for fish caught with a community and ecosystem based management mindset.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 takes students to a California Academy of Science video about how they, and their families can choose more sustainable seafood at the market and in restaurants.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have to harvest seafood to appreciate it. Take time with a family member to find a delicious seafood recipe and cook together!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fld id="{82765077-33CD-41D0-80AC-47D3807B673C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11" y="5485865"/>
            <a:ext cx="1620377" cy="10901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29000"/>
            <a:ext cx="9144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9144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A5E-8619-44AD-8680-5D858FB0E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922B-BF29-4915-98DA-916F1ADF4C66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44910" y="274638"/>
            <a:ext cx="8241890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44910" y="1582257"/>
            <a:ext cx="8241890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898712" y="6508791"/>
            <a:ext cx="28956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25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538476"/>
            <a:ext cx="2133600" cy="2433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FD19E62-BC16-499C-BCF6-4003BBF36118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6510746"/>
            <a:ext cx="2895600" cy="27105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151A-E2C5-4ED2-9BAB-00060720D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BE2-5F6F-4D5C-8A50-5303070F8DA4}" type="datetime1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52574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9B539B5-AD2A-4CAB-A137-2BA90BE6C7D9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07501"/>
            <a:ext cx="2895600" cy="274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dirty="0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3422-9406-4CD4-B40A-16DCF7B2BFBB}" type="datetime1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8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66E-D208-4C7F-B43B-32840E55BEDD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o7k85i14px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er.localcatch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dfw.wa.gov/licenses/fishing/types-fe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foodwatch.org/-/m/sfw/pdf/guides/mba-seafoodwatch-west-coast-guide.pdf?la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www.fishwatch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Washington Sustainable Seafood </a:t>
            </a: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AB7CA-86E0-4C81-BDEE-47D4B3945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328697"/>
            <a:ext cx="5372100" cy="4027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A656EC-2B24-47CB-82D3-A426788BFAAD}"/>
              </a:ext>
            </a:extLst>
          </p:cNvPr>
          <p:cNvSpPr txBox="1">
            <a:spLocks/>
          </p:cNvSpPr>
          <p:nvPr/>
        </p:nvSpPr>
        <p:spPr>
          <a:xfrm>
            <a:off x="1943100" y="648345"/>
            <a:ext cx="6400800" cy="655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pPr algn="ctr"/>
            <a:r>
              <a:rPr lang="en-US" sz="4000" dirty="0"/>
              <a:t>Over 70%</a:t>
            </a:r>
            <a:endParaRPr lang="en-US" sz="40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136268-4A59-4C78-9C29-8D8E925A9DA7}"/>
              </a:ext>
            </a:extLst>
          </p:cNvPr>
          <p:cNvSpPr txBox="1">
            <a:spLocks/>
          </p:cNvSpPr>
          <p:nvPr/>
        </p:nvSpPr>
        <p:spPr>
          <a:xfrm>
            <a:off x="2798253" y="5143500"/>
            <a:ext cx="5071494" cy="655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pPr algn="ctr"/>
            <a:r>
              <a:rPr lang="en-US" sz="3500" b="0" dirty="0"/>
              <a:t>97% of the world’s water is in the ocean. </a:t>
            </a:r>
            <a:endParaRPr lang="en-US" sz="3500" b="0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77237D-1F59-4B80-A34E-6B3608657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743200"/>
            <a:ext cx="6400800" cy="1371600"/>
          </a:xfrm>
        </p:spPr>
        <p:txBody>
          <a:bodyPr/>
          <a:lstStyle/>
          <a:p>
            <a:r>
              <a:rPr lang="en-US" dirty="0"/>
              <a:t>How can we support sustainable fisheries?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72400" cy="1362075"/>
          </a:xfrm>
        </p:spPr>
        <p:txBody>
          <a:bodyPr/>
          <a:lstStyle/>
          <a:p>
            <a:r>
              <a:rPr lang="en-US" dirty="0"/>
              <a:t>Washington fisheries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69185-E9C7-4192-9623-332770B45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14500"/>
            <a:ext cx="48006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4CF12D-7284-437C-9CA5-33344C1B277F}"/>
              </a:ext>
            </a:extLst>
          </p:cNvPr>
          <p:cNvSpPr txBox="1"/>
          <p:nvPr/>
        </p:nvSpPr>
        <p:spPr>
          <a:xfrm>
            <a:off x="6858000" y="4699456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Photo: Luke Whittaker/Chinook Observer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159F65-0A26-4BD7-B1D3-1B9E092ED35C}"/>
              </a:ext>
            </a:extLst>
          </p:cNvPr>
          <p:cNvSpPr txBox="1">
            <a:spLocks/>
          </p:cNvSpPr>
          <p:nvPr/>
        </p:nvSpPr>
        <p:spPr>
          <a:xfrm>
            <a:off x="4057650" y="1364797"/>
            <a:ext cx="5086350" cy="325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Sustainable seafood market in Ilwaco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29EA1-8147-4FDD-B785-441E18C3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70" y="966787"/>
            <a:ext cx="3733800" cy="501178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Ask adults to buy </a:t>
            </a:r>
            <a:r>
              <a:rPr lang="en-US" sz="2200" dirty="0">
                <a:hlinkClick r:id="rId4"/>
              </a:rPr>
              <a:t>local, sustainable seafood</a:t>
            </a:r>
            <a:r>
              <a:rPr lang="en-US" sz="2200" dirty="0"/>
              <a:t>. 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     Both fresh and frozen can be                          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     good choices depending on the    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     type of seafood.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Make sure to ask where the seafood comes from!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 research with your family about the seafood you eat so you are more informed.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72400" cy="1362075"/>
          </a:xfrm>
        </p:spPr>
        <p:txBody>
          <a:bodyPr/>
          <a:lstStyle/>
          <a:p>
            <a:r>
              <a:rPr lang="en-US" dirty="0"/>
              <a:t>Washington fisheries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" y="945016"/>
            <a:ext cx="8858250" cy="15430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harvest seafood when it is in season.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Locally canned and frozen seafood may provide affordable and year-round options.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762F4-09B1-43AC-9A18-0875757F8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667000"/>
            <a:ext cx="8001000" cy="4133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37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72400" cy="1362075"/>
          </a:xfrm>
        </p:spPr>
        <p:txBody>
          <a:bodyPr/>
          <a:lstStyle/>
          <a:p>
            <a:r>
              <a:rPr lang="en-US" dirty="0"/>
              <a:t>Washington fisheries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" y="945016"/>
            <a:ext cx="8858250" cy="9409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Support local fishers and fisheries</a:t>
            </a:r>
            <a:r>
              <a:rPr lang="en-US" dirty="0"/>
              <a:t> whenever possible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4F6AF-275D-4964-9406-002AE60B9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25" t="8889" r="32500" b="27778"/>
          <a:stretch/>
        </p:blipFill>
        <p:spPr>
          <a:xfrm>
            <a:off x="1885950" y="1658318"/>
            <a:ext cx="5086350" cy="4913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72400" cy="1362075"/>
          </a:xfrm>
        </p:spPr>
        <p:txBody>
          <a:bodyPr/>
          <a:lstStyle/>
          <a:p>
            <a:r>
              <a:rPr lang="en-US" dirty="0"/>
              <a:t>Washington fisheries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74549-6877-44F3-A5DC-79991E154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7833"/>
            <a:ext cx="3573304" cy="3222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A6EF17-D6A5-4922-AAC6-908C70F11E6F}"/>
              </a:ext>
            </a:extLst>
          </p:cNvPr>
          <p:cNvSpPr txBox="1"/>
          <p:nvPr/>
        </p:nvSpPr>
        <p:spPr>
          <a:xfrm>
            <a:off x="5033554" y="5210176"/>
            <a:ext cx="37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Squid jigging only requires a pole and tackle and can be done from many urban piers.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C073C-A91F-4355-834F-F1D81F44FB53}"/>
              </a:ext>
            </a:extLst>
          </p:cNvPr>
          <p:cNvSpPr txBox="1"/>
          <p:nvPr/>
        </p:nvSpPr>
        <p:spPr>
          <a:xfrm>
            <a:off x="228600" y="5486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Don’t forget to make sure your family gets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 permits and/or licenses </a:t>
            </a: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before harvesting any natural resource. This helps keep fisheries sustainable!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6B2018-39E5-4BA3-8878-F0447A15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711" y="342901"/>
            <a:ext cx="8221362" cy="1028700"/>
          </a:xfrm>
        </p:spPr>
        <p:txBody>
          <a:bodyPr/>
          <a:lstStyle/>
          <a:p>
            <a:r>
              <a:rPr lang="en-US" dirty="0"/>
              <a:t>Try harvesting or purchasing seafood with your family.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78DBA1-EC16-4B0E-B192-502CC00C4163}"/>
              </a:ext>
            </a:extLst>
          </p:cNvPr>
          <p:cNvSpPr/>
          <p:nvPr/>
        </p:nvSpPr>
        <p:spPr>
          <a:xfrm>
            <a:off x="47427" y="164782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Squid (Calamari is tasty!)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Kelp and seaweed (good for soups and salads)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Razor clams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Steamer clams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Marine mussels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Oysters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Arrowtooth flounder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Pacific sanddab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Starry flounder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Walleye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Kokanee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Trout</a:t>
            </a:r>
          </a:p>
        </p:txBody>
      </p:sp>
    </p:spTree>
    <p:extLst>
      <p:ext uri="{BB962C8B-B14F-4D97-AF65-F5344CB8AC3E}">
        <p14:creationId xmlns:p14="http://schemas.microsoft.com/office/powerpoint/2010/main" val="18956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72400" cy="1362075"/>
          </a:xfrm>
        </p:spPr>
        <p:txBody>
          <a:bodyPr/>
          <a:lstStyle/>
          <a:p>
            <a:r>
              <a:rPr lang="en-US" dirty="0"/>
              <a:t>Washington fisheries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599" y="1085850"/>
            <a:ext cx="8858250" cy="9409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dirty="0">
                <a:hlinkClick r:id="rId3"/>
              </a:rPr>
              <a:t>Seafood Watch </a:t>
            </a:r>
            <a:r>
              <a:rPr lang="en-US" dirty="0"/>
              <a:t>or </a:t>
            </a:r>
            <a:r>
              <a:rPr lang="en-US" dirty="0" err="1">
                <a:hlinkClick r:id="rId4"/>
              </a:rPr>
              <a:t>FishWatch</a:t>
            </a:r>
            <a:r>
              <a:rPr lang="en-US" dirty="0"/>
              <a:t> as a resource to see if the fish you purchase is sustainable!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55002-697E-4CC9-BCF3-61D1A81B92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75" t="19999" r="26875" b="44647"/>
          <a:stretch/>
        </p:blipFill>
        <p:spPr>
          <a:xfrm>
            <a:off x="572589" y="2133600"/>
            <a:ext cx="7998822" cy="41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72400" cy="1362075"/>
          </a:xfrm>
        </p:spPr>
        <p:txBody>
          <a:bodyPr/>
          <a:lstStyle/>
          <a:p>
            <a:r>
              <a:rPr lang="en-US" dirty="0"/>
              <a:t>Washington fisheries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613" y="1134631"/>
            <a:ext cx="5514975" cy="6551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Enjoy Washington seafood and try cooking new recipes with your family.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A8C8C-E34E-4332-80F9-C5159993B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0"/>
            <a:ext cx="333102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6DAB0-49B5-4426-8399-4647CEF7B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6" y="1789815"/>
            <a:ext cx="2317567" cy="2317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14186B-6ADC-4591-81CA-0A798B90C8CD}"/>
              </a:ext>
            </a:extLst>
          </p:cNvPr>
          <p:cNvSpPr txBox="1"/>
          <p:nvPr/>
        </p:nvSpPr>
        <p:spPr>
          <a:xfrm>
            <a:off x="285750" y="1933575"/>
            <a:ext cx="29610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Cajun Salmon</a:t>
            </a:r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tablespoon extra-virgin olive oil 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4-oz. salmon fillets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teaspoon Cajun seasoning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tablespoons butter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cloves minced garlic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1/3 cups chicken or vegetable broth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Juice of one lemon 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tablespoon honey 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tablespoon freshly chopped parsley 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tablespoons grated parmesan</a:t>
            </a:r>
          </a:p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 oil in skillet over medium-high heat.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Season salmon with 2 t. Cajun seasoning and add to skillet skin-side up.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Cook about 6 minutes, then flip and cook 2 minutes or until golden color. Transfer to plate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all other ingredients to skillet including remaining Cajun seasoning. Bring mixture to a simmer.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Reduce heat to medium and add salmon back to skillet.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Cook 3 more minutes or until sauce has reduced and salmon is cooked through.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dirty="0"/>
              <a:t>Your ideas?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287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Discuss the ideas you brainstormed at the beginning of the lesson with a partner. These ideas will help you with your project.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EEE0A-8B0A-49BF-B0CC-7032C6AA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943100"/>
            <a:ext cx="65151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392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ingtonSeafood.potx" id="{FD339887-4697-4D4E-8AFD-A66DF26A781F}" vid="{C9EC5054-1687-4170-A30C-D082BDCAE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9833A0B4B04438C25ACF1E299B223" ma:contentTypeVersion="7" ma:contentTypeDescription="Create a new document." ma:contentTypeScope="" ma:versionID="6d12caa236200baa84309c5928fa5098">
  <xsd:schema xmlns:xsd="http://www.w3.org/2001/XMLSchema" xmlns:xs="http://www.w3.org/2001/XMLSchema" xmlns:p="http://schemas.microsoft.com/office/2006/metadata/properties" xmlns:ns2="866dbdf0-8bd1-4f93-ab72-906b2cedab70" targetNamespace="http://schemas.microsoft.com/office/2006/metadata/properties" ma:root="true" ma:fieldsID="15abced440da934380291db795da4f8c" ns2:_="">
    <xsd:import namespace="866dbdf0-8bd1-4f93-ab72-906b2ceda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bdf0-8bd1-4f93-ab72-906b2ceda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B02CE9-C842-4364-B4B7-D0E6570675C7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866dbdf0-8bd1-4f93-ab72-906b2cedab70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16AD76-02E7-4E19-8E6B-C2D3FA4D37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dbdf0-8bd1-4f93-ab72-906b2ceda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WashingtonSeafood</Template>
  <TotalTime>327</TotalTime>
  <Words>531</Words>
  <Application>Microsoft Office PowerPoint</Application>
  <PresentationFormat>On-screen Show (4:3)</PresentationFormat>
  <Paragraphs>72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Ebrima</vt:lpstr>
      <vt:lpstr>Roboto Slab</vt:lpstr>
      <vt:lpstr>Rockwell</vt:lpstr>
      <vt:lpstr>Wingdings</vt:lpstr>
      <vt:lpstr>Office Theme</vt:lpstr>
      <vt:lpstr>Washington Sustainable Seafood </vt:lpstr>
      <vt:lpstr>How can we support sustainable fisheries?</vt:lpstr>
      <vt:lpstr>Washington fisheries</vt:lpstr>
      <vt:lpstr>Washington fisheries</vt:lpstr>
      <vt:lpstr>Washington fisheries</vt:lpstr>
      <vt:lpstr>Washington fisheries</vt:lpstr>
      <vt:lpstr>Washington fisheries</vt:lpstr>
      <vt:lpstr>Washington fisheries</vt:lpstr>
      <vt:lpstr>Your ideas?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Sustainable Seafood</dc:title>
  <dc:creator>Blomker, Rachel A (DFW)</dc:creator>
  <cp:lastModifiedBy>Althauser, Leia J (DFW)</cp:lastModifiedBy>
  <cp:revision>11</cp:revision>
  <cp:lastPrinted>2019-02-14T22:06:05Z</cp:lastPrinted>
  <dcterms:created xsi:type="dcterms:W3CDTF">2020-10-14T20:54:06Z</dcterms:created>
  <dcterms:modified xsi:type="dcterms:W3CDTF">2021-07-14T17:40:00Z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0x010100D179833A0B4B04438C25ACF1E299B223</vt:lpwstr>
  </property>
  <property fmtid="{D5CDD505-2E9C-101B-9397-08002B2CF9AE}" pid="3" name="Order">
    <vt:r8>19000</vt:r8>
  </property>
  <property fmtid="{D5CDD505-2E9C-101B-9397-08002B2CF9AE}" pid="4" name="Workgroup">
    <vt:lpwstr>--</vt:lpwstr>
  </property>
  <property fmtid="{D5CDD505-2E9C-101B-9397-08002B2CF9AE}" pid="5" name="Scope">
    <vt:lpwstr>Branding</vt:lpwstr>
  </property>
</Properties>
</file>