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-7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967B-79DF-42E0-ADEC-7AB7C86540C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4DEE8-9F37-4D8F-807B-ED30CA0B1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7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wolves? What type of gait is this, why? </a:t>
            </a:r>
          </a:p>
          <a:p>
            <a:endParaRPr lang="en-US" dirty="0"/>
          </a:p>
          <a:p>
            <a:r>
              <a:rPr lang="en-US" dirty="0"/>
              <a:t>One wolf, a side-trot because the front and the hind foot are on the same side of the trail.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DEE8-9F37-4D8F-807B-ED30CA0B15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0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learners to estimate how many wolves might have created these tracks. Also, what type of gait to they think this might be?</a:t>
            </a:r>
          </a:p>
          <a:p>
            <a:endParaRPr lang="en-US" dirty="0"/>
          </a:p>
          <a:p>
            <a:r>
              <a:rPr lang="en-US" dirty="0"/>
              <a:t>Answer: 16! In Yellowstone National Park, Gabe observed 16 wolves using the exact same tracks to travel. This is a direct register trot.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DEE8-9F37-4D8F-807B-ED30CA0B1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30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wolves might be in this picture? What is another sign that wolves have been present?</a:t>
            </a:r>
          </a:p>
          <a:p>
            <a:endParaRPr lang="en-US" dirty="0"/>
          </a:p>
          <a:p>
            <a:r>
              <a:rPr lang="en-US" dirty="0"/>
              <a:t>Gabe estimates three wolves have been in this area. Scat is the other evidence of wolf presence.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DEE8-9F37-4D8F-807B-ED30CA0B15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wolves in this picture? Type of gait?</a:t>
            </a:r>
          </a:p>
          <a:p>
            <a:endParaRPr lang="en-US" dirty="0"/>
          </a:p>
          <a:p>
            <a:r>
              <a:rPr lang="en-US" dirty="0"/>
              <a:t>Two wolves</a:t>
            </a:r>
            <a:r>
              <a:rPr lang="en-US"/>
              <a:t>, walking.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44DEE8-9F37-4D8F-807B-ED30CA0B15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1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77E1-8B12-4AC4-B16E-5D36D124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0DA4C-3CFB-4A47-B00A-0551431C3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07859-1ABA-4FA9-8695-761D6FB0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40DB4-B609-4AE0-9E95-3EC64DD2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A90F1-7AEA-444D-BE5C-37149B84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1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9239-3B4C-4EB5-A8AE-910EE83C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AE35B-20DB-4126-B634-1DC895592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20B7B-D366-4383-8EF3-F6A51F12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DF373-4C31-4BE1-A7B2-FDBD9D13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BEDAE-1736-44B5-AD62-9EA7DBDC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8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B8129-7439-45B6-BC97-E02615353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B280A-EC46-4FC0-9307-F92226B3D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FD318-85D8-494F-81DD-3262087B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98A9C-A54B-43A6-8C21-CB531B7C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1734-EC33-4E53-8FAD-81DAB9B4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6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EF89-01E7-4731-B3B7-662BEB7B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CFD6E-BD12-4483-B91F-44099A17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B7BC2-60E1-4097-B545-CF372784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04883-9261-4B18-8316-219CF8B4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57E47-56AA-43C3-A5AE-7F39128C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6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075E-F35D-4312-ABE1-08270649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E0DFE-8322-462F-8927-8B878C2E2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1EBEF-17D0-41A3-9237-DC91F194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5CBA1-2DCA-4FE5-90B5-8212509C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75B59-9B1E-487F-9737-6117A478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038F-F3F0-472F-A00A-84BBA99B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0D69B-8061-4CF1-B73C-3CFBB2209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3CDFD-76B4-4EDA-A1CB-1E3F4D732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295B0-06AE-423A-8CF9-8C118DBE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737B9-D83A-48B2-9E7E-A89653EA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A220D-DC9B-49EF-ACBA-3515C934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9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4565-4764-49BF-8F3F-E42D4A3E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733AE-D0B2-4A7B-B4C8-A4F88109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AB05B-F761-423A-B29D-C1921155A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745C26-E93C-4FA1-BE5B-07A923B03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23C5A-9DA0-4C5F-9D44-82FAEA447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3E51E-D63D-450A-A3AD-E605F8D5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61EC9-2B50-4882-8638-B718F139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808C1D-3724-43DD-B73F-DAE122FB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6FC6-5BF6-4D86-B0CD-785F89E0C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ACBDF-E57F-465A-B5BB-32E12CBA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902DE-A9D2-492B-9C10-50D21E4E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8D6C5-9D65-43F9-941B-EFE01DDB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7653A-65AC-41AD-8283-EF6D768A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25457-F914-424F-9724-7E563F2D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8BFC8-5E19-4872-96D3-E3A7925A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2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80E9-AD40-4E86-9B95-92971F6A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A184-F33E-47AC-AFAC-1AC9195A4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A5697-33E6-4914-A5C8-9F59156C6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90248-3B5C-4375-A8BB-601FD58A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5E916-A257-4BE4-AA86-73CE271C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54361-864B-45FE-A5E0-BAA3669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0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FB58-2769-429A-A77C-060C6D78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76C99-4729-4735-A769-4A37544F7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1592F-B58C-48E1-9708-23A46CB0E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47E1F-32F0-408E-907C-1DB61B7E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C40EA-282D-40C1-939E-B5059F76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FBFEB-804C-4D84-978B-E8FE2328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00E2B3-5495-4530-8388-1D2CF0A1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2FAD4-AB94-4C8C-8D63-B3D6B3437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119DC-AF28-4E8E-85ED-DD89A55D1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57EBD-7583-455B-9922-5E6E5732D69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88447-74EB-458B-A681-285EE523B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3EABB-458D-4E68-AC1E-174D520F2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88E1-8B2A-49D2-9768-43CBD681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8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lose-up of a road&#10;&#10;Description automatically generated with low confidence">
            <a:extLst>
              <a:ext uri="{FF2B5EF4-FFF2-40B4-BE49-F238E27FC236}">
                <a16:creationId xmlns:a16="http://schemas.microsoft.com/office/drawing/2014/main" id="{E4D96B94-0981-4494-83F8-4F7059564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r="7483"/>
          <a:stretch/>
        </p:blipFill>
        <p:spPr>
          <a:xfrm rot="5400000">
            <a:off x="2816150" y="216114"/>
            <a:ext cx="6870719" cy="64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1253720E-52DF-4F59-99ED-FA5C2FCC1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49910" b="1"/>
          <a:stretch/>
        </p:blipFill>
        <p:spPr>
          <a:xfrm rot="5400000">
            <a:off x="2839618" y="-2469250"/>
            <a:ext cx="6512763" cy="1179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nature, snow&#10;&#10;Description automatically generated">
            <a:extLst>
              <a:ext uri="{FF2B5EF4-FFF2-40B4-BE49-F238E27FC236}">
                <a16:creationId xmlns:a16="http://schemas.microsoft.com/office/drawing/2014/main" id="{E39A444A-9085-4B87-9FEF-41D17FFC3B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r="10204"/>
          <a:stretch/>
        </p:blipFill>
        <p:spPr>
          <a:xfrm rot="5400000">
            <a:off x="2653448" y="185057"/>
            <a:ext cx="6885104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0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's foot in the snow&#10;&#10;Description automatically generated with low confidence">
            <a:extLst>
              <a:ext uri="{FF2B5EF4-FFF2-40B4-BE49-F238E27FC236}">
                <a16:creationId xmlns:a16="http://schemas.microsoft.com/office/drawing/2014/main" id="{8C3440BA-FFBB-49BD-9DD7-C77007FEB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26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146</Words>
  <Application>Microsoft Office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Althauser, Leia J (DFW)</dc:creator>
  <cp:lastModifiedBy>Althauser, Leia J (DFW)</cp:lastModifiedBy>
  <cp:revision>5</cp:revision>
  <dcterms:created xsi:type="dcterms:W3CDTF">2021-10-21T19:46:30Z</dcterms:created>
  <dcterms:modified xsi:type="dcterms:W3CDTF">2021-10-21T22:05:31Z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5011977-b912-4387-97a4-f4c94a801377_Enabled">
    <vt:lpwstr>true</vt:lpwstr>
  </property>
  <property fmtid="{D5CDD505-2E9C-101B-9397-08002B2CF9AE}" pid="3" name="MSIP_Label_45011977-b912-4387-97a4-f4c94a801377_SetDate">
    <vt:lpwstr>2021-10-21T19:46:30Z</vt:lpwstr>
  </property>
  <property fmtid="{D5CDD505-2E9C-101B-9397-08002B2CF9AE}" pid="4" name="MSIP_Label_45011977-b912-4387-97a4-f4c94a801377_Method">
    <vt:lpwstr>Standard</vt:lpwstr>
  </property>
  <property fmtid="{D5CDD505-2E9C-101B-9397-08002B2CF9AE}" pid="5" name="MSIP_Label_45011977-b912-4387-97a4-f4c94a801377_Name">
    <vt:lpwstr>Uncategorized Data</vt:lpwstr>
  </property>
  <property fmtid="{D5CDD505-2E9C-101B-9397-08002B2CF9AE}" pid="6" name="MSIP_Label_45011977-b912-4387-97a4-f4c94a801377_SiteId">
    <vt:lpwstr>11d0e217-264e-400a-8ba0-57dcc127d72d</vt:lpwstr>
  </property>
  <property fmtid="{D5CDD505-2E9C-101B-9397-08002B2CF9AE}" pid="7" name="MSIP_Label_45011977-b912-4387-97a4-f4c94a801377_ActionId">
    <vt:lpwstr>a8e5ad34-c95d-4831-93ba-50fbbcc47604</vt:lpwstr>
  </property>
  <property fmtid="{D5CDD505-2E9C-101B-9397-08002B2CF9AE}" pid="8" name="MSIP_Label_45011977-b912-4387-97a4-f4c94a801377_ContentBits">
    <vt:lpwstr>0</vt:lpwstr>
  </property>
</Properties>
</file>