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293" r:id="rId2"/>
    <p:sldId id="288" r:id="rId3"/>
    <p:sldId id="302" r:id="rId4"/>
    <p:sldId id="290" r:id="rId5"/>
    <p:sldId id="294" r:id="rId6"/>
    <p:sldId id="304" r:id="rId7"/>
    <p:sldId id="296" r:id="rId8"/>
    <p:sldId id="297" r:id="rId9"/>
    <p:sldId id="298" r:id="rId10"/>
    <p:sldId id="299" r:id="rId11"/>
    <p:sldId id="300" r:id="rId12"/>
    <p:sldId id="301" r:id="rId13"/>
    <p:sldId id="305" r:id="rId14"/>
    <p:sldId id="285" r:id="rId15"/>
    <p:sldId id="306" r:id="rId16"/>
    <p:sldId id="256" r:id="rId17"/>
    <p:sldId id="263" r:id="rId18"/>
    <p:sldId id="257" r:id="rId19"/>
    <p:sldId id="258" r:id="rId20"/>
    <p:sldId id="259" r:id="rId21"/>
    <p:sldId id="260" r:id="rId22"/>
    <p:sldId id="307" r:id="rId23"/>
    <p:sldId id="273" r:id="rId24"/>
    <p:sldId id="309" r:id="rId25"/>
    <p:sldId id="308" r:id="rId26"/>
    <p:sldId id="313" r:id="rId27"/>
    <p:sldId id="310" r:id="rId28"/>
    <p:sldId id="311" r:id="rId29"/>
    <p:sldId id="314" r:id="rId30"/>
    <p:sldId id="31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5DC546-8455-400F-B668-6A6D43D28719}" v="48" dt="2023-03-24T19:07:08.5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2" autoAdjust="0"/>
    <p:restoredTop sz="96015" autoAdjust="0"/>
  </p:normalViewPr>
  <p:slideViewPr>
    <p:cSldViewPr snapToGrid="0">
      <p:cViewPr varScale="1">
        <p:scale>
          <a:sx n="62" d="100"/>
          <a:sy n="62" d="100"/>
        </p:scale>
        <p:origin x="102" y="91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79" d="100"/>
          <a:sy n="79" d="100"/>
        </p:scale>
        <p:origin x="2100"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ckenrod, Autumn M (DFW)" userId="32cb3083-a8a9-4483-a032-644cff855dc3" providerId="ADAL" clId="{A3BEB8B8-462E-4B5D-A7E7-826DBD3E9224}"/>
    <pc:docChg chg="addSld delSld modSld sldOrd">
      <pc:chgData name="Eckenrod, Autumn M (DFW)" userId="32cb3083-a8a9-4483-a032-644cff855dc3" providerId="ADAL" clId="{A3BEB8B8-462E-4B5D-A7E7-826DBD3E9224}" dt="2022-06-30T21:58:11.005" v="153" actId="20577"/>
      <pc:docMkLst>
        <pc:docMk/>
      </pc:docMkLst>
      <pc:sldChg chg="del">
        <pc:chgData name="Eckenrod, Autumn M (DFW)" userId="32cb3083-a8a9-4483-a032-644cff855dc3" providerId="ADAL" clId="{A3BEB8B8-462E-4B5D-A7E7-826DBD3E9224}" dt="2022-06-30T21:53:28.904" v="0" actId="47"/>
        <pc:sldMkLst>
          <pc:docMk/>
          <pc:sldMk cId="1396722506" sldId="264"/>
        </pc:sldMkLst>
      </pc:sldChg>
      <pc:sldChg chg="ord">
        <pc:chgData name="Eckenrod, Autumn M (DFW)" userId="32cb3083-a8a9-4483-a032-644cff855dc3" providerId="ADAL" clId="{A3BEB8B8-462E-4B5D-A7E7-826DBD3E9224}" dt="2022-06-30T21:53:43.011" v="3"/>
        <pc:sldMkLst>
          <pc:docMk/>
          <pc:sldMk cId="4191284160" sldId="278"/>
        </pc:sldMkLst>
      </pc:sldChg>
      <pc:sldChg chg="addSp modSp new mod">
        <pc:chgData name="Eckenrod, Autumn M (DFW)" userId="32cb3083-a8a9-4483-a032-644cff855dc3" providerId="ADAL" clId="{A3BEB8B8-462E-4B5D-A7E7-826DBD3E9224}" dt="2022-06-30T21:58:11.005" v="153" actId="20577"/>
        <pc:sldMkLst>
          <pc:docMk/>
          <pc:sldMk cId="842084897" sldId="285"/>
        </pc:sldMkLst>
        <pc:spChg chg="add mod">
          <ac:chgData name="Eckenrod, Autumn M (DFW)" userId="32cb3083-a8a9-4483-a032-644cff855dc3" providerId="ADAL" clId="{A3BEB8B8-462E-4B5D-A7E7-826DBD3E9224}" dt="2022-06-30T21:58:11.005" v="153" actId="20577"/>
          <ac:spMkLst>
            <pc:docMk/>
            <pc:sldMk cId="842084897" sldId="285"/>
            <ac:spMk id="4" creationId="{7E01DCCA-975C-2E20-C420-28B6DE3C9896}"/>
          </ac:spMkLst>
        </pc:spChg>
        <pc:picChg chg="add mod">
          <ac:chgData name="Eckenrod, Autumn M (DFW)" userId="32cb3083-a8a9-4483-a032-644cff855dc3" providerId="ADAL" clId="{A3BEB8B8-462E-4B5D-A7E7-826DBD3E9224}" dt="2022-06-30T21:55:30.197" v="44" actId="1076"/>
          <ac:picMkLst>
            <pc:docMk/>
            <pc:sldMk cId="842084897" sldId="285"/>
            <ac:picMk id="3" creationId="{63D42CA1-2691-D776-A559-6DAC7B4A2CA3}"/>
          </ac:picMkLst>
        </pc:picChg>
      </pc:sldChg>
    </pc:docChg>
  </pc:docChgLst>
  <pc:docChgLst>
    <pc:chgData name="Eckenrod, Autumn M (DFW)" userId="32cb3083-a8a9-4483-a032-644cff855dc3" providerId="ADAL" clId="{FF8B2CE4-3439-4759-BE3E-E471BD71B68B}"/>
    <pc:docChg chg="undo custSel addSld delSld modSld sldOrd addSection delSection">
      <pc:chgData name="Eckenrod, Autumn M (DFW)" userId="32cb3083-a8a9-4483-a032-644cff855dc3" providerId="ADAL" clId="{FF8B2CE4-3439-4759-BE3E-E471BD71B68B}" dt="2023-02-08T06:01:26.030" v="526"/>
      <pc:docMkLst>
        <pc:docMk/>
      </pc:docMkLst>
      <pc:sldChg chg="del">
        <pc:chgData name="Eckenrod, Autumn M (DFW)" userId="32cb3083-a8a9-4483-a032-644cff855dc3" providerId="ADAL" clId="{FF8B2CE4-3439-4759-BE3E-E471BD71B68B}" dt="2023-02-02T21:59:11.717" v="489" actId="47"/>
        <pc:sldMkLst>
          <pc:docMk/>
          <pc:sldMk cId="2749818048" sldId="277"/>
        </pc:sldMkLst>
      </pc:sldChg>
      <pc:sldChg chg="addSp delSp modSp new mod ord modClrScheme chgLayout">
        <pc:chgData name="Eckenrod, Autumn M (DFW)" userId="32cb3083-a8a9-4483-a032-644cff855dc3" providerId="ADAL" clId="{FF8B2CE4-3439-4759-BE3E-E471BD71B68B}" dt="2023-02-08T05:59:30.409" v="522" actId="20577"/>
        <pc:sldMkLst>
          <pc:docMk/>
          <pc:sldMk cId="3258901734" sldId="287"/>
        </pc:sldMkLst>
        <pc:spChg chg="add mod">
          <ac:chgData name="Eckenrod, Autumn M (DFW)" userId="32cb3083-a8a9-4483-a032-644cff855dc3" providerId="ADAL" clId="{FF8B2CE4-3439-4759-BE3E-E471BD71B68B}" dt="2023-02-08T05:59:30.409" v="522" actId="20577"/>
          <ac:spMkLst>
            <pc:docMk/>
            <pc:sldMk cId="3258901734" sldId="287"/>
            <ac:spMk id="2" creationId="{5733A33F-54EE-F20F-F235-39036441B857}"/>
          </ac:spMkLst>
        </pc:spChg>
        <pc:spChg chg="add del mod">
          <ac:chgData name="Eckenrod, Autumn M (DFW)" userId="32cb3083-a8a9-4483-a032-644cff855dc3" providerId="ADAL" clId="{FF8B2CE4-3439-4759-BE3E-E471BD71B68B}" dt="2023-01-17T17:18:19.358" v="31" actId="478"/>
          <ac:spMkLst>
            <pc:docMk/>
            <pc:sldMk cId="3258901734" sldId="287"/>
            <ac:spMk id="3" creationId="{101853DD-BCF9-2039-0397-B073554B31DA}"/>
          </ac:spMkLst>
        </pc:spChg>
      </pc:sldChg>
      <pc:sldChg chg="addSp delSp modSp new mod ord modAnim">
        <pc:chgData name="Eckenrod, Autumn M (DFW)" userId="32cb3083-a8a9-4483-a032-644cff855dc3" providerId="ADAL" clId="{FF8B2CE4-3439-4759-BE3E-E471BD71B68B}" dt="2023-02-08T06:01:19.170" v="524"/>
        <pc:sldMkLst>
          <pc:docMk/>
          <pc:sldMk cId="4081060502" sldId="288"/>
        </pc:sldMkLst>
        <pc:picChg chg="add del mod">
          <ac:chgData name="Eckenrod, Autumn M (DFW)" userId="32cb3083-a8a9-4483-a032-644cff855dc3" providerId="ADAL" clId="{FF8B2CE4-3439-4759-BE3E-E471BD71B68B}" dt="2023-01-18T03:56:38.290" v="99" actId="478"/>
          <ac:picMkLst>
            <pc:docMk/>
            <pc:sldMk cId="4081060502" sldId="288"/>
            <ac:picMk id="2" creationId="{C94AFB1D-989D-276B-7988-D451FC80A49A}"/>
          </ac:picMkLst>
        </pc:picChg>
        <pc:picChg chg="add mod">
          <ac:chgData name="Eckenrod, Autumn M (DFW)" userId="32cb3083-a8a9-4483-a032-644cff855dc3" providerId="ADAL" clId="{FF8B2CE4-3439-4759-BE3E-E471BD71B68B}" dt="2023-01-18T03:56:43.999" v="100"/>
          <ac:picMkLst>
            <pc:docMk/>
            <pc:sldMk cId="4081060502" sldId="288"/>
            <ac:picMk id="3" creationId="{5FFDDC52-C738-9FB3-B1EE-2103752C793D}"/>
          </ac:picMkLst>
        </pc:picChg>
      </pc:sldChg>
      <pc:sldChg chg="addSp delSp modSp new mod">
        <pc:chgData name="Eckenrod, Autumn M (DFW)" userId="32cb3083-a8a9-4483-a032-644cff855dc3" providerId="ADAL" clId="{FF8B2CE4-3439-4759-BE3E-E471BD71B68B}" dt="2023-01-18T03:19:08.687" v="82" actId="1076"/>
        <pc:sldMkLst>
          <pc:docMk/>
          <pc:sldMk cId="792822990" sldId="289"/>
        </pc:sldMkLst>
        <pc:picChg chg="add mod">
          <ac:chgData name="Eckenrod, Autumn M (DFW)" userId="32cb3083-a8a9-4483-a032-644cff855dc3" providerId="ADAL" clId="{FF8B2CE4-3439-4759-BE3E-E471BD71B68B}" dt="2023-01-18T03:18:58.248" v="77" actId="1076"/>
          <ac:picMkLst>
            <pc:docMk/>
            <pc:sldMk cId="792822990" sldId="289"/>
            <ac:picMk id="2" creationId="{7E5BB721-7975-7295-6C40-37E3E7833ECA}"/>
          </ac:picMkLst>
        </pc:picChg>
        <pc:picChg chg="add del mod">
          <ac:chgData name="Eckenrod, Autumn M (DFW)" userId="32cb3083-a8a9-4483-a032-644cff855dc3" providerId="ADAL" clId="{FF8B2CE4-3439-4759-BE3E-E471BD71B68B}" dt="2023-01-18T03:17:52.675" v="68" actId="478"/>
          <ac:picMkLst>
            <pc:docMk/>
            <pc:sldMk cId="792822990" sldId="289"/>
            <ac:picMk id="3" creationId="{2A813C79-1E05-A7D2-C7D5-FD638878CEA8}"/>
          </ac:picMkLst>
        </pc:picChg>
        <pc:picChg chg="add mod">
          <ac:chgData name="Eckenrod, Autumn M (DFW)" userId="32cb3083-a8a9-4483-a032-644cff855dc3" providerId="ADAL" clId="{FF8B2CE4-3439-4759-BE3E-E471BD71B68B}" dt="2023-01-18T03:19:08.687" v="82" actId="1076"/>
          <ac:picMkLst>
            <pc:docMk/>
            <pc:sldMk cId="792822990" sldId="289"/>
            <ac:picMk id="4" creationId="{C22A1328-B963-E185-C1FE-C5265E5B2AE4}"/>
          </ac:picMkLst>
        </pc:picChg>
      </pc:sldChg>
      <pc:sldChg chg="addSp delSp modSp new mod ord modAnim chgLayout">
        <pc:chgData name="Eckenrod, Autumn M (DFW)" userId="32cb3083-a8a9-4483-a032-644cff855dc3" providerId="ADAL" clId="{FF8B2CE4-3439-4759-BE3E-E471BD71B68B}" dt="2023-01-19T16:44:14.352" v="392" actId="1076"/>
        <pc:sldMkLst>
          <pc:docMk/>
          <pc:sldMk cId="3153906230" sldId="290"/>
        </pc:sldMkLst>
        <pc:spChg chg="add del mod">
          <ac:chgData name="Eckenrod, Autumn M (DFW)" userId="32cb3083-a8a9-4483-a032-644cff855dc3" providerId="ADAL" clId="{FF8B2CE4-3439-4759-BE3E-E471BD71B68B}" dt="2023-01-18T03:15:44.530" v="58" actId="478"/>
          <ac:spMkLst>
            <pc:docMk/>
            <pc:sldMk cId="3153906230" sldId="290"/>
            <ac:spMk id="6" creationId="{BD06FCEF-A23A-E5A9-10F1-297F689700E3}"/>
          </ac:spMkLst>
        </pc:spChg>
        <pc:picChg chg="add mod">
          <ac:chgData name="Eckenrod, Autumn M (DFW)" userId="32cb3083-a8a9-4483-a032-644cff855dc3" providerId="ADAL" clId="{FF8B2CE4-3439-4759-BE3E-E471BD71B68B}" dt="2023-01-18T03:11:40.273" v="54" actId="1076"/>
          <ac:picMkLst>
            <pc:docMk/>
            <pc:sldMk cId="3153906230" sldId="290"/>
            <ac:picMk id="2" creationId="{43D48546-2716-E1F9-6346-2D8B7AF55845}"/>
          </ac:picMkLst>
        </pc:picChg>
        <pc:picChg chg="add mod modCrop">
          <ac:chgData name="Eckenrod, Autumn M (DFW)" userId="32cb3083-a8a9-4483-a032-644cff855dc3" providerId="ADAL" clId="{FF8B2CE4-3439-4759-BE3E-E471BD71B68B}" dt="2023-01-18T03:16:36.080" v="62" actId="1076"/>
          <ac:picMkLst>
            <pc:docMk/>
            <pc:sldMk cId="3153906230" sldId="290"/>
            <ac:picMk id="4" creationId="{D65B0446-B005-6D8C-BE3F-E1CE482CACEA}"/>
          </ac:picMkLst>
        </pc:picChg>
        <pc:picChg chg="add mod">
          <ac:chgData name="Eckenrod, Autumn M (DFW)" userId="32cb3083-a8a9-4483-a032-644cff855dc3" providerId="ADAL" clId="{FF8B2CE4-3439-4759-BE3E-E471BD71B68B}" dt="2023-01-19T16:44:14.352" v="392" actId="1076"/>
          <ac:picMkLst>
            <pc:docMk/>
            <pc:sldMk cId="3153906230" sldId="290"/>
            <ac:picMk id="7" creationId="{E28B8555-BBFA-94CD-1339-64F6DB705DC9}"/>
          </ac:picMkLst>
        </pc:picChg>
        <pc:picChg chg="add mod">
          <ac:chgData name="Eckenrod, Autumn M (DFW)" userId="32cb3083-a8a9-4483-a032-644cff855dc3" providerId="ADAL" clId="{FF8B2CE4-3439-4759-BE3E-E471BD71B68B}" dt="2023-01-19T16:44:11.699" v="391" actId="1076"/>
          <ac:picMkLst>
            <pc:docMk/>
            <pc:sldMk cId="3153906230" sldId="290"/>
            <ac:picMk id="8" creationId="{31FBF7A6-724A-CDA2-ACA3-44432B81428B}"/>
          </ac:picMkLst>
        </pc:picChg>
      </pc:sldChg>
      <pc:sldChg chg="addSp modSp new mod">
        <pc:chgData name="Eckenrod, Autumn M (DFW)" userId="32cb3083-a8a9-4483-a032-644cff855dc3" providerId="ADAL" clId="{FF8B2CE4-3439-4759-BE3E-E471BD71B68B}" dt="2023-01-18T03:26:59.137" v="93" actId="1076"/>
        <pc:sldMkLst>
          <pc:docMk/>
          <pc:sldMk cId="1286614064" sldId="291"/>
        </pc:sldMkLst>
        <pc:picChg chg="add mod">
          <ac:chgData name="Eckenrod, Autumn M (DFW)" userId="32cb3083-a8a9-4483-a032-644cff855dc3" providerId="ADAL" clId="{FF8B2CE4-3439-4759-BE3E-E471BD71B68B}" dt="2023-01-18T03:20:29.832" v="85" actId="1076"/>
          <ac:picMkLst>
            <pc:docMk/>
            <pc:sldMk cId="1286614064" sldId="291"/>
            <ac:picMk id="2" creationId="{7C67C06F-049E-34F2-202E-02ABD425CDC6}"/>
          </ac:picMkLst>
        </pc:picChg>
        <pc:picChg chg="add mod modCrop">
          <ac:chgData name="Eckenrod, Autumn M (DFW)" userId="32cb3083-a8a9-4483-a032-644cff855dc3" providerId="ADAL" clId="{FF8B2CE4-3439-4759-BE3E-E471BD71B68B}" dt="2023-01-18T03:26:59.137" v="93" actId="1076"/>
          <ac:picMkLst>
            <pc:docMk/>
            <pc:sldMk cId="1286614064" sldId="291"/>
            <ac:picMk id="3" creationId="{758A62C0-93C9-30F6-C4F1-DC98C8AD391A}"/>
          </ac:picMkLst>
        </pc:picChg>
      </pc:sldChg>
      <pc:sldChg chg="addSp modSp new mod">
        <pc:chgData name="Eckenrod, Autumn M (DFW)" userId="32cb3083-a8a9-4483-a032-644cff855dc3" providerId="ADAL" clId="{FF8B2CE4-3439-4759-BE3E-E471BD71B68B}" dt="2023-01-18T04:00:57.927" v="111" actId="14100"/>
        <pc:sldMkLst>
          <pc:docMk/>
          <pc:sldMk cId="2136872452" sldId="292"/>
        </pc:sldMkLst>
        <pc:picChg chg="add mod">
          <ac:chgData name="Eckenrod, Autumn M (DFW)" userId="32cb3083-a8a9-4483-a032-644cff855dc3" providerId="ADAL" clId="{FF8B2CE4-3439-4759-BE3E-E471BD71B68B}" dt="2023-01-18T03:59:30.702" v="103" actId="1076"/>
          <ac:picMkLst>
            <pc:docMk/>
            <pc:sldMk cId="2136872452" sldId="292"/>
            <ac:picMk id="2" creationId="{40D2BD60-65C6-1B31-FB77-31E417FF136E}"/>
          </ac:picMkLst>
        </pc:picChg>
        <pc:picChg chg="add mod modCrop">
          <ac:chgData name="Eckenrod, Autumn M (DFW)" userId="32cb3083-a8a9-4483-a032-644cff855dc3" providerId="ADAL" clId="{FF8B2CE4-3439-4759-BE3E-E471BD71B68B}" dt="2023-01-18T04:00:57.927" v="111" actId="14100"/>
          <ac:picMkLst>
            <pc:docMk/>
            <pc:sldMk cId="2136872452" sldId="292"/>
            <ac:picMk id="3" creationId="{4D24684A-4BED-DBC6-3DC4-DC5911420437}"/>
          </ac:picMkLst>
        </pc:picChg>
      </pc:sldChg>
      <pc:sldChg chg="addSp modSp new mod ord modClrScheme chgLayout">
        <pc:chgData name="Eckenrod, Autumn M (DFW)" userId="32cb3083-a8a9-4483-a032-644cff855dc3" providerId="ADAL" clId="{FF8B2CE4-3439-4759-BE3E-E471BD71B68B}" dt="2023-02-08T06:01:26.030" v="526"/>
        <pc:sldMkLst>
          <pc:docMk/>
          <pc:sldMk cId="1936877650" sldId="293"/>
        </pc:sldMkLst>
        <pc:spChg chg="add mod">
          <ac:chgData name="Eckenrod, Autumn M (DFW)" userId="32cb3083-a8a9-4483-a032-644cff855dc3" providerId="ADAL" clId="{FF8B2CE4-3439-4759-BE3E-E471BD71B68B}" dt="2023-01-18T04:01:56.843" v="141" actId="122"/>
          <ac:spMkLst>
            <pc:docMk/>
            <pc:sldMk cId="1936877650" sldId="293"/>
            <ac:spMk id="2" creationId="{048C7C0E-2EAE-D86F-D6BD-C0F13F15A48A}"/>
          </ac:spMkLst>
        </pc:spChg>
        <pc:spChg chg="add mod">
          <ac:chgData name="Eckenrod, Autumn M (DFW)" userId="32cb3083-a8a9-4483-a032-644cff855dc3" providerId="ADAL" clId="{FF8B2CE4-3439-4759-BE3E-E471BD71B68B}" dt="2023-01-18T04:01:42.421" v="119" actId="700"/>
          <ac:spMkLst>
            <pc:docMk/>
            <pc:sldMk cId="1936877650" sldId="293"/>
            <ac:spMk id="3" creationId="{C3EBF4DF-1C57-F8EB-9152-FA1341B12A4A}"/>
          </ac:spMkLst>
        </pc:spChg>
      </pc:sldChg>
      <pc:sldChg chg="addSp modSp new mod modAnim">
        <pc:chgData name="Eckenrod, Autumn M (DFW)" userId="32cb3083-a8a9-4483-a032-644cff855dc3" providerId="ADAL" clId="{FF8B2CE4-3439-4759-BE3E-E471BD71B68B}" dt="2023-01-18T04:08:39.311" v="163" actId="1076"/>
        <pc:sldMkLst>
          <pc:docMk/>
          <pc:sldMk cId="211247673" sldId="294"/>
        </pc:sldMkLst>
        <pc:picChg chg="add mod modCrop">
          <ac:chgData name="Eckenrod, Autumn M (DFW)" userId="32cb3083-a8a9-4483-a032-644cff855dc3" providerId="ADAL" clId="{FF8B2CE4-3439-4759-BE3E-E471BD71B68B}" dt="2023-01-18T04:06:08.158" v="156" actId="1076"/>
          <ac:picMkLst>
            <pc:docMk/>
            <pc:sldMk cId="211247673" sldId="294"/>
            <ac:picMk id="2" creationId="{8CC9EB1B-1668-F2F2-1DC8-C51989ABEC7F}"/>
          </ac:picMkLst>
        </pc:picChg>
        <pc:picChg chg="add mod">
          <ac:chgData name="Eckenrod, Autumn M (DFW)" userId="32cb3083-a8a9-4483-a032-644cff855dc3" providerId="ADAL" clId="{FF8B2CE4-3439-4759-BE3E-E471BD71B68B}" dt="2023-01-18T04:03:34.096" v="147" actId="1076"/>
          <ac:picMkLst>
            <pc:docMk/>
            <pc:sldMk cId="211247673" sldId="294"/>
            <ac:picMk id="3" creationId="{B6051CC3-99C4-B680-0DAD-3AC5F55FA377}"/>
          </ac:picMkLst>
        </pc:picChg>
        <pc:picChg chg="add mod modCrop">
          <ac:chgData name="Eckenrod, Autumn M (DFW)" userId="32cb3083-a8a9-4483-a032-644cff855dc3" providerId="ADAL" clId="{FF8B2CE4-3439-4759-BE3E-E471BD71B68B}" dt="2023-01-18T04:06:06.657" v="155" actId="1076"/>
          <ac:picMkLst>
            <pc:docMk/>
            <pc:sldMk cId="211247673" sldId="294"/>
            <ac:picMk id="4" creationId="{0E691048-A6C3-6453-267C-114249B90DB1}"/>
          </ac:picMkLst>
        </pc:picChg>
        <pc:picChg chg="add mod">
          <ac:chgData name="Eckenrod, Autumn M (DFW)" userId="32cb3083-a8a9-4483-a032-644cff855dc3" providerId="ADAL" clId="{FF8B2CE4-3439-4759-BE3E-E471BD71B68B}" dt="2023-01-18T04:08:21.335" v="161" actId="1076"/>
          <ac:picMkLst>
            <pc:docMk/>
            <pc:sldMk cId="211247673" sldId="294"/>
            <ac:picMk id="5" creationId="{CAA8D799-CD82-AA53-2300-F446B984891E}"/>
          </ac:picMkLst>
        </pc:picChg>
        <pc:picChg chg="add mod">
          <ac:chgData name="Eckenrod, Autumn M (DFW)" userId="32cb3083-a8a9-4483-a032-644cff855dc3" providerId="ADAL" clId="{FF8B2CE4-3439-4759-BE3E-E471BD71B68B}" dt="2023-01-18T04:08:19.479" v="160" actId="1076"/>
          <ac:picMkLst>
            <pc:docMk/>
            <pc:sldMk cId="211247673" sldId="294"/>
            <ac:picMk id="6" creationId="{56360323-3DD4-BFE8-936F-D0941CCFB2E7}"/>
          </ac:picMkLst>
        </pc:picChg>
        <pc:picChg chg="add mod">
          <ac:chgData name="Eckenrod, Autumn M (DFW)" userId="32cb3083-a8a9-4483-a032-644cff855dc3" providerId="ADAL" clId="{FF8B2CE4-3439-4759-BE3E-E471BD71B68B}" dt="2023-01-18T04:08:39.311" v="163" actId="1076"/>
          <ac:picMkLst>
            <pc:docMk/>
            <pc:sldMk cId="211247673" sldId="294"/>
            <ac:picMk id="7" creationId="{38E95D22-7A45-1D53-2283-768DFBF89CB3}"/>
          </ac:picMkLst>
        </pc:picChg>
      </pc:sldChg>
      <pc:sldChg chg="modSp new mod ord">
        <pc:chgData name="Eckenrod, Autumn M (DFW)" userId="32cb3083-a8a9-4483-a032-644cff855dc3" providerId="ADAL" clId="{FF8B2CE4-3439-4759-BE3E-E471BD71B68B}" dt="2023-01-18T05:47:22.188" v="390" actId="1076"/>
        <pc:sldMkLst>
          <pc:docMk/>
          <pc:sldMk cId="767726354" sldId="295"/>
        </pc:sldMkLst>
        <pc:spChg chg="mod">
          <ac:chgData name="Eckenrod, Autumn M (DFW)" userId="32cb3083-a8a9-4483-a032-644cff855dc3" providerId="ADAL" clId="{FF8B2CE4-3439-4759-BE3E-E471BD71B68B}" dt="2023-01-18T05:47:13.371" v="387" actId="1076"/>
          <ac:spMkLst>
            <pc:docMk/>
            <pc:sldMk cId="767726354" sldId="295"/>
            <ac:spMk id="2" creationId="{6778D1D6-0D23-2CDE-1F9C-16E2E53A491B}"/>
          </ac:spMkLst>
        </pc:spChg>
        <pc:spChg chg="mod">
          <ac:chgData name="Eckenrod, Autumn M (DFW)" userId="32cb3083-a8a9-4483-a032-644cff855dc3" providerId="ADAL" clId="{FF8B2CE4-3439-4759-BE3E-E471BD71B68B}" dt="2023-01-18T05:47:22.188" v="390" actId="1076"/>
          <ac:spMkLst>
            <pc:docMk/>
            <pc:sldMk cId="767726354" sldId="295"/>
            <ac:spMk id="3" creationId="{9B432A2D-B60D-DD8D-8ABE-045B207AA884}"/>
          </ac:spMkLst>
        </pc:spChg>
      </pc:sldChg>
      <pc:sldChg chg="addSp delSp modSp new mod setBg setClrOvrMap">
        <pc:chgData name="Eckenrod, Autumn M (DFW)" userId="32cb3083-a8a9-4483-a032-644cff855dc3" providerId="ADAL" clId="{FF8B2CE4-3439-4759-BE3E-E471BD71B68B}" dt="2023-01-18T05:36:00.120" v="287" actId="26606"/>
        <pc:sldMkLst>
          <pc:docMk/>
          <pc:sldMk cId="1023027492" sldId="296"/>
        </pc:sldMkLst>
        <pc:spChg chg="mod ord">
          <ac:chgData name="Eckenrod, Autumn M (DFW)" userId="32cb3083-a8a9-4483-a032-644cff855dc3" providerId="ADAL" clId="{FF8B2CE4-3439-4759-BE3E-E471BD71B68B}" dt="2023-01-18T05:36:00.120" v="287" actId="26606"/>
          <ac:spMkLst>
            <pc:docMk/>
            <pc:sldMk cId="1023027492" sldId="296"/>
            <ac:spMk id="2" creationId="{A12AFE9B-2872-A387-FFC8-DEDCD9A31ED9}"/>
          </ac:spMkLst>
        </pc:spChg>
        <pc:spChg chg="del">
          <ac:chgData name="Eckenrod, Autumn M (DFW)" userId="32cb3083-a8a9-4483-a032-644cff855dc3" providerId="ADAL" clId="{FF8B2CE4-3439-4759-BE3E-E471BD71B68B}" dt="2023-01-18T05:34:01.150" v="254" actId="478"/>
          <ac:spMkLst>
            <pc:docMk/>
            <pc:sldMk cId="1023027492" sldId="296"/>
            <ac:spMk id="3" creationId="{9DA4900F-F565-59A2-35DD-C707D5F3DFD6}"/>
          </ac:spMkLst>
        </pc:spChg>
        <pc:spChg chg="add del">
          <ac:chgData name="Eckenrod, Autumn M (DFW)" userId="32cb3083-a8a9-4483-a032-644cff855dc3" providerId="ADAL" clId="{FF8B2CE4-3439-4759-BE3E-E471BD71B68B}" dt="2023-01-18T05:36:00.120" v="287" actId="26606"/>
          <ac:spMkLst>
            <pc:docMk/>
            <pc:sldMk cId="1023027492" sldId="296"/>
            <ac:spMk id="10" creationId="{0671A8AE-40A1-4631-A6B8-581AFF065482}"/>
          </ac:spMkLst>
        </pc:spChg>
        <pc:spChg chg="add del">
          <ac:chgData name="Eckenrod, Autumn M (DFW)" userId="32cb3083-a8a9-4483-a032-644cff855dc3" providerId="ADAL" clId="{FF8B2CE4-3439-4759-BE3E-E471BD71B68B}" dt="2023-01-18T05:36:00.120" v="287" actId="26606"/>
          <ac:spMkLst>
            <pc:docMk/>
            <pc:sldMk cId="1023027492" sldId="296"/>
            <ac:spMk id="12" creationId="{AB58EF07-17C2-48CF-ABB0-EEF1F17CB8F0}"/>
          </ac:spMkLst>
        </pc:spChg>
        <pc:spChg chg="add del">
          <ac:chgData name="Eckenrod, Autumn M (DFW)" userId="32cb3083-a8a9-4483-a032-644cff855dc3" providerId="ADAL" clId="{FF8B2CE4-3439-4759-BE3E-E471BD71B68B}" dt="2023-01-18T05:36:00.120" v="287" actId="26606"/>
          <ac:spMkLst>
            <pc:docMk/>
            <pc:sldMk cId="1023027492" sldId="296"/>
            <ac:spMk id="14" creationId="{AF2F604E-43BE-4DC3-B983-E071523364F8}"/>
          </ac:spMkLst>
        </pc:spChg>
        <pc:spChg chg="add del">
          <ac:chgData name="Eckenrod, Autumn M (DFW)" userId="32cb3083-a8a9-4483-a032-644cff855dc3" providerId="ADAL" clId="{FF8B2CE4-3439-4759-BE3E-E471BD71B68B}" dt="2023-01-18T05:36:00.120" v="287" actId="26606"/>
          <ac:spMkLst>
            <pc:docMk/>
            <pc:sldMk cId="1023027492" sldId="296"/>
            <ac:spMk id="16" creationId="{08C9B587-E65E-4B52-B37C-ABEBB6E87928}"/>
          </ac:spMkLst>
        </pc:spChg>
        <pc:spChg chg="add">
          <ac:chgData name="Eckenrod, Autumn M (DFW)" userId="32cb3083-a8a9-4483-a032-644cff855dc3" providerId="ADAL" clId="{FF8B2CE4-3439-4759-BE3E-E471BD71B68B}" dt="2023-01-18T05:36:00.120" v="287" actId="26606"/>
          <ac:spMkLst>
            <pc:docMk/>
            <pc:sldMk cId="1023027492" sldId="296"/>
            <ac:spMk id="21" creationId="{D928DD85-BB99-450D-A702-2683E0296282}"/>
          </ac:spMkLst>
        </pc:spChg>
        <pc:spChg chg="add">
          <ac:chgData name="Eckenrod, Autumn M (DFW)" userId="32cb3083-a8a9-4483-a032-644cff855dc3" providerId="ADAL" clId="{FF8B2CE4-3439-4759-BE3E-E471BD71B68B}" dt="2023-01-18T05:36:00.120" v="287" actId="26606"/>
          <ac:spMkLst>
            <pc:docMk/>
            <pc:sldMk cId="1023027492" sldId="296"/>
            <ac:spMk id="23" creationId="{240E5BD2-4019-4012-A1AA-628900E659E9}"/>
          </ac:spMkLst>
        </pc:spChg>
        <pc:picChg chg="add del mod">
          <ac:chgData name="Eckenrod, Autumn M (DFW)" userId="32cb3083-a8a9-4483-a032-644cff855dc3" providerId="ADAL" clId="{FF8B2CE4-3439-4759-BE3E-E471BD71B68B}" dt="2023-01-18T05:33:20.526" v="252" actId="478"/>
          <ac:picMkLst>
            <pc:docMk/>
            <pc:sldMk cId="1023027492" sldId="296"/>
            <ac:picMk id="4" creationId="{C4D47963-E46A-A5AA-87CB-B56B72A50665}"/>
          </ac:picMkLst>
        </pc:picChg>
        <pc:picChg chg="add mod">
          <ac:chgData name="Eckenrod, Autumn M (DFW)" userId="32cb3083-a8a9-4483-a032-644cff855dc3" providerId="ADAL" clId="{FF8B2CE4-3439-4759-BE3E-E471BD71B68B}" dt="2023-01-18T05:36:00.120" v="287" actId="26606"/>
          <ac:picMkLst>
            <pc:docMk/>
            <pc:sldMk cId="1023027492" sldId="296"/>
            <ac:picMk id="5" creationId="{F243C50F-569B-A1A1-02D9-03947EF40930}"/>
          </ac:picMkLst>
        </pc:picChg>
      </pc:sldChg>
      <pc:sldChg chg="addSp delSp modSp new mod setBg setClrOvrMap">
        <pc:chgData name="Eckenrod, Autumn M (DFW)" userId="32cb3083-a8a9-4483-a032-644cff855dc3" providerId="ADAL" clId="{FF8B2CE4-3439-4759-BE3E-E471BD71B68B}" dt="2023-01-18T05:35:52.155" v="286" actId="26606"/>
        <pc:sldMkLst>
          <pc:docMk/>
          <pc:sldMk cId="133655974" sldId="297"/>
        </pc:sldMkLst>
        <pc:spChg chg="mod ord">
          <ac:chgData name="Eckenrod, Autumn M (DFW)" userId="32cb3083-a8a9-4483-a032-644cff855dc3" providerId="ADAL" clId="{FF8B2CE4-3439-4759-BE3E-E471BD71B68B}" dt="2023-01-18T05:35:52.155" v="286" actId="26606"/>
          <ac:spMkLst>
            <pc:docMk/>
            <pc:sldMk cId="133655974" sldId="297"/>
            <ac:spMk id="2" creationId="{02A762BC-0FCD-0857-CE05-475F7489EEAE}"/>
          </ac:spMkLst>
        </pc:spChg>
        <pc:spChg chg="del">
          <ac:chgData name="Eckenrod, Autumn M (DFW)" userId="32cb3083-a8a9-4483-a032-644cff855dc3" providerId="ADAL" clId="{FF8B2CE4-3439-4759-BE3E-E471BD71B68B}" dt="2023-01-18T05:34:51.389" v="281" actId="478"/>
          <ac:spMkLst>
            <pc:docMk/>
            <pc:sldMk cId="133655974" sldId="297"/>
            <ac:spMk id="3" creationId="{C3B6092B-CCDF-AB06-6DC8-EA1428B02D35}"/>
          </ac:spMkLst>
        </pc:spChg>
        <pc:spChg chg="add del">
          <ac:chgData name="Eckenrod, Autumn M (DFW)" userId="32cb3083-a8a9-4483-a032-644cff855dc3" providerId="ADAL" clId="{FF8B2CE4-3439-4759-BE3E-E471BD71B68B}" dt="2023-01-18T05:35:52.155" v="286" actId="26606"/>
          <ac:spMkLst>
            <pc:docMk/>
            <pc:sldMk cId="133655974" sldId="297"/>
            <ac:spMk id="9" creationId="{0671A8AE-40A1-4631-A6B8-581AFF065482}"/>
          </ac:spMkLst>
        </pc:spChg>
        <pc:spChg chg="add del">
          <ac:chgData name="Eckenrod, Autumn M (DFW)" userId="32cb3083-a8a9-4483-a032-644cff855dc3" providerId="ADAL" clId="{FF8B2CE4-3439-4759-BE3E-E471BD71B68B}" dt="2023-01-18T05:35:52.155" v="286" actId="26606"/>
          <ac:spMkLst>
            <pc:docMk/>
            <pc:sldMk cId="133655974" sldId="297"/>
            <ac:spMk id="11" creationId="{AB58EF07-17C2-48CF-ABB0-EEF1F17CB8F0}"/>
          </ac:spMkLst>
        </pc:spChg>
        <pc:spChg chg="add del">
          <ac:chgData name="Eckenrod, Autumn M (DFW)" userId="32cb3083-a8a9-4483-a032-644cff855dc3" providerId="ADAL" clId="{FF8B2CE4-3439-4759-BE3E-E471BD71B68B}" dt="2023-01-18T05:35:52.155" v="286" actId="26606"/>
          <ac:spMkLst>
            <pc:docMk/>
            <pc:sldMk cId="133655974" sldId="297"/>
            <ac:spMk id="13" creationId="{AF2F604E-43BE-4DC3-B983-E071523364F8}"/>
          </ac:spMkLst>
        </pc:spChg>
        <pc:spChg chg="add del">
          <ac:chgData name="Eckenrod, Autumn M (DFW)" userId="32cb3083-a8a9-4483-a032-644cff855dc3" providerId="ADAL" clId="{FF8B2CE4-3439-4759-BE3E-E471BD71B68B}" dt="2023-01-18T05:35:52.155" v="286" actId="26606"/>
          <ac:spMkLst>
            <pc:docMk/>
            <pc:sldMk cId="133655974" sldId="297"/>
            <ac:spMk id="15" creationId="{08C9B587-E65E-4B52-B37C-ABEBB6E87928}"/>
          </ac:spMkLst>
        </pc:spChg>
        <pc:spChg chg="add">
          <ac:chgData name="Eckenrod, Autumn M (DFW)" userId="32cb3083-a8a9-4483-a032-644cff855dc3" providerId="ADAL" clId="{FF8B2CE4-3439-4759-BE3E-E471BD71B68B}" dt="2023-01-18T05:35:52.155" v="286" actId="26606"/>
          <ac:spMkLst>
            <pc:docMk/>
            <pc:sldMk cId="133655974" sldId="297"/>
            <ac:spMk id="20" creationId="{D928DD85-BB99-450D-A702-2683E0296282}"/>
          </ac:spMkLst>
        </pc:spChg>
        <pc:spChg chg="add">
          <ac:chgData name="Eckenrod, Autumn M (DFW)" userId="32cb3083-a8a9-4483-a032-644cff855dc3" providerId="ADAL" clId="{FF8B2CE4-3439-4759-BE3E-E471BD71B68B}" dt="2023-01-18T05:35:52.155" v="286" actId="26606"/>
          <ac:spMkLst>
            <pc:docMk/>
            <pc:sldMk cId="133655974" sldId="297"/>
            <ac:spMk id="22" creationId="{240E5BD2-4019-4012-A1AA-628900E659E9}"/>
          </ac:spMkLst>
        </pc:spChg>
        <pc:picChg chg="add mod">
          <ac:chgData name="Eckenrod, Autumn M (DFW)" userId="32cb3083-a8a9-4483-a032-644cff855dc3" providerId="ADAL" clId="{FF8B2CE4-3439-4759-BE3E-E471BD71B68B}" dt="2023-01-18T05:35:52.155" v="286" actId="26606"/>
          <ac:picMkLst>
            <pc:docMk/>
            <pc:sldMk cId="133655974" sldId="297"/>
            <ac:picMk id="4" creationId="{31583029-CD30-2D48-5598-06309840A59F}"/>
          </ac:picMkLst>
        </pc:picChg>
      </pc:sldChg>
      <pc:sldChg chg="addSp delSp modSp new mod setBg setClrOvrMap">
        <pc:chgData name="Eckenrod, Autumn M (DFW)" userId="32cb3083-a8a9-4483-a032-644cff855dc3" providerId="ADAL" clId="{FF8B2CE4-3439-4759-BE3E-E471BD71B68B}" dt="2023-01-18T05:38:05.053" v="317" actId="20577"/>
        <pc:sldMkLst>
          <pc:docMk/>
          <pc:sldMk cId="1791523683" sldId="298"/>
        </pc:sldMkLst>
        <pc:spChg chg="mod">
          <ac:chgData name="Eckenrod, Autumn M (DFW)" userId="32cb3083-a8a9-4483-a032-644cff855dc3" providerId="ADAL" clId="{FF8B2CE4-3439-4759-BE3E-E471BD71B68B}" dt="2023-01-18T05:38:05.053" v="317" actId="20577"/>
          <ac:spMkLst>
            <pc:docMk/>
            <pc:sldMk cId="1791523683" sldId="298"/>
            <ac:spMk id="2" creationId="{297C7E2F-BF32-F210-49E8-711578D18BC5}"/>
          </ac:spMkLst>
        </pc:spChg>
        <pc:spChg chg="del mod">
          <ac:chgData name="Eckenrod, Autumn M (DFW)" userId="32cb3083-a8a9-4483-a032-644cff855dc3" providerId="ADAL" clId="{FF8B2CE4-3439-4759-BE3E-E471BD71B68B}" dt="2023-01-18T05:37:51.892" v="299" actId="478"/>
          <ac:spMkLst>
            <pc:docMk/>
            <pc:sldMk cId="1791523683" sldId="298"/>
            <ac:spMk id="3" creationId="{E5AAAE23-94B4-E2A9-CB5F-F231806B8CD7}"/>
          </ac:spMkLst>
        </pc:spChg>
        <pc:spChg chg="add">
          <ac:chgData name="Eckenrod, Autumn M (DFW)" userId="32cb3083-a8a9-4483-a032-644cff855dc3" providerId="ADAL" clId="{FF8B2CE4-3439-4759-BE3E-E471BD71B68B}" dt="2023-01-18T05:37:42.594" v="298" actId="26606"/>
          <ac:spMkLst>
            <pc:docMk/>
            <pc:sldMk cId="1791523683" sldId="298"/>
            <ac:spMk id="9" creationId="{D928DD85-BB99-450D-A702-2683E0296282}"/>
          </ac:spMkLst>
        </pc:spChg>
        <pc:spChg chg="add">
          <ac:chgData name="Eckenrod, Autumn M (DFW)" userId="32cb3083-a8a9-4483-a032-644cff855dc3" providerId="ADAL" clId="{FF8B2CE4-3439-4759-BE3E-E471BD71B68B}" dt="2023-01-18T05:37:42.594" v="298" actId="26606"/>
          <ac:spMkLst>
            <pc:docMk/>
            <pc:sldMk cId="1791523683" sldId="298"/>
            <ac:spMk id="11" creationId="{240E5BD2-4019-4012-A1AA-628900E659E9}"/>
          </ac:spMkLst>
        </pc:spChg>
        <pc:picChg chg="add mod ord">
          <ac:chgData name="Eckenrod, Autumn M (DFW)" userId="32cb3083-a8a9-4483-a032-644cff855dc3" providerId="ADAL" clId="{FF8B2CE4-3439-4759-BE3E-E471BD71B68B}" dt="2023-01-18T05:37:42.594" v="298" actId="26606"/>
          <ac:picMkLst>
            <pc:docMk/>
            <pc:sldMk cId="1791523683" sldId="298"/>
            <ac:picMk id="4" creationId="{96019258-7272-98A1-DBF2-B93806AC957D}"/>
          </ac:picMkLst>
        </pc:picChg>
      </pc:sldChg>
      <pc:sldChg chg="addSp delSp modSp new mod setBg setClrOvrMap">
        <pc:chgData name="Eckenrod, Autumn M (DFW)" userId="32cb3083-a8a9-4483-a032-644cff855dc3" providerId="ADAL" clId="{FF8B2CE4-3439-4759-BE3E-E471BD71B68B}" dt="2023-01-18T05:46:26.246" v="382" actId="26606"/>
        <pc:sldMkLst>
          <pc:docMk/>
          <pc:sldMk cId="956628434" sldId="299"/>
        </pc:sldMkLst>
        <pc:spChg chg="mod">
          <ac:chgData name="Eckenrod, Autumn M (DFW)" userId="32cb3083-a8a9-4483-a032-644cff855dc3" providerId="ADAL" clId="{FF8B2CE4-3439-4759-BE3E-E471BD71B68B}" dt="2023-01-18T05:39:07.742" v="338" actId="20577"/>
          <ac:spMkLst>
            <pc:docMk/>
            <pc:sldMk cId="956628434" sldId="299"/>
            <ac:spMk id="2" creationId="{9B13424F-C315-48BC-3C62-0CFDDB42F9AA}"/>
          </ac:spMkLst>
        </pc:spChg>
        <pc:spChg chg="mod">
          <ac:chgData name="Eckenrod, Autumn M (DFW)" userId="32cb3083-a8a9-4483-a032-644cff855dc3" providerId="ADAL" clId="{FF8B2CE4-3439-4759-BE3E-E471BD71B68B}" dt="2023-01-18T05:39:02.448" v="321" actId="26606"/>
          <ac:spMkLst>
            <pc:docMk/>
            <pc:sldMk cId="956628434" sldId="299"/>
            <ac:spMk id="3" creationId="{6AD51B12-6DF4-4C08-0935-9B2C3D0FC4C4}"/>
          </ac:spMkLst>
        </pc:spChg>
        <pc:spChg chg="add del">
          <ac:chgData name="Eckenrod, Autumn M (DFW)" userId="32cb3083-a8a9-4483-a032-644cff855dc3" providerId="ADAL" clId="{FF8B2CE4-3439-4759-BE3E-E471BD71B68B}" dt="2023-01-18T05:46:26.246" v="382" actId="26606"/>
          <ac:spMkLst>
            <pc:docMk/>
            <pc:sldMk cId="956628434" sldId="299"/>
            <ac:spMk id="9" creationId="{D928DD85-BB99-450D-A702-2683E0296282}"/>
          </ac:spMkLst>
        </pc:spChg>
        <pc:spChg chg="add del">
          <ac:chgData name="Eckenrod, Autumn M (DFW)" userId="32cb3083-a8a9-4483-a032-644cff855dc3" providerId="ADAL" clId="{FF8B2CE4-3439-4759-BE3E-E471BD71B68B}" dt="2023-01-18T05:46:26.246" v="382" actId="26606"/>
          <ac:spMkLst>
            <pc:docMk/>
            <pc:sldMk cId="956628434" sldId="299"/>
            <ac:spMk id="11" creationId="{240E5BD2-4019-4012-A1AA-628900E659E9}"/>
          </ac:spMkLst>
        </pc:spChg>
        <pc:spChg chg="add">
          <ac:chgData name="Eckenrod, Autumn M (DFW)" userId="32cb3083-a8a9-4483-a032-644cff855dc3" providerId="ADAL" clId="{FF8B2CE4-3439-4759-BE3E-E471BD71B68B}" dt="2023-01-18T05:46:26.246" v="382" actId="26606"/>
          <ac:spMkLst>
            <pc:docMk/>
            <pc:sldMk cId="956628434" sldId="299"/>
            <ac:spMk id="16" creationId="{D928DD85-BB99-450D-A702-2683E0296282}"/>
          </ac:spMkLst>
        </pc:spChg>
        <pc:spChg chg="add">
          <ac:chgData name="Eckenrod, Autumn M (DFW)" userId="32cb3083-a8a9-4483-a032-644cff855dc3" providerId="ADAL" clId="{FF8B2CE4-3439-4759-BE3E-E471BD71B68B}" dt="2023-01-18T05:46:26.246" v="382" actId="26606"/>
          <ac:spMkLst>
            <pc:docMk/>
            <pc:sldMk cId="956628434" sldId="299"/>
            <ac:spMk id="18" creationId="{240E5BD2-4019-4012-A1AA-628900E659E9}"/>
          </ac:spMkLst>
        </pc:spChg>
        <pc:picChg chg="add del mod ord">
          <ac:chgData name="Eckenrod, Autumn M (DFW)" userId="32cb3083-a8a9-4483-a032-644cff855dc3" providerId="ADAL" clId="{FF8B2CE4-3439-4759-BE3E-E471BD71B68B}" dt="2023-01-18T05:46:23.172" v="380" actId="478"/>
          <ac:picMkLst>
            <pc:docMk/>
            <pc:sldMk cId="956628434" sldId="299"/>
            <ac:picMk id="4" creationId="{510A378A-4246-F993-3541-D2848B94F5DD}"/>
          </ac:picMkLst>
        </pc:picChg>
        <pc:picChg chg="add mod ord">
          <ac:chgData name="Eckenrod, Autumn M (DFW)" userId="32cb3083-a8a9-4483-a032-644cff855dc3" providerId="ADAL" clId="{FF8B2CE4-3439-4759-BE3E-E471BD71B68B}" dt="2023-01-18T05:46:26.246" v="382" actId="26606"/>
          <ac:picMkLst>
            <pc:docMk/>
            <pc:sldMk cId="956628434" sldId="299"/>
            <ac:picMk id="5" creationId="{F7E26182-CFC0-596A-BF86-A7DA4FEEC97F}"/>
          </ac:picMkLst>
        </pc:picChg>
      </pc:sldChg>
      <pc:sldChg chg="addSp modSp new mod setBg setClrOvrMap">
        <pc:chgData name="Eckenrod, Autumn M (DFW)" userId="32cb3083-a8a9-4483-a032-644cff855dc3" providerId="ADAL" clId="{FF8B2CE4-3439-4759-BE3E-E471BD71B68B}" dt="2023-01-18T05:40:12.989" v="359" actId="20577"/>
        <pc:sldMkLst>
          <pc:docMk/>
          <pc:sldMk cId="3241246838" sldId="300"/>
        </pc:sldMkLst>
        <pc:spChg chg="mod">
          <ac:chgData name="Eckenrod, Autumn M (DFW)" userId="32cb3083-a8a9-4483-a032-644cff855dc3" providerId="ADAL" clId="{FF8B2CE4-3439-4759-BE3E-E471BD71B68B}" dt="2023-01-18T05:40:12.989" v="359" actId="20577"/>
          <ac:spMkLst>
            <pc:docMk/>
            <pc:sldMk cId="3241246838" sldId="300"/>
            <ac:spMk id="2" creationId="{5BD57889-6ADC-C716-1E90-937E64BED9C2}"/>
          </ac:spMkLst>
        </pc:spChg>
        <pc:spChg chg="mod">
          <ac:chgData name="Eckenrod, Autumn M (DFW)" userId="32cb3083-a8a9-4483-a032-644cff855dc3" providerId="ADAL" clId="{FF8B2CE4-3439-4759-BE3E-E471BD71B68B}" dt="2023-01-18T05:40:06.695" v="341" actId="26606"/>
          <ac:spMkLst>
            <pc:docMk/>
            <pc:sldMk cId="3241246838" sldId="300"/>
            <ac:spMk id="3" creationId="{3971037F-1904-A897-9816-6AC96FE7D5EA}"/>
          </ac:spMkLst>
        </pc:spChg>
        <pc:spChg chg="add">
          <ac:chgData name="Eckenrod, Autumn M (DFW)" userId="32cb3083-a8a9-4483-a032-644cff855dc3" providerId="ADAL" clId="{FF8B2CE4-3439-4759-BE3E-E471BD71B68B}" dt="2023-01-18T05:40:06.695" v="341" actId="26606"/>
          <ac:spMkLst>
            <pc:docMk/>
            <pc:sldMk cId="3241246838" sldId="300"/>
            <ac:spMk id="9" creationId="{D928DD85-BB99-450D-A702-2683E0296282}"/>
          </ac:spMkLst>
        </pc:spChg>
        <pc:spChg chg="add">
          <ac:chgData name="Eckenrod, Autumn M (DFW)" userId="32cb3083-a8a9-4483-a032-644cff855dc3" providerId="ADAL" clId="{FF8B2CE4-3439-4759-BE3E-E471BD71B68B}" dt="2023-01-18T05:40:06.695" v="341" actId="26606"/>
          <ac:spMkLst>
            <pc:docMk/>
            <pc:sldMk cId="3241246838" sldId="300"/>
            <ac:spMk id="11" creationId="{240E5BD2-4019-4012-A1AA-628900E659E9}"/>
          </ac:spMkLst>
        </pc:spChg>
        <pc:picChg chg="add mod ord">
          <ac:chgData name="Eckenrod, Autumn M (DFW)" userId="32cb3083-a8a9-4483-a032-644cff855dc3" providerId="ADAL" clId="{FF8B2CE4-3439-4759-BE3E-E471BD71B68B}" dt="2023-01-18T05:40:06.695" v="341" actId="26606"/>
          <ac:picMkLst>
            <pc:docMk/>
            <pc:sldMk cId="3241246838" sldId="300"/>
            <ac:picMk id="4" creationId="{E5544418-06DC-3AE5-0426-BF4250AD08FE}"/>
          </ac:picMkLst>
        </pc:picChg>
      </pc:sldChg>
      <pc:sldChg chg="addSp delSp modSp new mod setBg setClrOvrMap">
        <pc:chgData name="Eckenrod, Autumn M (DFW)" userId="32cb3083-a8a9-4483-a032-644cff855dc3" providerId="ADAL" clId="{FF8B2CE4-3439-4759-BE3E-E471BD71B68B}" dt="2023-01-18T05:45:28.351" v="378" actId="27614"/>
        <pc:sldMkLst>
          <pc:docMk/>
          <pc:sldMk cId="3655123592" sldId="301"/>
        </pc:sldMkLst>
        <pc:spChg chg="mod">
          <ac:chgData name="Eckenrod, Autumn M (DFW)" userId="32cb3083-a8a9-4483-a032-644cff855dc3" providerId="ADAL" clId="{FF8B2CE4-3439-4759-BE3E-E471BD71B68B}" dt="2023-01-18T05:45:21.821" v="377" actId="26606"/>
          <ac:spMkLst>
            <pc:docMk/>
            <pc:sldMk cId="3655123592" sldId="301"/>
            <ac:spMk id="2" creationId="{98B349ED-6854-ADFA-73BF-4A369E9B9D70}"/>
          </ac:spMkLst>
        </pc:spChg>
        <pc:spChg chg="mod">
          <ac:chgData name="Eckenrod, Autumn M (DFW)" userId="32cb3083-a8a9-4483-a032-644cff855dc3" providerId="ADAL" clId="{FF8B2CE4-3439-4759-BE3E-E471BD71B68B}" dt="2023-01-18T05:45:21.821" v="377" actId="26606"/>
          <ac:spMkLst>
            <pc:docMk/>
            <pc:sldMk cId="3655123592" sldId="301"/>
            <ac:spMk id="3" creationId="{199278FD-C263-E4DD-1DE4-C199C81C205B}"/>
          </ac:spMkLst>
        </pc:spChg>
        <pc:spChg chg="add del">
          <ac:chgData name="Eckenrod, Autumn M (DFW)" userId="32cb3083-a8a9-4483-a032-644cff855dc3" providerId="ADAL" clId="{FF8B2CE4-3439-4759-BE3E-E471BD71B68B}" dt="2023-01-18T05:45:09.295" v="376" actId="26606"/>
          <ac:spMkLst>
            <pc:docMk/>
            <pc:sldMk cId="3655123592" sldId="301"/>
            <ac:spMk id="8" creationId="{DA3C47C2-33A2-44B2-BEAB-FEB679075C24}"/>
          </ac:spMkLst>
        </pc:spChg>
        <pc:spChg chg="add del">
          <ac:chgData name="Eckenrod, Autumn M (DFW)" userId="32cb3083-a8a9-4483-a032-644cff855dc3" providerId="ADAL" clId="{FF8B2CE4-3439-4759-BE3E-E471BD71B68B}" dt="2023-01-18T05:45:09.295" v="376" actId="26606"/>
          <ac:spMkLst>
            <pc:docMk/>
            <pc:sldMk cId="3655123592" sldId="301"/>
            <ac:spMk id="10" creationId="{AD182BA8-54AD-4D9F-8264-B0FA8BB47D7C}"/>
          </ac:spMkLst>
        </pc:spChg>
        <pc:spChg chg="add del">
          <ac:chgData name="Eckenrod, Autumn M (DFW)" userId="32cb3083-a8a9-4483-a032-644cff855dc3" providerId="ADAL" clId="{FF8B2CE4-3439-4759-BE3E-E471BD71B68B}" dt="2023-01-18T05:45:09.295" v="376" actId="26606"/>
          <ac:spMkLst>
            <pc:docMk/>
            <pc:sldMk cId="3655123592" sldId="301"/>
            <ac:spMk id="12" creationId="{4ED83379-0499-45E1-AB78-6AA230F96442}"/>
          </ac:spMkLst>
        </pc:spChg>
        <pc:spChg chg="add del">
          <ac:chgData name="Eckenrod, Autumn M (DFW)" userId="32cb3083-a8a9-4483-a032-644cff855dc3" providerId="ADAL" clId="{FF8B2CE4-3439-4759-BE3E-E471BD71B68B}" dt="2023-01-18T05:45:21.821" v="377" actId="26606"/>
          <ac:spMkLst>
            <pc:docMk/>
            <pc:sldMk cId="3655123592" sldId="301"/>
            <ac:spMk id="17" creationId="{0671A8AE-40A1-4631-A6B8-581AFF065482}"/>
          </ac:spMkLst>
        </pc:spChg>
        <pc:spChg chg="add del">
          <ac:chgData name="Eckenrod, Autumn M (DFW)" userId="32cb3083-a8a9-4483-a032-644cff855dc3" providerId="ADAL" clId="{FF8B2CE4-3439-4759-BE3E-E471BD71B68B}" dt="2023-01-18T05:45:21.821" v="377" actId="26606"/>
          <ac:spMkLst>
            <pc:docMk/>
            <pc:sldMk cId="3655123592" sldId="301"/>
            <ac:spMk id="19" creationId="{AB58EF07-17C2-48CF-ABB0-EEF1F17CB8F0}"/>
          </ac:spMkLst>
        </pc:spChg>
        <pc:spChg chg="add del">
          <ac:chgData name="Eckenrod, Autumn M (DFW)" userId="32cb3083-a8a9-4483-a032-644cff855dc3" providerId="ADAL" clId="{FF8B2CE4-3439-4759-BE3E-E471BD71B68B}" dt="2023-01-18T05:45:21.821" v="377" actId="26606"/>
          <ac:spMkLst>
            <pc:docMk/>
            <pc:sldMk cId="3655123592" sldId="301"/>
            <ac:spMk id="21" creationId="{AF2F604E-43BE-4DC3-B983-E071523364F8}"/>
          </ac:spMkLst>
        </pc:spChg>
        <pc:spChg chg="add del">
          <ac:chgData name="Eckenrod, Autumn M (DFW)" userId="32cb3083-a8a9-4483-a032-644cff855dc3" providerId="ADAL" clId="{FF8B2CE4-3439-4759-BE3E-E471BD71B68B}" dt="2023-01-18T05:45:21.821" v="377" actId="26606"/>
          <ac:spMkLst>
            <pc:docMk/>
            <pc:sldMk cId="3655123592" sldId="301"/>
            <ac:spMk id="23" creationId="{08C9B587-E65E-4B52-B37C-ABEBB6E87928}"/>
          </ac:spMkLst>
        </pc:spChg>
        <pc:spChg chg="add">
          <ac:chgData name="Eckenrod, Autumn M (DFW)" userId="32cb3083-a8a9-4483-a032-644cff855dc3" providerId="ADAL" clId="{FF8B2CE4-3439-4759-BE3E-E471BD71B68B}" dt="2023-01-18T05:45:21.821" v="377" actId="26606"/>
          <ac:spMkLst>
            <pc:docMk/>
            <pc:sldMk cId="3655123592" sldId="301"/>
            <ac:spMk id="28" creationId="{D928DD85-BB99-450D-A702-2683E0296282}"/>
          </ac:spMkLst>
        </pc:spChg>
        <pc:spChg chg="add">
          <ac:chgData name="Eckenrod, Autumn M (DFW)" userId="32cb3083-a8a9-4483-a032-644cff855dc3" providerId="ADAL" clId="{FF8B2CE4-3439-4759-BE3E-E471BD71B68B}" dt="2023-01-18T05:45:21.821" v="377" actId="26606"/>
          <ac:spMkLst>
            <pc:docMk/>
            <pc:sldMk cId="3655123592" sldId="301"/>
            <ac:spMk id="30" creationId="{240E5BD2-4019-4012-A1AA-628900E659E9}"/>
          </ac:spMkLst>
        </pc:spChg>
        <pc:picChg chg="add mod ord">
          <ac:chgData name="Eckenrod, Autumn M (DFW)" userId="32cb3083-a8a9-4483-a032-644cff855dc3" providerId="ADAL" clId="{FF8B2CE4-3439-4759-BE3E-E471BD71B68B}" dt="2023-01-18T05:45:28.351" v="378" actId="27614"/>
          <ac:picMkLst>
            <pc:docMk/>
            <pc:sldMk cId="3655123592" sldId="301"/>
            <ac:picMk id="4" creationId="{8A5D76EE-AB26-D586-6EAD-27B2B76CBCB6}"/>
          </ac:picMkLst>
        </pc:picChg>
      </pc:sldChg>
      <pc:sldChg chg="addSp modSp new del mod modClrScheme chgLayout">
        <pc:chgData name="Eckenrod, Autumn M (DFW)" userId="32cb3083-a8a9-4483-a032-644cff855dc3" providerId="ADAL" clId="{FF8B2CE4-3439-4759-BE3E-E471BD71B68B}" dt="2023-02-02T21:57:56.189" v="485" actId="47"/>
        <pc:sldMkLst>
          <pc:docMk/>
          <pc:sldMk cId="1192130392" sldId="302"/>
        </pc:sldMkLst>
        <pc:spChg chg="add mod">
          <ac:chgData name="Eckenrod, Autumn M (DFW)" userId="32cb3083-a8a9-4483-a032-644cff855dc3" providerId="ADAL" clId="{FF8B2CE4-3439-4759-BE3E-E471BD71B68B}" dt="2023-01-23T15:52:47.868" v="483" actId="20577"/>
          <ac:spMkLst>
            <pc:docMk/>
            <pc:sldMk cId="1192130392" sldId="302"/>
            <ac:spMk id="2" creationId="{0E3AAB48-29B3-91B2-B44C-A28EB93C4D40}"/>
          </ac:spMkLst>
        </pc:spChg>
        <pc:spChg chg="add mod">
          <ac:chgData name="Eckenrod, Autumn M (DFW)" userId="32cb3083-a8a9-4483-a032-644cff855dc3" providerId="ADAL" clId="{FF8B2CE4-3439-4759-BE3E-E471BD71B68B}" dt="2023-01-23T15:41:46.198" v="466" actId="207"/>
          <ac:spMkLst>
            <pc:docMk/>
            <pc:sldMk cId="1192130392" sldId="302"/>
            <ac:spMk id="3" creationId="{6AB93347-30FD-CE4C-9BA0-310BE1C0F3D9}"/>
          </ac:spMkLst>
        </pc:spChg>
      </pc:sldChg>
      <pc:sldChg chg="addSp delSp modSp new del mod modClrScheme chgLayout">
        <pc:chgData name="Eckenrod, Autumn M (DFW)" userId="32cb3083-a8a9-4483-a032-644cff855dc3" providerId="ADAL" clId="{FF8B2CE4-3439-4759-BE3E-E471BD71B68B}" dt="2023-02-02T21:57:58.590" v="486" actId="47"/>
        <pc:sldMkLst>
          <pc:docMk/>
          <pc:sldMk cId="2006949645" sldId="303"/>
        </pc:sldMkLst>
        <pc:spChg chg="add mod ord">
          <ac:chgData name="Eckenrod, Autumn M (DFW)" userId="32cb3083-a8a9-4483-a032-644cff855dc3" providerId="ADAL" clId="{FF8B2CE4-3439-4759-BE3E-E471BD71B68B}" dt="2023-01-23T15:53:12.436" v="484" actId="700"/>
          <ac:spMkLst>
            <pc:docMk/>
            <pc:sldMk cId="2006949645" sldId="303"/>
            <ac:spMk id="2" creationId="{7F38DF6B-6671-0054-79BD-53B0FEDBCD4C}"/>
          </ac:spMkLst>
        </pc:spChg>
        <pc:spChg chg="add del mod ord">
          <ac:chgData name="Eckenrod, Autumn M (DFW)" userId="32cb3083-a8a9-4483-a032-644cff855dc3" providerId="ADAL" clId="{FF8B2CE4-3439-4759-BE3E-E471BD71B68B}" dt="2023-01-23T15:53:12.436" v="484" actId="700"/>
          <ac:spMkLst>
            <pc:docMk/>
            <pc:sldMk cId="2006949645" sldId="303"/>
            <ac:spMk id="3" creationId="{FB76EAC0-BDF5-2580-62AF-B89E53707C53}"/>
          </ac:spMkLst>
        </pc:spChg>
        <pc:spChg chg="add del mod ord">
          <ac:chgData name="Eckenrod, Autumn M (DFW)" userId="32cb3083-a8a9-4483-a032-644cff855dc3" providerId="ADAL" clId="{FF8B2CE4-3439-4759-BE3E-E471BD71B68B}" dt="2023-01-23T15:53:12.436" v="484" actId="700"/>
          <ac:spMkLst>
            <pc:docMk/>
            <pc:sldMk cId="2006949645" sldId="303"/>
            <ac:spMk id="4" creationId="{6C1209CC-7526-EBFD-D2B3-9A7B9EA5D508}"/>
          </ac:spMkLst>
        </pc:spChg>
        <pc:spChg chg="add mod ord">
          <ac:chgData name="Eckenrod, Autumn M (DFW)" userId="32cb3083-a8a9-4483-a032-644cff855dc3" providerId="ADAL" clId="{FF8B2CE4-3439-4759-BE3E-E471BD71B68B}" dt="2023-01-23T15:53:12.436" v="484" actId="700"/>
          <ac:spMkLst>
            <pc:docMk/>
            <pc:sldMk cId="2006949645" sldId="303"/>
            <ac:spMk id="5" creationId="{6C3FF98B-C9BA-D767-359A-F584BB7F5A7D}"/>
          </ac:spMkLst>
        </pc:spChg>
        <pc:spChg chg="add mod ord">
          <ac:chgData name="Eckenrod, Autumn M (DFW)" userId="32cb3083-a8a9-4483-a032-644cff855dc3" providerId="ADAL" clId="{FF8B2CE4-3439-4759-BE3E-E471BD71B68B}" dt="2023-01-23T15:53:12.436" v="484" actId="700"/>
          <ac:spMkLst>
            <pc:docMk/>
            <pc:sldMk cId="2006949645" sldId="303"/>
            <ac:spMk id="6" creationId="{AEA25B57-D927-B054-31D9-3DA5BAEF281B}"/>
          </ac:spMkLst>
        </pc:spChg>
        <pc:spChg chg="add mod ord">
          <ac:chgData name="Eckenrod, Autumn M (DFW)" userId="32cb3083-a8a9-4483-a032-644cff855dc3" providerId="ADAL" clId="{FF8B2CE4-3439-4759-BE3E-E471BD71B68B}" dt="2023-01-23T15:53:12.436" v="484" actId="700"/>
          <ac:spMkLst>
            <pc:docMk/>
            <pc:sldMk cId="2006949645" sldId="303"/>
            <ac:spMk id="7" creationId="{9FE10058-68B1-EF5E-F15E-435B3354EE63}"/>
          </ac:spMkLst>
        </pc:spChg>
        <pc:spChg chg="add mod ord">
          <ac:chgData name="Eckenrod, Autumn M (DFW)" userId="32cb3083-a8a9-4483-a032-644cff855dc3" providerId="ADAL" clId="{FF8B2CE4-3439-4759-BE3E-E471BD71B68B}" dt="2023-01-23T15:53:12.436" v="484" actId="700"/>
          <ac:spMkLst>
            <pc:docMk/>
            <pc:sldMk cId="2006949645" sldId="303"/>
            <ac:spMk id="8" creationId="{8E92AB44-88C1-C686-1C3A-1228CE32BB20}"/>
          </ac:spMkLst>
        </pc:spChg>
      </pc:sldChg>
      <pc:sldChg chg="new del">
        <pc:chgData name="Eckenrod, Autumn M (DFW)" userId="32cb3083-a8a9-4483-a032-644cff855dc3" providerId="ADAL" clId="{FF8B2CE4-3439-4759-BE3E-E471BD71B68B}" dt="2023-02-02T21:58:00.488" v="487" actId="47"/>
        <pc:sldMkLst>
          <pc:docMk/>
          <pc:sldMk cId="2180196780" sldId="304"/>
        </pc:sldMkLst>
      </pc:sldChg>
      <pc:sldChg chg="new del">
        <pc:chgData name="Eckenrod, Autumn M (DFW)" userId="32cb3083-a8a9-4483-a032-644cff855dc3" providerId="ADAL" clId="{FF8B2CE4-3439-4759-BE3E-E471BD71B68B}" dt="2023-02-02T21:58:01.445" v="488" actId="47"/>
        <pc:sldMkLst>
          <pc:docMk/>
          <pc:sldMk cId="2958054447" sldId="305"/>
        </pc:sldMkLst>
      </pc:sldChg>
    </pc:docChg>
  </pc:docChgLst>
  <pc:docChgLst>
    <pc:chgData name="Eckenrod, Autumn M (DFW)" userId="32cb3083-a8a9-4483-a032-644cff855dc3" providerId="ADAL" clId="{FC0CE754-D56C-4AB9-89C1-3BF5784652D6}"/>
    <pc:docChg chg="custSel addSld modSld">
      <pc:chgData name="Eckenrod, Autumn M (DFW)" userId="32cb3083-a8a9-4483-a032-644cff855dc3" providerId="ADAL" clId="{FC0CE754-D56C-4AB9-89C1-3BF5784652D6}" dt="2022-11-22T21:08:33.825" v="13"/>
      <pc:docMkLst>
        <pc:docMk/>
      </pc:docMkLst>
      <pc:sldChg chg="modSp">
        <pc:chgData name="Eckenrod, Autumn M (DFW)" userId="32cb3083-a8a9-4483-a032-644cff855dc3" providerId="ADAL" clId="{FC0CE754-D56C-4AB9-89C1-3BF5784652D6}" dt="2022-11-22T16:24:03.604" v="3" actId="20577"/>
        <pc:sldMkLst>
          <pc:docMk/>
          <pc:sldMk cId="984611892" sldId="268"/>
        </pc:sldMkLst>
        <pc:spChg chg="mod">
          <ac:chgData name="Eckenrod, Autumn M (DFW)" userId="32cb3083-a8a9-4483-a032-644cff855dc3" providerId="ADAL" clId="{FC0CE754-D56C-4AB9-89C1-3BF5784652D6}" dt="2022-11-22T16:24:03.604" v="3" actId="20577"/>
          <ac:spMkLst>
            <pc:docMk/>
            <pc:sldMk cId="984611892" sldId="268"/>
            <ac:spMk id="3" creationId="{F0E01A69-56F7-46B1-9985-3E44727B31DA}"/>
          </ac:spMkLst>
        </pc:spChg>
      </pc:sldChg>
      <pc:sldChg chg="addSp delSp modSp mod modAnim">
        <pc:chgData name="Eckenrod, Autumn M (DFW)" userId="32cb3083-a8a9-4483-a032-644cff855dc3" providerId="ADAL" clId="{FC0CE754-D56C-4AB9-89C1-3BF5784652D6}" dt="2022-11-22T16:34:50.027" v="11" actId="1076"/>
        <pc:sldMkLst>
          <pc:docMk/>
          <pc:sldMk cId="1016381703" sldId="282"/>
        </pc:sldMkLst>
        <pc:spChg chg="del">
          <ac:chgData name="Eckenrod, Autumn M (DFW)" userId="32cb3083-a8a9-4483-a032-644cff855dc3" providerId="ADAL" clId="{FC0CE754-D56C-4AB9-89C1-3BF5784652D6}" dt="2022-11-22T16:30:17.281" v="6" actId="478"/>
          <ac:spMkLst>
            <pc:docMk/>
            <pc:sldMk cId="1016381703" sldId="282"/>
            <ac:spMk id="3" creationId="{9753EB4C-7619-450B-8C27-9718D291BEEB}"/>
          </ac:spMkLst>
        </pc:spChg>
        <pc:spChg chg="add del">
          <ac:chgData name="Eckenrod, Autumn M (DFW)" userId="32cb3083-a8a9-4483-a032-644cff855dc3" providerId="ADAL" clId="{FC0CE754-D56C-4AB9-89C1-3BF5784652D6}" dt="2022-11-22T16:30:14.449" v="5" actId="478"/>
          <ac:spMkLst>
            <pc:docMk/>
            <pc:sldMk cId="1016381703" sldId="282"/>
            <ac:spMk id="5" creationId="{4A9B196A-6E49-47BC-313A-5438BB47DF1C}"/>
          </ac:spMkLst>
        </pc:spChg>
        <pc:picChg chg="add mod">
          <ac:chgData name="Eckenrod, Autumn M (DFW)" userId="32cb3083-a8a9-4483-a032-644cff855dc3" providerId="ADAL" clId="{FC0CE754-D56C-4AB9-89C1-3BF5784652D6}" dt="2022-11-22T16:34:50.027" v="11" actId="1076"/>
          <ac:picMkLst>
            <pc:docMk/>
            <pc:sldMk cId="1016381703" sldId="282"/>
            <ac:picMk id="6" creationId="{79133178-BEE8-8772-C35E-A7EEE437B618}"/>
          </ac:picMkLst>
        </pc:picChg>
      </pc:sldChg>
      <pc:sldChg chg="addSp delSp modSp new modAnim">
        <pc:chgData name="Eckenrod, Autumn M (DFW)" userId="32cb3083-a8a9-4483-a032-644cff855dc3" providerId="ADAL" clId="{FC0CE754-D56C-4AB9-89C1-3BF5784652D6}" dt="2022-11-22T21:08:33.825" v="13"/>
        <pc:sldMkLst>
          <pc:docMk/>
          <pc:sldMk cId="1738154072" sldId="286"/>
        </pc:sldMkLst>
        <pc:spChg chg="del">
          <ac:chgData name="Eckenrod, Autumn M (DFW)" userId="32cb3083-a8a9-4483-a032-644cff855dc3" providerId="ADAL" clId="{FC0CE754-D56C-4AB9-89C1-3BF5784652D6}" dt="2022-11-22T21:08:33.825" v="13"/>
          <ac:spMkLst>
            <pc:docMk/>
            <pc:sldMk cId="1738154072" sldId="286"/>
            <ac:spMk id="3" creationId="{D9D16F67-43B1-06AE-8FEF-46EB5227F427}"/>
          </ac:spMkLst>
        </pc:spChg>
        <pc:picChg chg="add mod">
          <ac:chgData name="Eckenrod, Autumn M (DFW)" userId="32cb3083-a8a9-4483-a032-644cff855dc3" providerId="ADAL" clId="{FC0CE754-D56C-4AB9-89C1-3BF5784652D6}" dt="2022-11-22T21:08:33.825" v="13"/>
          <ac:picMkLst>
            <pc:docMk/>
            <pc:sldMk cId="1738154072" sldId="286"/>
            <ac:picMk id="4" creationId="{467B0FB6-2C11-D6CB-B6C7-DAF9EC02900C}"/>
          </ac:picMkLst>
        </pc:picChg>
      </pc:sldChg>
    </pc:docChg>
  </pc:docChgLst>
  <pc:docChgLst>
    <pc:chgData name="Eckenrod, Autumn M (DFW)" userId="32cb3083-a8a9-4483-a032-644cff855dc3" providerId="ADAL" clId="{BF62B700-24B4-4D88-92A2-E6DAA9BF3AF4}"/>
    <pc:docChg chg="undo custSel addSld delSld modSld sldOrd">
      <pc:chgData name="Eckenrod, Autumn M (DFW)" userId="32cb3083-a8a9-4483-a032-644cff855dc3" providerId="ADAL" clId="{BF62B700-24B4-4D88-92A2-E6DAA9BF3AF4}" dt="2022-03-24T16:13:33.825" v="2707" actId="120"/>
      <pc:docMkLst>
        <pc:docMk/>
      </pc:docMkLst>
      <pc:sldChg chg="modSp mod modNotesTx">
        <pc:chgData name="Eckenrod, Autumn M (DFW)" userId="32cb3083-a8a9-4483-a032-644cff855dc3" providerId="ADAL" clId="{BF62B700-24B4-4D88-92A2-E6DAA9BF3AF4}" dt="2022-03-24T16:09:12.587" v="2387" actId="20577"/>
        <pc:sldMkLst>
          <pc:docMk/>
          <pc:sldMk cId="3611775816" sldId="256"/>
        </pc:sldMkLst>
        <pc:spChg chg="mod">
          <ac:chgData name="Eckenrod, Autumn M (DFW)" userId="32cb3083-a8a9-4483-a032-644cff855dc3" providerId="ADAL" clId="{BF62B700-24B4-4D88-92A2-E6DAA9BF3AF4}" dt="2022-03-16T15:50:38.754" v="10" actId="1076"/>
          <ac:spMkLst>
            <pc:docMk/>
            <pc:sldMk cId="3611775816" sldId="256"/>
            <ac:spMk id="8" creationId="{976DBBED-2F09-4D6E-BCA7-8E150EC29DE2}"/>
          </ac:spMkLst>
        </pc:spChg>
      </pc:sldChg>
      <pc:sldChg chg="modSp mod">
        <pc:chgData name="Eckenrod, Autumn M (DFW)" userId="32cb3083-a8a9-4483-a032-644cff855dc3" providerId="ADAL" clId="{BF62B700-24B4-4D88-92A2-E6DAA9BF3AF4}" dt="2022-03-16T15:52:18" v="44" actId="20577"/>
        <pc:sldMkLst>
          <pc:docMk/>
          <pc:sldMk cId="4007974955" sldId="257"/>
        </pc:sldMkLst>
        <pc:spChg chg="mod">
          <ac:chgData name="Eckenrod, Autumn M (DFW)" userId="32cb3083-a8a9-4483-a032-644cff855dc3" providerId="ADAL" clId="{BF62B700-24B4-4D88-92A2-E6DAA9BF3AF4}" dt="2022-03-16T15:52:18" v="44" actId="20577"/>
          <ac:spMkLst>
            <pc:docMk/>
            <pc:sldMk cId="4007974955" sldId="257"/>
            <ac:spMk id="15" creationId="{A288511E-DCF7-46A2-991A-B37248EDD353}"/>
          </ac:spMkLst>
        </pc:spChg>
      </pc:sldChg>
      <pc:sldChg chg="addSp delSp modSp mod ord modNotesTx">
        <pc:chgData name="Eckenrod, Autumn M (DFW)" userId="32cb3083-a8a9-4483-a032-644cff855dc3" providerId="ADAL" clId="{BF62B700-24B4-4D88-92A2-E6DAA9BF3AF4}" dt="2022-03-24T16:09:35.699" v="2459" actId="478"/>
        <pc:sldMkLst>
          <pc:docMk/>
          <pc:sldMk cId="23379278" sldId="263"/>
        </pc:sldMkLst>
        <pc:spChg chg="add del mod">
          <ac:chgData name="Eckenrod, Autumn M (DFW)" userId="32cb3083-a8a9-4483-a032-644cff855dc3" providerId="ADAL" clId="{BF62B700-24B4-4D88-92A2-E6DAA9BF3AF4}" dt="2022-03-24T16:09:35.699" v="2459" actId="478"/>
          <ac:spMkLst>
            <pc:docMk/>
            <pc:sldMk cId="23379278" sldId="263"/>
            <ac:spMk id="3" creationId="{71B68760-E808-492E-BC97-1350003143C1}"/>
          </ac:spMkLst>
        </pc:spChg>
      </pc:sldChg>
      <pc:sldChg chg="modSp ord modNotesTx">
        <pc:chgData name="Eckenrod, Autumn M (DFW)" userId="32cb3083-a8a9-4483-a032-644cff855dc3" providerId="ADAL" clId="{BF62B700-24B4-4D88-92A2-E6DAA9BF3AF4}" dt="2022-03-22T19:05:28.085" v="2148" actId="20577"/>
        <pc:sldMkLst>
          <pc:docMk/>
          <pc:sldMk cId="1746404454" sldId="265"/>
        </pc:sldMkLst>
        <pc:spChg chg="mod">
          <ac:chgData name="Eckenrod, Autumn M (DFW)" userId="32cb3083-a8a9-4483-a032-644cff855dc3" providerId="ADAL" clId="{BF62B700-24B4-4D88-92A2-E6DAA9BF3AF4}" dt="2022-03-22T19:02:34.299" v="2051" actId="14100"/>
          <ac:spMkLst>
            <pc:docMk/>
            <pc:sldMk cId="1746404454" sldId="265"/>
            <ac:spMk id="4" creationId="{C9F43946-FCAC-4F39-AC59-A8DCA5616156}"/>
          </ac:spMkLst>
        </pc:spChg>
      </pc:sldChg>
      <pc:sldChg chg="modSp ord">
        <pc:chgData name="Eckenrod, Autumn M (DFW)" userId="32cb3083-a8a9-4483-a032-644cff855dc3" providerId="ADAL" clId="{BF62B700-24B4-4D88-92A2-E6DAA9BF3AF4}" dt="2022-03-24T16:13:33.825" v="2707" actId="120"/>
        <pc:sldMkLst>
          <pc:docMk/>
          <pc:sldMk cId="984611892" sldId="268"/>
        </pc:sldMkLst>
        <pc:spChg chg="mod">
          <ac:chgData name="Eckenrod, Autumn M (DFW)" userId="32cb3083-a8a9-4483-a032-644cff855dc3" providerId="ADAL" clId="{BF62B700-24B4-4D88-92A2-E6DAA9BF3AF4}" dt="2022-03-24T16:13:33.825" v="2707" actId="120"/>
          <ac:spMkLst>
            <pc:docMk/>
            <pc:sldMk cId="984611892" sldId="268"/>
            <ac:spMk id="3" creationId="{F0E01A69-56F7-46B1-9985-3E44727B31DA}"/>
          </ac:spMkLst>
        </pc:spChg>
      </pc:sldChg>
      <pc:sldChg chg="addSp modSp mod modAnim modNotesTx">
        <pc:chgData name="Eckenrod, Autumn M (DFW)" userId="32cb3083-a8a9-4483-a032-644cff855dc3" providerId="ADAL" clId="{BF62B700-24B4-4D88-92A2-E6DAA9BF3AF4}" dt="2022-03-24T16:11:38.174" v="2557"/>
        <pc:sldMkLst>
          <pc:docMk/>
          <pc:sldMk cId="2831518641" sldId="274"/>
        </pc:sldMkLst>
        <pc:spChg chg="mod">
          <ac:chgData name="Eckenrod, Autumn M (DFW)" userId="32cb3083-a8a9-4483-a032-644cff855dc3" providerId="ADAL" clId="{BF62B700-24B4-4D88-92A2-E6DAA9BF3AF4}" dt="2022-03-24T16:10:02.278" v="2467" actId="1076"/>
          <ac:spMkLst>
            <pc:docMk/>
            <pc:sldMk cId="2831518641" sldId="274"/>
            <ac:spMk id="4" creationId="{1B32BFFB-1CE5-4D69-8606-B5B6F97B15EF}"/>
          </ac:spMkLst>
        </pc:spChg>
        <pc:spChg chg="add mod">
          <ac:chgData name="Eckenrod, Autumn M (DFW)" userId="32cb3083-a8a9-4483-a032-644cff855dc3" providerId="ADAL" clId="{BF62B700-24B4-4D88-92A2-E6DAA9BF3AF4}" dt="2022-03-24T16:11:25.771" v="2555" actId="1076"/>
          <ac:spMkLst>
            <pc:docMk/>
            <pc:sldMk cId="2831518641" sldId="274"/>
            <ac:spMk id="6" creationId="{819DCC3C-61E7-450E-849C-97F68FB77200}"/>
          </ac:spMkLst>
        </pc:spChg>
      </pc:sldChg>
      <pc:sldChg chg="addSp delSp modSp mod modClrScheme chgLayout">
        <pc:chgData name="Eckenrod, Autumn M (DFW)" userId="32cb3083-a8a9-4483-a032-644cff855dc3" providerId="ADAL" clId="{BF62B700-24B4-4D88-92A2-E6DAA9BF3AF4}" dt="2022-03-21T21:26:43.990" v="1017" actId="20577"/>
        <pc:sldMkLst>
          <pc:docMk/>
          <pc:sldMk cId="1835487002" sldId="276"/>
        </pc:sldMkLst>
        <pc:spChg chg="del">
          <ac:chgData name="Eckenrod, Autumn M (DFW)" userId="32cb3083-a8a9-4483-a032-644cff855dc3" providerId="ADAL" clId="{BF62B700-24B4-4D88-92A2-E6DAA9BF3AF4}" dt="2022-03-21T20:31:49.097" v="81" actId="478"/>
          <ac:spMkLst>
            <pc:docMk/>
            <pc:sldMk cId="1835487002" sldId="276"/>
            <ac:spMk id="4" creationId="{C1591D97-7C0B-4303-B5B5-81B95812EF1E}"/>
          </ac:spMkLst>
        </pc:spChg>
        <pc:spChg chg="del">
          <ac:chgData name="Eckenrod, Autumn M (DFW)" userId="32cb3083-a8a9-4483-a032-644cff855dc3" providerId="ADAL" clId="{BF62B700-24B4-4D88-92A2-E6DAA9BF3AF4}" dt="2022-03-21T20:31:53.108" v="83" actId="478"/>
          <ac:spMkLst>
            <pc:docMk/>
            <pc:sldMk cId="1835487002" sldId="276"/>
            <ac:spMk id="5" creationId="{1DE890E6-9245-49BC-884F-97EE6F6B60CB}"/>
          </ac:spMkLst>
        </pc:spChg>
        <pc:spChg chg="del">
          <ac:chgData name="Eckenrod, Autumn M (DFW)" userId="32cb3083-a8a9-4483-a032-644cff855dc3" providerId="ADAL" clId="{BF62B700-24B4-4D88-92A2-E6DAA9BF3AF4}" dt="2022-03-21T20:31:50.572" v="82" actId="478"/>
          <ac:spMkLst>
            <pc:docMk/>
            <pc:sldMk cId="1835487002" sldId="276"/>
            <ac:spMk id="6" creationId="{D3E4BAAA-E3E0-4601-B803-2D3B95C231EC}"/>
          </ac:spMkLst>
        </pc:spChg>
        <pc:spChg chg="add mod ord">
          <ac:chgData name="Eckenrod, Autumn M (DFW)" userId="32cb3083-a8a9-4483-a032-644cff855dc3" providerId="ADAL" clId="{BF62B700-24B4-4D88-92A2-E6DAA9BF3AF4}" dt="2022-03-21T21:05:58.996" v="529" actId="20577"/>
          <ac:spMkLst>
            <pc:docMk/>
            <pc:sldMk cId="1835487002" sldId="276"/>
            <ac:spMk id="8" creationId="{13F8367B-9240-42C4-8AA3-34D1C8C674BB}"/>
          </ac:spMkLst>
        </pc:spChg>
        <pc:spChg chg="add del mod ord">
          <ac:chgData name="Eckenrod, Autumn M (DFW)" userId="32cb3083-a8a9-4483-a032-644cff855dc3" providerId="ADAL" clId="{BF62B700-24B4-4D88-92A2-E6DAA9BF3AF4}" dt="2022-03-21T20:32:49.132" v="89"/>
          <ac:spMkLst>
            <pc:docMk/>
            <pc:sldMk cId="1835487002" sldId="276"/>
            <ac:spMk id="9" creationId="{3F1BC139-22B3-4867-BE89-8B7B1EDE9DCC}"/>
          </ac:spMkLst>
        </pc:spChg>
        <pc:spChg chg="add mod">
          <ac:chgData name="Eckenrod, Autumn M (DFW)" userId="32cb3083-a8a9-4483-a032-644cff855dc3" providerId="ADAL" clId="{BF62B700-24B4-4D88-92A2-E6DAA9BF3AF4}" dt="2022-03-21T21:26:43.990" v="1017" actId="20577"/>
          <ac:spMkLst>
            <pc:docMk/>
            <pc:sldMk cId="1835487002" sldId="276"/>
            <ac:spMk id="11" creationId="{D3FA15E4-9C96-4601-942B-98D5202D0A57}"/>
          </ac:spMkLst>
        </pc:spChg>
        <pc:picChg chg="add del mod">
          <ac:chgData name="Eckenrod, Autumn M (DFW)" userId="32cb3083-a8a9-4483-a032-644cff855dc3" providerId="ADAL" clId="{BF62B700-24B4-4D88-92A2-E6DAA9BF3AF4}" dt="2022-03-21T20:32:43.063" v="88" actId="478"/>
          <ac:picMkLst>
            <pc:docMk/>
            <pc:sldMk cId="1835487002" sldId="276"/>
            <ac:picMk id="7" creationId="{8231CBB3-384B-49DB-8738-289AE55EBE3F}"/>
          </ac:picMkLst>
        </pc:picChg>
        <pc:picChg chg="add mod">
          <ac:chgData name="Eckenrod, Autumn M (DFW)" userId="32cb3083-a8a9-4483-a032-644cff855dc3" providerId="ADAL" clId="{BF62B700-24B4-4D88-92A2-E6DAA9BF3AF4}" dt="2022-03-21T20:41:07.018" v="176" actId="1076"/>
          <ac:picMkLst>
            <pc:docMk/>
            <pc:sldMk cId="1835487002" sldId="276"/>
            <ac:picMk id="10" creationId="{F4AC2F00-00CD-4340-9B4D-24D012E07778}"/>
          </ac:picMkLst>
        </pc:picChg>
      </pc:sldChg>
      <pc:sldChg chg="addSp delSp modSp new mod ord">
        <pc:chgData name="Eckenrod, Autumn M (DFW)" userId="32cb3083-a8a9-4483-a032-644cff855dc3" providerId="ADAL" clId="{BF62B700-24B4-4D88-92A2-E6DAA9BF3AF4}" dt="2022-03-16T18:02:36.485" v="77" actId="20577"/>
        <pc:sldMkLst>
          <pc:docMk/>
          <pc:sldMk cId="2749818048" sldId="277"/>
        </pc:sldMkLst>
        <pc:spChg chg="del">
          <ac:chgData name="Eckenrod, Autumn M (DFW)" userId="32cb3083-a8a9-4483-a032-644cff855dc3" providerId="ADAL" clId="{BF62B700-24B4-4D88-92A2-E6DAA9BF3AF4}" dt="2022-03-16T18:01:58.133" v="50" actId="478"/>
          <ac:spMkLst>
            <pc:docMk/>
            <pc:sldMk cId="2749818048" sldId="277"/>
            <ac:spMk id="2" creationId="{A58C25B1-DC06-4C82-95F5-09C7B6C143D4}"/>
          </ac:spMkLst>
        </pc:spChg>
        <pc:spChg chg="del">
          <ac:chgData name="Eckenrod, Autumn M (DFW)" userId="32cb3083-a8a9-4483-a032-644cff855dc3" providerId="ADAL" clId="{BF62B700-24B4-4D88-92A2-E6DAA9BF3AF4}" dt="2022-03-16T18:01:51.625" v="48"/>
          <ac:spMkLst>
            <pc:docMk/>
            <pc:sldMk cId="2749818048" sldId="277"/>
            <ac:spMk id="3" creationId="{D83BE255-8A44-4239-B27D-A37B43A7B491}"/>
          </ac:spMkLst>
        </pc:spChg>
        <pc:spChg chg="add mod">
          <ac:chgData name="Eckenrod, Autumn M (DFW)" userId="32cb3083-a8a9-4483-a032-644cff855dc3" providerId="ADAL" clId="{BF62B700-24B4-4D88-92A2-E6DAA9BF3AF4}" dt="2022-03-16T18:02:36.485" v="77" actId="20577"/>
          <ac:spMkLst>
            <pc:docMk/>
            <pc:sldMk cId="2749818048" sldId="277"/>
            <ac:spMk id="5" creationId="{09978799-7AD3-4ECA-8CD4-9F8A6235C042}"/>
          </ac:spMkLst>
        </pc:spChg>
        <pc:picChg chg="add mod">
          <ac:chgData name="Eckenrod, Autumn M (DFW)" userId="32cb3083-a8a9-4483-a032-644cff855dc3" providerId="ADAL" clId="{BF62B700-24B4-4D88-92A2-E6DAA9BF3AF4}" dt="2022-03-16T18:02:06.590" v="53" actId="1076"/>
          <ac:picMkLst>
            <pc:docMk/>
            <pc:sldMk cId="2749818048" sldId="277"/>
            <ac:picMk id="4" creationId="{9F52DB31-0C5F-4978-9A3F-72B1DF50E4EA}"/>
          </ac:picMkLst>
        </pc:picChg>
      </pc:sldChg>
      <pc:sldChg chg="addSp delSp modSp new mod modNotes">
        <pc:chgData name="Eckenrod, Autumn M (DFW)" userId="32cb3083-a8a9-4483-a032-644cff855dc3" providerId="ADAL" clId="{BF62B700-24B4-4D88-92A2-E6DAA9BF3AF4}" dt="2022-03-22T19:04:03.160" v="2065" actId="478"/>
        <pc:sldMkLst>
          <pc:docMk/>
          <pc:sldMk cId="4191284160" sldId="278"/>
        </pc:sldMkLst>
        <pc:spChg chg="del">
          <ac:chgData name="Eckenrod, Autumn M (DFW)" userId="32cb3083-a8a9-4483-a032-644cff855dc3" providerId="ADAL" clId="{BF62B700-24B4-4D88-92A2-E6DAA9BF3AF4}" dt="2022-03-16T18:59:12.752" v="79"/>
          <ac:spMkLst>
            <pc:docMk/>
            <pc:sldMk cId="4191284160" sldId="278"/>
            <ac:spMk id="2" creationId="{3F1B73CE-D300-4649-BE18-D8E1CD01DE32}"/>
          </ac:spMkLst>
        </pc:spChg>
        <pc:spChg chg="del">
          <ac:chgData name="Eckenrod, Autumn M (DFW)" userId="32cb3083-a8a9-4483-a032-644cff855dc3" providerId="ADAL" clId="{BF62B700-24B4-4D88-92A2-E6DAA9BF3AF4}" dt="2022-03-22T18:54:37.302" v="1772"/>
          <ac:spMkLst>
            <pc:docMk/>
            <pc:sldMk cId="4191284160" sldId="278"/>
            <ac:spMk id="3" creationId="{5DD2D4A6-F472-4D2C-9D9F-FCC85F9F78FD}"/>
          </ac:spMkLst>
        </pc:spChg>
        <pc:spChg chg="add mod">
          <ac:chgData name="Eckenrod, Autumn M (DFW)" userId="32cb3083-a8a9-4483-a032-644cff855dc3" providerId="ADAL" clId="{BF62B700-24B4-4D88-92A2-E6DAA9BF3AF4}" dt="2022-03-16T18:59:12.752" v="79"/>
          <ac:spMkLst>
            <pc:docMk/>
            <pc:sldMk cId="4191284160" sldId="278"/>
            <ac:spMk id="4" creationId="{54107783-5BD0-4F14-9DF1-8E22B193430A}"/>
          </ac:spMkLst>
        </pc:spChg>
        <pc:spChg chg="add del mod">
          <ac:chgData name="Eckenrod, Autumn M (DFW)" userId="32cb3083-a8a9-4483-a032-644cff855dc3" providerId="ADAL" clId="{BF62B700-24B4-4D88-92A2-E6DAA9BF3AF4}" dt="2022-03-22T18:55:17.030" v="1780" actId="478"/>
          <ac:spMkLst>
            <pc:docMk/>
            <pc:sldMk cId="4191284160" sldId="278"/>
            <ac:spMk id="8" creationId="{4E55BF07-2CA3-4AF1-B697-A9CE2A5F55B8}"/>
          </ac:spMkLst>
        </pc:spChg>
        <pc:spChg chg="add del mod">
          <ac:chgData name="Eckenrod, Autumn M (DFW)" userId="32cb3083-a8a9-4483-a032-644cff855dc3" providerId="ADAL" clId="{BF62B700-24B4-4D88-92A2-E6DAA9BF3AF4}" dt="2022-03-22T18:55:23.741" v="1785"/>
          <ac:spMkLst>
            <pc:docMk/>
            <pc:sldMk cId="4191284160" sldId="278"/>
            <ac:spMk id="10" creationId="{F02A4975-9F46-4F8A-8F50-8D3B25CEFA0A}"/>
          </ac:spMkLst>
        </pc:spChg>
        <pc:spChg chg="add del mod">
          <ac:chgData name="Eckenrod, Autumn M (DFW)" userId="32cb3083-a8a9-4483-a032-644cff855dc3" providerId="ADAL" clId="{BF62B700-24B4-4D88-92A2-E6DAA9BF3AF4}" dt="2022-03-22T19:04:03.160" v="2065" actId="478"/>
          <ac:spMkLst>
            <pc:docMk/>
            <pc:sldMk cId="4191284160" sldId="278"/>
            <ac:spMk id="12" creationId="{5CF9CB73-02FD-4B69-8AEC-2086B26B22A0}"/>
          </ac:spMkLst>
        </pc:spChg>
        <pc:picChg chg="add del mod">
          <ac:chgData name="Eckenrod, Autumn M (DFW)" userId="32cb3083-a8a9-4483-a032-644cff855dc3" providerId="ADAL" clId="{BF62B700-24B4-4D88-92A2-E6DAA9BF3AF4}" dt="2022-03-22T18:55:21.198" v="1784" actId="478"/>
          <ac:picMkLst>
            <pc:docMk/>
            <pc:sldMk cId="4191284160" sldId="278"/>
            <ac:picMk id="5" creationId="{9CEEF291-2657-43EC-8F81-F365C9285A1B}"/>
          </ac:picMkLst>
        </pc:picChg>
        <pc:picChg chg="add del mod">
          <ac:chgData name="Eckenrod, Autumn M (DFW)" userId="32cb3083-a8a9-4483-a032-644cff855dc3" providerId="ADAL" clId="{BF62B700-24B4-4D88-92A2-E6DAA9BF3AF4}" dt="2022-03-22T18:55:19.253" v="1782"/>
          <ac:picMkLst>
            <pc:docMk/>
            <pc:sldMk cId="4191284160" sldId="278"/>
            <ac:picMk id="6" creationId="{5F0ED250-8B7D-448C-A9C5-A6DAAE88ADFC}"/>
          </ac:picMkLst>
        </pc:picChg>
        <pc:picChg chg="add mod">
          <ac:chgData name="Eckenrod, Autumn M (DFW)" userId="32cb3083-a8a9-4483-a032-644cff855dc3" providerId="ADAL" clId="{BF62B700-24B4-4D88-92A2-E6DAA9BF3AF4}" dt="2022-03-22T18:55:29.982" v="1788" actId="1076"/>
          <ac:picMkLst>
            <pc:docMk/>
            <pc:sldMk cId="4191284160" sldId="278"/>
            <ac:picMk id="11" creationId="{26373D3A-AB1F-4DD6-A634-C58F8EF2C7A2}"/>
          </ac:picMkLst>
        </pc:picChg>
      </pc:sldChg>
      <pc:sldChg chg="addSp delSp modSp new mod ord modClrScheme chgLayout">
        <pc:chgData name="Eckenrod, Autumn M (DFW)" userId="32cb3083-a8a9-4483-a032-644cff855dc3" providerId="ADAL" clId="{BF62B700-24B4-4D88-92A2-E6DAA9BF3AF4}" dt="2022-03-21T21:27:07.918" v="1030" actId="255"/>
        <pc:sldMkLst>
          <pc:docMk/>
          <pc:sldMk cId="1954127523" sldId="279"/>
        </pc:sldMkLst>
        <pc:spChg chg="del mod ord">
          <ac:chgData name="Eckenrod, Autumn M (DFW)" userId="32cb3083-a8a9-4483-a032-644cff855dc3" providerId="ADAL" clId="{BF62B700-24B4-4D88-92A2-E6DAA9BF3AF4}" dt="2022-03-21T20:32:33.887" v="86" actId="700"/>
          <ac:spMkLst>
            <pc:docMk/>
            <pc:sldMk cId="1954127523" sldId="279"/>
            <ac:spMk id="2" creationId="{2F0F58F2-393F-46EA-810A-6505A29A7DBE}"/>
          </ac:spMkLst>
        </pc:spChg>
        <pc:spChg chg="del mod ord">
          <ac:chgData name="Eckenrod, Autumn M (DFW)" userId="32cb3083-a8a9-4483-a032-644cff855dc3" providerId="ADAL" clId="{BF62B700-24B4-4D88-92A2-E6DAA9BF3AF4}" dt="2022-03-21T20:32:33.887" v="86" actId="700"/>
          <ac:spMkLst>
            <pc:docMk/>
            <pc:sldMk cId="1954127523" sldId="279"/>
            <ac:spMk id="3" creationId="{FCF486C1-D1B3-407C-82D3-609C60B1AA63}"/>
          </ac:spMkLst>
        </pc:spChg>
        <pc:spChg chg="del">
          <ac:chgData name="Eckenrod, Autumn M (DFW)" userId="32cb3083-a8a9-4483-a032-644cff855dc3" providerId="ADAL" clId="{BF62B700-24B4-4D88-92A2-E6DAA9BF3AF4}" dt="2022-03-21T20:32:33.887" v="86" actId="700"/>
          <ac:spMkLst>
            <pc:docMk/>
            <pc:sldMk cId="1954127523" sldId="279"/>
            <ac:spMk id="4" creationId="{450AC7C6-403B-4832-887E-34C938530C22}"/>
          </ac:spMkLst>
        </pc:spChg>
        <pc:spChg chg="add mod ord">
          <ac:chgData name="Eckenrod, Autumn M (DFW)" userId="32cb3083-a8a9-4483-a032-644cff855dc3" providerId="ADAL" clId="{BF62B700-24B4-4D88-92A2-E6DAA9BF3AF4}" dt="2022-03-21T21:05:52.488" v="524" actId="20577"/>
          <ac:spMkLst>
            <pc:docMk/>
            <pc:sldMk cId="1954127523" sldId="279"/>
            <ac:spMk id="5" creationId="{CF4E1D4B-B643-462D-856D-F4D8021C555A}"/>
          </ac:spMkLst>
        </pc:spChg>
        <pc:spChg chg="add del mod ord">
          <ac:chgData name="Eckenrod, Autumn M (DFW)" userId="32cb3083-a8a9-4483-a032-644cff855dc3" providerId="ADAL" clId="{BF62B700-24B4-4D88-92A2-E6DAA9BF3AF4}" dt="2022-03-21T20:36:57.759" v="135"/>
          <ac:spMkLst>
            <pc:docMk/>
            <pc:sldMk cId="1954127523" sldId="279"/>
            <ac:spMk id="6" creationId="{68DC4B87-3203-4BDD-BF51-586DADA1A72B}"/>
          </ac:spMkLst>
        </pc:spChg>
        <pc:spChg chg="add del mod ord">
          <ac:chgData name="Eckenrod, Autumn M (DFW)" userId="32cb3083-a8a9-4483-a032-644cff855dc3" providerId="ADAL" clId="{BF62B700-24B4-4D88-92A2-E6DAA9BF3AF4}" dt="2022-03-21T20:54:49.911" v="198" actId="700"/>
          <ac:spMkLst>
            <pc:docMk/>
            <pc:sldMk cId="1954127523" sldId="279"/>
            <ac:spMk id="8" creationId="{06240B9A-4F3D-4C90-A8DE-14A6610CF7A6}"/>
          </ac:spMkLst>
        </pc:spChg>
        <pc:spChg chg="add del mod">
          <ac:chgData name="Eckenrod, Autumn M (DFW)" userId="32cb3083-a8a9-4483-a032-644cff855dc3" providerId="ADAL" clId="{BF62B700-24B4-4D88-92A2-E6DAA9BF3AF4}" dt="2022-03-21T20:55:46.693" v="207" actId="478"/>
          <ac:spMkLst>
            <pc:docMk/>
            <pc:sldMk cId="1954127523" sldId="279"/>
            <ac:spMk id="9" creationId="{E0172F93-E5FD-41BC-9A32-9594BD671D07}"/>
          </ac:spMkLst>
        </pc:spChg>
        <pc:spChg chg="add mod">
          <ac:chgData name="Eckenrod, Autumn M (DFW)" userId="32cb3083-a8a9-4483-a032-644cff855dc3" providerId="ADAL" clId="{BF62B700-24B4-4D88-92A2-E6DAA9BF3AF4}" dt="2022-03-21T20:56:47.891" v="261" actId="14100"/>
          <ac:spMkLst>
            <pc:docMk/>
            <pc:sldMk cId="1954127523" sldId="279"/>
            <ac:spMk id="10" creationId="{C6566701-31BF-4E46-B7DC-8D12BD8D890F}"/>
          </ac:spMkLst>
        </pc:spChg>
        <pc:spChg chg="add mod">
          <ac:chgData name="Eckenrod, Autumn M (DFW)" userId="32cb3083-a8a9-4483-a032-644cff855dc3" providerId="ADAL" clId="{BF62B700-24B4-4D88-92A2-E6DAA9BF3AF4}" dt="2022-03-21T21:27:07.918" v="1030" actId="255"/>
          <ac:spMkLst>
            <pc:docMk/>
            <pc:sldMk cId="1954127523" sldId="279"/>
            <ac:spMk id="11" creationId="{27F5AB68-83E7-4269-BF78-4E9A6742E473}"/>
          </ac:spMkLst>
        </pc:spChg>
        <pc:picChg chg="add mod ord">
          <ac:chgData name="Eckenrod, Autumn M (DFW)" userId="32cb3083-a8a9-4483-a032-644cff855dc3" providerId="ADAL" clId="{BF62B700-24B4-4D88-92A2-E6DAA9BF3AF4}" dt="2022-03-21T20:54:49.911" v="198" actId="700"/>
          <ac:picMkLst>
            <pc:docMk/>
            <pc:sldMk cId="1954127523" sldId="279"/>
            <ac:picMk id="7" creationId="{F5D88B98-4ED6-411F-B5D2-A4FCCCA218F6}"/>
          </ac:picMkLst>
        </pc:picChg>
      </pc:sldChg>
      <pc:sldChg chg="addSp delSp modSp new mod">
        <pc:chgData name="Eckenrod, Autumn M (DFW)" userId="32cb3083-a8a9-4483-a032-644cff855dc3" providerId="ADAL" clId="{BF62B700-24B4-4D88-92A2-E6DAA9BF3AF4}" dt="2022-03-21T21:47:42.249" v="1680" actId="20577"/>
        <pc:sldMkLst>
          <pc:docMk/>
          <pc:sldMk cId="660545362" sldId="280"/>
        </pc:sldMkLst>
        <pc:spChg chg="mod">
          <ac:chgData name="Eckenrod, Autumn M (DFW)" userId="32cb3083-a8a9-4483-a032-644cff855dc3" providerId="ADAL" clId="{BF62B700-24B4-4D88-92A2-E6DAA9BF3AF4}" dt="2022-03-21T21:06:09.413" v="550" actId="20577"/>
          <ac:spMkLst>
            <pc:docMk/>
            <pc:sldMk cId="660545362" sldId="280"/>
            <ac:spMk id="2" creationId="{A194AED0-4DE3-4449-B2E7-F46CDABF0BF8}"/>
          </ac:spMkLst>
        </pc:spChg>
        <pc:spChg chg="del">
          <ac:chgData name="Eckenrod, Autumn M (DFW)" userId="32cb3083-a8a9-4483-a032-644cff855dc3" providerId="ADAL" clId="{BF62B700-24B4-4D88-92A2-E6DAA9BF3AF4}" dt="2022-03-21T20:40:50.961" v="171"/>
          <ac:spMkLst>
            <pc:docMk/>
            <pc:sldMk cId="660545362" sldId="280"/>
            <ac:spMk id="3" creationId="{3B3750DC-9F50-48F9-A75E-6066B23D96CF}"/>
          </ac:spMkLst>
        </pc:spChg>
        <pc:spChg chg="add mod">
          <ac:chgData name="Eckenrod, Autumn M (DFW)" userId="32cb3083-a8a9-4483-a032-644cff855dc3" providerId="ADAL" clId="{BF62B700-24B4-4D88-92A2-E6DAA9BF3AF4}" dt="2022-03-21T21:47:42.249" v="1680" actId="20577"/>
          <ac:spMkLst>
            <pc:docMk/>
            <pc:sldMk cId="660545362" sldId="280"/>
            <ac:spMk id="5" creationId="{CA65C68F-890D-4290-AB8E-C84390C62714}"/>
          </ac:spMkLst>
        </pc:spChg>
        <pc:picChg chg="add mod">
          <ac:chgData name="Eckenrod, Autumn M (DFW)" userId="32cb3083-a8a9-4483-a032-644cff855dc3" providerId="ADAL" clId="{BF62B700-24B4-4D88-92A2-E6DAA9BF3AF4}" dt="2022-03-21T20:41:00.052" v="174" actId="1076"/>
          <ac:picMkLst>
            <pc:docMk/>
            <pc:sldMk cId="660545362" sldId="280"/>
            <ac:picMk id="4" creationId="{5554F2A2-79C8-47E3-8305-804D84FEE263}"/>
          </ac:picMkLst>
        </pc:picChg>
      </pc:sldChg>
      <pc:sldChg chg="addSp delSp modSp new mod">
        <pc:chgData name="Eckenrod, Autumn M (DFW)" userId="32cb3083-a8a9-4483-a032-644cff855dc3" providerId="ADAL" clId="{BF62B700-24B4-4D88-92A2-E6DAA9BF3AF4}" dt="2022-03-21T21:48:04.966" v="1754" actId="1076"/>
        <pc:sldMkLst>
          <pc:docMk/>
          <pc:sldMk cId="815756953" sldId="281"/>
        </pc:sldMkLst>
        <pc:spChg chg="mod">
          <ac:chgData name="Eckenrod, Autumn M (DFW)" userId="32cb3083-a8a9-4483-a032-644cff855dc3" providerId="ADAL" clId="{BF62B700-24B4-4D88-92A2-E6DAA9BF3AF4}" dt="2022-03-21T21:06:23.077" v="583" actId="20577"/>
          <ac:spMkLst>
            <pc:docMk/>
            <pc:sldMk cId="815756953" sldId="281"/>
            <ac:spMk id="2" creationId="{90D05C80-3D8E-4C46-8F2B-80E84B590EB2}"/>
          </ac:spMkLst>
        </pc:spChg>
        <pc:spChg chg="del">
          <ac:chgData name="Eckenrod, Autumn M (DFW)" userId="32cb3083-a8a9-4483-a032-644cff855dc3" providerId="ADAL" clId="{BF62B700-24B4-4D88-92A2-E6DAA9BF3AF4}" dt="2022-03-21T20:45:42.257" v="194"/>
          <ac:spMkLst>
            <pc:docMk/>
            <pc:sldMk cId="815756953" sldId="281"/>
            <ac:spMk id="3" creationId="{86F329D0-2D69-49AE-B7E4-03E3E6DEF3BF}"/>
          </ac:spMkLst>
        </pc:spChg>
        <pc:spChg chg="add mod">
          <ac:chgData name="Eckenrod, Autumn M (DFW)" userId="32cb3083-a8a9-4483-a032-644cff855dc3" providerId="ADAL" clId="{BF62B700-24B4-4D88-92A2-E6DAA9BF3AF4}" dt="2022-03-21T21:48:04.966" v="1754" actId="1076"/>
          <ac:spMkLst>
            <pc:docMk/>
            <pc:sldMk cId="815756953" sldId="281"/>
            <ac:spMk id="5" creationId="{88C4AB51-2000-4D93-8A00-C86A1AEF960E}"/>
          </ac:spMkLst>
        </pc:spChg>
        <pc:picChg chg="add mod">
          <ac:chgData name="Eckenrod, Autumn M (DFW)" userId="32cb3083-a8a9-4483-a032-644cff855dc3" providerId="ADAL" clId="{BF62B700-24B4-4D88-92A2-E6DAA9BF3AF4}" dt="2022-03-21T20:45:47.398" v="196" actId="14100"/>
          <ac:picMkLst>
            <pc:docMk/>
            <pc:sldMk cId="815756953" sldId="281"/>
            <ac:picMk id="4" creationId="{CF321336-AD92-4831-B8D4-68AA2B592CC6}"/>
          </ac:picMkLst>
        </pc:picChg>
      </pc:sldChg>
      <pc:sldChg chg="addSp delSp modSp new mod">
        <pc:chgData name="Eckenrod, Autumn M (DFW)" userId="32cb3083-a8a9-4483-a032-644cff855dc3" providerId="ADAL" clId="{BF62B700-24B4-4D88-92A2-E6DAA9BF3AF4}" dt="2022-03-21T21:52:03.097" v="1771" actId="478"/>
        <pc:sldMkLst>
          <pc:docMk/>
          <pc:sldMk cId="1016381703" sldId="282"/>
        </pc:sldMkLst>
        <pc:spChg chg="mod">
          <ac:chgData name="Eckenrod, Autumn M (DFW)" userId="32cb3083-a8a9-4483-a032-644cff855dc3" providerId="ADAL" clId="{BF62B700-24B4-4D88-92A2-E6DAA9BF3AF4}" dt="2022-03-21T21:45:35.719" v="1580" actId="20577"/>
          <ac:spMkLst>
            <pc:docMk/>
            <pc:sldMk cId="1016381703" sldId="282"/>
            <ac:spMk id="2" creationId="{070C8FBC-A3AB-4F88-A805-2B8C266718C1}"/>
          </ac:spMkLst>
        </pc:spChg>
        <pc:spChg chg="mod">
          <ac:chgData name="Eckenrod, Autumn M (DFW)" userId="32cb3083-a8a9-4483-a032-644cff855dc3" providerId="ADAL" clId="{BF62B700-24B4-4D88-92A2-E6DAA9BF3AF4}" dt="2022-03-21T21:45:11.864" v="1557" actId="14100"/>
          <ac:spMkLst>
            <pc:docMk/>
            <pc:sldMk cId="1016381703" sldId="282"/>
            <ac:spMk id="3" creationId="{9753EB4C-7619-450B-8C27-9718D291BEEB}"/>
          </ac:spMkLst>
        </pc:spChg>
        <pc:spChg chg="add del mod">
          <ac:chgData name="Eckenrod, Autumn M (DFW)" userId="32cb3083-a8a9-4483-a032-644cff855dc3" providerId="ADAL" clId="{BF62B700-24B4-4D88-92A2-E6DAA9BF3AF4}" dt="2022-03-21T21:52:03.097" v="1771" actId="478"/>
          <ac:spMkLst>
            <pc:docMk/>
            <pc:sldMk cId="1016381703" sldId="282"/>
            <ac:spMk id="4" creationId="{76CEE4A1-1504-46F9-A6F6-91A762280DE0}"/>
          </ac:spMkLst>
        </pc:spChg>
      </pc:sldChg>
      <pc:sldChg chg="addSp delSp modSp new">
        <pc:chgData name="Eckenrod, Autumn M (DFW)" userId="32cb3083-a8a9-4483-a032-644cff855dc3" providerId="ADAL" clId="{BF62B700-24B4-4D88-92A2-E6DAA9BF3AF4}" dt="2022-03-22T19:03:54.909" v="2063" actId="1076"/>
        <pc:sldMkLst>
          <pc:docMk/>
          <pc:sldMk cId="3644920598" sldId="283"/>
        </pc:sldMkLst>
        <pc:spChg chg="mod">
          <ac:chgData name="Eckenrod, Autumn M (DFW)" userId="32cb3083-a8a9-4483-a032-644cff855dc3" providerId="ADAL" clId="{BF62B700-24B4-4D88-92A2-E6DAA9BF3AF4}" dt="2022-03-22T19:02:09.126" v="2004" actId="20577"/>
          <ac:spMkLst>
            <pc:docMk/>
            <pc:sldMk cId="3644920598" sldId="283"/>
            <ac:spMk id="2" creationId="{8AC4C99B-9592-4A34-BAD2-76274986FDCE}"/>
          </ac:spMkLst>
        </pc:spChg>
        <pc:spChg chg="del">
          <ac:chgData name="Eckenrod, Autumn M (DFW)" userId="32cb3083-a8a9-4483-a032-644cff855dc3" providerId="ADAL" clId="{BF62B700-24B4-4D88-92A2-E6DAA9BF3AF4}" dt="2022-03-22T19:00:09.225" v="1954"/>
          <ac:spMkLst>
            <pc:docMk/>
            <pc:sldMk cId="3644920598" sldId="283"/>
            <ac:spMk id="3" creationId="{13DFC613-4273-4CA5-9C05-E04091981A58}"/>
          </ac:spMkLst>
        </pc:spChg>
        <pc:picChg chg="add mod">
          <ac:chgData name="Eckenrod, Autumn M (DFW)" userId="32cb3083-a8a9-4483-a032-644cff855dc3" providerId="ADAL" clId="{BF62B700-24B4-4D88-92A2-E6DAA9BF3AF4}" dt="2022-03-22T19:03:54.909" v="2063" actId="1076"/>
          <ac:picMkLst>
            <pc:docMk/>
            <pc:sldMk cId="3644920598" sldId="283"/>
            <ac:picMk id="4" creationId="{F0A109EE-7D97-4A79-9620-19647BFA61F1}"/>
          </ac:picMkLst>
        </pc:picChg>
      </pc:sldChg>
      <pc:sldChg chg="delSp add del setBg delDesignElem">
        <pc:chgData name="Eckenrod, Autumn M (DFW)" userId="32cb3083-a8a9-4483-a032-644cff855dc3" providerId="ADAL" clId="{BF62B700-24B4-4D88-92A2-E6DAA9BF3AF4}" dt="2022-03-22T19:04:57.951" v="2072" actId="47"/>
        <pc:sldMkLst>
          <pc:docMk/>
          <pc:sldMk cId="868561754" sldId="284"/>
        </pc:sldMkLst>
        <pc:spChg chg="del">
          <ac:chgData name="Eckenrod, Autumn M (DFW)" userId="32cb3083-a8a9-4483-a032-644cff855dc3" providerId="ADAL" clId="{BF62B700-24B4-4D88-92A2-E6DAA9BF3AF4}" dt="2022-03-22T19:04:26.246" v="2067"/>
          <ac:spMkLst>
            <pc:docMk/>
            <pc:sldMk cId="868561754" sldId="284"/>
            <ac:spMk id="19" creationId="{37C89E4B-3C9F-44B9-8B86-D9E3D112D8EC}"/>
          </ac:spMkLst>
        </pc:spChg>
        <pc:cxnChg chg="del">
          <ac:chgData name="Eckenrod, Autumn M (DFW)" userId="32cb3083-a8a9-4483-a032-644cff855dc3" providerId="ADAL" clId="{BF62B700-24B4-4D88-92A2-E6DAA9BF3AF4}" dt="2022-03-22T19:04:26.246" v="2067"/>
          <ac:cxnSpMkLst>
            <pc:docMk/>
            <pc:sldMk cId="868561754" sldId="284"/>
            <ac:cxnSpMk id="21" creationId="{AA2EAA10-076F-46BD-8F0F-B9A2FB77A85C}"/>
          </ac:cxnSpMkLst>
        </pc:cxnChg>
        <pc:cxnChg chg="del">
          <ac:chgData name="Eckenrod, Autumn M (DFW)" userId="32cb3083-a8a9-4483-a032-644cff855dc3" providerId="ADAL" clId="{BF62B700-24B4-4D88-92A2-E6DAA9BF3AF4}" dt="2022-03-22T19:04:26.246" v="2067"/>
          <ac:cxnSpMkLst>
            <pc:docMk/>
            <pc:sldMk cId="868561754" sldId="284"/>
            <ac:cxnSpMk id="23" creationId="{D891E407-403B-4764-86C9-33A56D3BCAA3}"/>
          </ac:cxnSpMkLst>
        </pc:cxnChg>
      </pc:sldChg>
      <pc:sldChg chg="addSp delSp modSp new del mod">
        <pc:chgData name="Eckenrod, Autumn M (DFW)" userId="32cb3083-a8a9-4483-a032-644cff855dc3" providerId="ADAL" clId="{BF62B700-24B4-4D88-92A2-E6DAA9BF3AF4}" dt="2022-03-22T21:07:46.359" v="2297" actId="47"/>
        <pc:sldMkLst>
          <pc:docMk/>
          <pc:sldMk cId="1180764835" sldId="284"/>
        </pc:sldMkLst>
        <pc:spChg chg="del">
          <ac:chgData name="Eckenrod, Autumn M (DFW)" userId="32cb3083-a8a9-4483-a032-644cff855dc3" providerId="ADAL" clId="{BF62B700-24B4-4D88-92A2-E6DAA9BF3AF4}" dt="2022-03-22T19:25:08.772" v="2251" actId="478"/>
          <ac:spMkLst>
            <pc:docMk/>
            <pc:sldMk cId="1180764835" sldId="284"/>
            <ac:spMk id="2" creationId="{8657B9AD-0D42-47E0-9139-3168515D3135}"/>
          </ac:spMkLst>
        </pc:spChg>
        <pc:spChg chg="del">
          <ac:chgData name="Eckenrod, Autumn M (DFW)" userId="32cb3083-a8a9-4483-a032-644cff855dc3" providerId="ADAL" clId="{BF62B700-24B4-4D88-92A2-E6DAA9BF3AF4}" dt="2022-03-22T19:25:10.100" v="2252" actId="478"/>
          <ac:spMkLst>
            <pc:docMk/>
            <pc:sldMk cId="1180764835" sldId="284"/>
            <ac:spMk id="3" creationId="{215AFA2D-438B-4653-8409-ED353D2ABB43}"/>
          </ac:spMkLst>
        </pc:spChg>
        <pc:graphicFrameChg chg="add del mod">
          <ac:chgData name="Eckenrod, Autumn M (DFW)" userId="32cb3083-a8a9-4483-a032-644cff855dc3" providerId="ADAL" clId="{BF62B700-24B4-4D88-92A2-E6DAA9BF3AF4}" dt="2022-03-22T19:32:24.137" v="2287" actId="12084"/>
          <ac:graphicFrameMkLst>
            <pc:docMk/>
            <pc:sldMk cId="1180764835" sldId="284"/>
            <ac:graphicFrameMk id="9" creationId="{E2F10F65-6159-44C0-9B49-636189BF3DDC}"/>
          </ac:graphicFrameMkLst>
        </pc:graphicFrameChg>
        <pc:picChg chg="add del mod">
          <ac:chgData name="Eckenrod, Autumn M (DFW)" userId="32cb3083-a8a9-4483-a032-644cff855dc3" providerId="ADAL" clId="{BF62B700-24B4-4D88-92A2-E6DAA9BF3AF4}" dt="2022-03-22T19:25:23.491" v="2257" actId="478"/>
          <ac:picMkLst>
            <pc:docMk/>
            <pc:sldMk cId="1180764835" sldId="284"/>
            <ac:picMk id="4" creationId="{EAC16271-0D9A-4D25-90AD-25E7CC17A572}"/>
          </ac:picMkLst>
        </pc:picChg>
        <pc:picChg chg="add mod">
          <ac:chgData name="Eckenrod, Autumn M (DFW)" userId="32cb3083-a8a9-4483-a032-644cff855dc3" providerId="ADAL" clId="{BF62B700-24B4-4D88-92A2-E6DAA9BF3AF4}" dt="2022-03-22T19:30:38.091" v="2273" actId="14100"/>
          <ac:picMkLst>
            <pc:docMk/>
            <pc:sldMk cId="1180764835" sldId="284"/>
            <ac:picMk id="5" creationId="{795B26DA-D982-4304-AAEB-FB05F65265FA}"/>
          </ac:picMkLst>
        </pc:picChg>
        <pc:picChg chg="add del mod">
          <ac:chgData name="Eckenrod, Autumn M (DFW)" userId="32cb3083-a8a9-4483-a032-644cff855dc3" providerId="ADAL" clId="{BF62B700-24B4-4D88-92A2-E6DAA9BF3AF4}" dt="2022-03-22T19:33:43.436" v="2292" actId="1076"/>
          <ac:picMkLst>
            <pc:docMk/>
            <pc:sldMk cId="1180764835" sldId="284"/>
            <ac:picMk id="6" creationId="{C23F1E85-57F8-4455-A57D-E12FB115FFAA}"/>
          </ac:picMkLst>
        </pc:picChg>
        <pc:picChg chg="add del mod">
          <ac:chgData name="Eckenrod, Autumn M (DFW)" userId="32cb3083-a8a9-4483-a032-644cff855dc3" providerId="ADAL" clId="{BF62B700-24B4-4D88-92A2-E6DAA9BF3AF4}" dt="2022-03-22T19:34:06.999" v="2294" actId="478"/>
          <ac:picMkLst>
            <pc:docMk/>
            <pc:sldMk cId="1180764835" sldId="284"/>
            <ac:picMk id="7" creationId="{BF0CA61D-3629-403A-92CE-9ABB34AFBC2F}"/>
          </ac:picMkLst>
        </pc:picChg>
        <pc:picChg chg="add del mod">
          <ac:chgData name="Eckenrod, Autumn M (DFW)" userId="32cb3083-a8a9-4483-a032-644cff855dc3" providerId="ADAL" clId="{BF62B700-24B4-4D88-92A2-E6DAA9BF3AF4}" dt="2022-03-22T19:34:06.358" v="2293" actId="478"/>
          <ac:picMkLst>
            <pc:docMk/>
            <pc:sldMk cId="1180764835" sldId="284"/>
            <ac:picMk id="8" creationId="{1609C9F2-B0A4-422F-8084-A88AA30EED2F}"/>
          </ac:picMkLst>
        </pc:picChg>
      </pc:sldChg>
      <pc:sldChg chg="modSp new mod">
        <pc:chgData name="Eckenrod, Autumn M (DFW)" userId="32cb3083-a8a9-4483-a032-644cff855dc3" providerId="ADAL" clId="{BF62B700-24B4-4D88-92A2-E6DAA9BF3AF4}" dt="2022-03-24T16:13:05.413" v="2705" actId="120"/>
        <pc:sldMkLst>
          <pc:docMk/>
          <pc:sldMk cId="3033585341" sldId="284"/>
        </pc:sldMkLst>
        <pc:spChg chg="mod">
          <ac:chgData name="Eckenrod, Autumn M (DFW)" userId="32cb3083-a8a9-4483-a032-644cff855dc3" providerId="ADAL" clId="{BF62B700-24B4-4D88-92A2-E6DAA9BF3AF4}" dt="2022-03-24T16:12:21.783" v="2606" actId="20577"/>
          <ac:spMkLst>
            <pc:docMk/>
            <pc:sldMk cId="3033585341" sldId="284"/>
            <ac:spMk id="2" creationId="{344DC3A1-819B-4FF6-BC9E-C3C33DF8BC52}"/>
          </ac:spMkLst>
        </pc:spChg>
        <pc:spChg chg="mod">
          <ac:chgData name="Eckenrod, Autumn M (DFW)" userId="32cb3083-a8a9-4483-a032-644cff855dc3" providerId="ADAL" clId="{BF62B700-24B4-4D88-92A2-E6DAA9BF3AF4}" dt="2022-03-24T16:13:05.413" v="2705" actId="120"/>
          <ac:spMkLst>
            <pc:docMk/>
            <pc:sldMk cId="3033585341" sldId="284"/>
            <ac:spMk id="3" creationId="{75432CC7-B1D7-484A-9DB3-979AE559FBEA}"/>
          </ac:spMkLst>
        </pc:spChg>
      </pc:sldChg>
      <pc:sldChg chg="delSp add del setBg delDesignElem">
        <pc:chgData name="Eckenrod, Autumn M (DFW)" userId="32cb3083-a8a9-4483-a032-644cff855dc3" providerId="ADAL" clId="{BF62B700-24B4-4D88-92A2-E6DAA9BF3AF4}" dt="2022-03-22T19:04:45.307" v="2070" actId="2696"/>
        <pc:sldMkLst>
          <pc:docMk/>
          <pc:sldMk cId="3607743853" sldId="285"/>
        </pc:sldMkLst>
        <pc:spChg chg="del">
          <ac:chgData name="Eckenrod, Autumn M (DFW)" userId="32cb3083-a8a9-4483-a032-644cff855dc3" providerId="ADAL" clId="{BF62B700-24B4-4D88-92A2-E6DAA9BF3AF4}" dt="2022-03-22T19:04:30.014" v="2069"/>
          <ac:spMkLst>
            <pc:docMk/>
            <pc:sldMk cId="3607743853" sldId="285"/>
            <ac:spMk id="19" creationId="{37C89E4B-3C9F-44B9-8B86-D9E3D112D8EC}"/>
          </ac:spMkLst>
        </pc:spChg>
        <pc:cxnChg chg="del">
          <ac:chgData name="Eckenrod, Autumn M (DFW)" userId="32cb3083-a8a9-4483-a032-644cff855dc3" providerId="ADAL" clId="{BF62B700-24B4-4D88-92A2-E6DAA9BF3AF4}" dt="2022-03-22T19:04:30.014" v="2069"/>
          <ac:cxnSpMkLst>
            <pc:docMk/>
            <pc:sldMk cId="3607743853" sldId="285"/>
            <ac:cxnSpMk id="21" creationId="{AA2EAA10-076F-46BD-8F0F-B9A2FB77A85C}"/>
          </ac:cxnSpMkLst>
        </pc:cxnChg>
        <pc:cxnChg chg="del">
          <ac:chgData name="Eckenrod, Autumn M (DFW)" userId="32cb3083-a8a9-4483-a032-644cff855dc3" providerId="ADAL" clId="{BF62B700-24B4-4D88-92A2-E6DAA9BF3AF4}" dt="2022-03-22T19:04:30.014" v="2069"/>
          <ac:cxnSpMkLst>
            <pc:docMk/>
            <pc:sldMk cId="3607743853" sldId="285"/>
            <ac:cxnSpMk id="23" creationId="{D891E407-403B-4764-86C9-33A56D3BCAA3}"/>
          </ac:cxnSpMkLst>
        </pc:cxnChg>
      </pc:sldChg>
    </pc:docChg>
  </pc:docChgLst>
  <pc:docChgLst>
    <pc:chgData name="Eckenrod, Autumn M (DFW)" userId="32cb3083-a8a9-4483-a032-644cff855dc3" providerId="ADAL" clId="{DA5DC546-8455-400F-B668-6A6D43D28719}"/>
    <pc:docChg chg="undo redo custSel addSld delSld modSld sldOrd">
      <pc:chgData name="Eckenrod, Autumn M (DFW)" userId="32cb3083-a8a9-4483-a032-644cff855dc3" providerId="ADAL" clId="{DA5DC546-8455-400F-B668-6A6D43D28719}" dt="2023-03-24T20:25:43.435" v="2746" actId="26606"/>
      <pc:docMkLst>
        <pc:docMk/>
      </pc:docMkLst>
      <pc:sldChg chg="delSp delDesignElem">
        <pc:chgData name="Eckenrod, Autumn M (DFW)" userId="32cb3083-a8a9-4483-a032-644cff855dc3" providerId="ADAL" clId="{DA5DC546-8455-400F-B668-6A6D43D28719}" dt="2023-03-24T17:03:37.622" v="1075"/>
        <pc:sldMkLst>
          <pc:docMk/>
          <pc:sldMk cId="3611775816" sldId="256"/>
        </pc:sldMkLst>
        <pc:spChg chg="del">
          <ac:chgData name="Eckenrod, Autumn M (DFW)" userId="32cb3083-a8a9-4483-a032-644cff855dc3" providerId="ADAL" clId="{DA5DC546-8455-400F-B668-6A6D43D28719}" dt="2023-03-24T17:03:37.622" v="1075"/>
          <ac:spMkLst>
            <pc:docMk/>
            <pc:sldMk cId="3611775816" sldId="256"/>
            <ac:spMk id="10" creationId="{37C89E4B-3C9F-44B9-8B86-D9E3D112D8EC}"/>
          </ac:spMkLst>
        </pc:spChg>
        <pc:cxnChg chg="del">
          <ac:chgData name="Eckenrod, Autumn M (DFW)" userId="32cb3083-a8a9-4483-a032-644cff855dc3" providerId="ADAL" clId="{DA5DC546-8455-400F-B668-6A6D43D28719}" dt="2023-03-24T17:03:37.622" v="1075"/>
          <ac:cxnSpMkLst>
            <pc:docMk/>
            <pc:sldMk cId="3611775816" sldId="256"/>
            <ac:cxnSpMk id="12" creationId="{AA2EAA10-076F-46BD-8F0F-B9A2FB77A85C}"/>
          </ac:cxnSpMkLst>
        </pc:cxnChg>
        <pc:cxnChg chg="del">
          <ac:chgData name="Eckenrod, Autumn M (DFW)" userId="32cb3083-a8a9-4483-a032-644cff855dc3" providerId="ADAL" clId="{DA5DC546-8455-400F-B668-6A6D43D28719}" dt="2023-03-24T17:03:37.622" v="1075"/>
          <ac:cxnSpMkLst>
            <pc:docMk/>
            <pc:sldMk cId="3611775816" sldId="256"/>
            <ac:cxnSpMk id="14" creationId="{D891E407-403B-4764-86C9-33A56D3BCAA3}"/>
          </ac:cxnSpMkLst>
        </pc:cxnChg>
      </pc:sldChg>
      <pc:sldChg chg="delSp delDesignElem">
        <pc:chgData name="Eckenrod, Autumn M (DFW)" userId="32cb3083-a8a9-4483-a032-644cff855dc3" providerId="ADAL" clId="{DA5DC546-8455-400F-B668-6A6D43D28719}" dt="2023-03-24T17:03:37.622" v="1075"/>
        <pc:sldMkLst>
          <pc:docMk/>
          <pc:sldMk cId="4007974955" sldId="257"/>
        </pc:sldMkLst>
        <pc:spChg chg="del">
          <ac:chgData name="Eckenrod, Autumn M (DFW)" userId="32cb3083-a8a9-4483-a032-644cff855dc3" providerId="ADAL" clId="{DA5DC546-8455-400F-B668-6A6D43D28719}" dt="2023-03-24T17:03:37.622" v="1075"/>
          <ac:spMkLst>
            <pc:docMk/>
            <pc:sldMk cId="4007974955" sldId="257"/>
            <ac:spMk id="10" creationId="{37C89E4B-3C9F-44B9-8B86-D9E3D112D8EC}"/>
          </ac:spMkLst>
        </pc:spChg>
        <pc:cxnChg chg="del">
          <ac:chgData name="Eckenrod, Autumn M (DFW)" userId="32cb3083-a8a9-4483-a032-644cff855dc3" providerId="ADAL" clId="{DA5DC546-8455-400F-B668-6A6D43D28719}" dt="2023-03-24T17:03:37.622" v="1075"/>
          <ac:cxnSpMkLst>
            <pc:docMk/>
            <pc:sldMk cId="4007974955" sldId="257"/>
            <ac:cxnSpMk id="12" creationId="{AA2EAA10-076F-46BD-8F0F-B9A2FB77A85C}"/>
          </ac:cxnSpMkLst>
        </pc:cxnChg>
        <pc:cxnChg chg="del">
          <ac:chgData name="Eckenrod, Autumn M (DFW)" userId="32cb3083-a8a9-4483-a032-644cff855dc3" providerId="ADAL" clId="{DA5DC546-8455-400F-B668-6A6D43D28719}" dt="2023-03-24T17:03:37.622" v="1075"/>
          <ac:cxnSpMkLst>
            <pc:docMk/>
            <pc:sldMk cId="4007974955" sldId="257"/>
            <ac:cxnSpMk id="14" creationId="{D891E407-403B-4764-86C9-33A56D3BCAA3}"/>
          </ac:cxnSpMkLst>
        </pc:cxnChg>
      </pc:sldChg>
      <pc:sldChg chg="delSp delDesignElem">
        <pc:chgData name="Eckenrod, Autumn M (DFW)" userId="32cb3083-a8a9-4483-a032-644cff855dc3" providerId="ADAL" clId="{DA5DC546-8455-400F-B668-6A6D43D28719}" dt="2023-03-24T17:03:37.622" v="1075"/>
        <pc:sldMkLst>
          <pc:docMk/>
          <pc:sldMk cId="4185796155" sldId="258"/>
        </pc:sldMkLst>
        <pc:spChg chg="del">
          <ac:chgData name="Eckenrod, Autumn M (DFW)" userId="32cb3083-a8a9-4483-a032-644cff855dc3" providerId="ADAL" clId="{DA5DC546-8455-400F-B668-6A6D43D28719}" dt="2023-03-24T17:03:37.622" v="1075"/>
          <ac:spMkLst>
            <pc:docMk/>
            <pc:sldMk cId="4185796155" sldId="258"/>
            <ac:spMk id="10" creationId="{37C89E4B-3C9F-44B9-8B86-D9E3D112D8EC}"/>
          </ac:spMkLst>
        </pc:spChg>
        <pc:cxnChg chg="del">
          <ac:chgData name="Eckenrod, Autumn M (DFW)" userId="32cb3083-a8a9-4483-a032-644cff855dc3" providerId="ADAL" clId="{DA5DC546-8455-400F-B668-6A6D43D28719}" dt="2023-03-24T17:03:37.622" v="1075"/>
          <ac:cxnSpMkLst>
            <pc:docMk/>
            <pc:sldMk cId="4185796155" sldId="258"/>
            <ac:cxnSpMk id="12" creationId="{AA2EAA10-076F-46BD-8F0F-B9A2FB77A85C}"/>
          </ac:cxnSpMkLst>
        </pc:cxnChg>
        <pc:cxnChg chg="del">
          <ac:chgData name="Eckenrod, Autumn M (DFW)" userId="32cb3083-a8a9-4483-a032-644cff855dc3" providerId="ADAL" clId="{DA5DC546-8455-400F-B668-6A6D43D28719}" dt="2023-03-24T17:03:37.622" v="1075"/>
          <ac:cxnSpMkLst>
            <pc:docMk/>
            <pc:sldMk cId="4185796155" sldId="258"/>
            <ac:cxnSpMk id="14" creationId="{D891E407-403B-4764-86C9-33A56D3BCAA3}"/>
          </ac:cxnSpMkLst>
        </pc:cxnChg>
      </pc:sldChg>
      <pc:sldChg chg="delSp delDesignElem">
        <pc:chgData name="Eckenrod, Autumn M (DFW)" userId="32cb3083-a8a9-4483-a032-644cff855dc3" providerId="ADAL" clId="{DA5DC546-8455-400F-B668-6A6D43D28719}" dt="2023-03-24T17:03:37.622" v="1075"/>
        <pc:sldMkLst>
          <pc:docMk/>
          <pc:sldMk cId="1961529620" sldId="259"/>
        </pc:sldMkLst>
        <pc:spChg chg="del">
          <ac:chgData name="Eckenrod, Autumn M (DFW)" userId="32cb3083-a8a9-4483-a032-644cff855dc3" providerId="ADAL" clId="{DA5DC546-8455-400F-B668-6A6D43D28719}" dt="2023-03-24T17:03:37.622" v="1075"/>
          <ac:spMkLst>
            <pc:docMk/>
            <pc:sldMk cId="1961529620" sldId="259"/>
            <ac:spMk id="10" creationId="{37C89E4B-3C9F-44B9-8B86-D9E3D112D8EC}"/>
          </ac:spMkLst>
        </pc:spChg>
        <pc:cxnChg chg="del">
          <ac:chgData name="Eckenrod, Autumn M (DFW)" userId="32cb3083-a8a9-4483-a032-644cff855dc3" providerId="ADAL" clId="{DA5DC546-8455-400F-B668-6A6D43D28719}" dt="2023-03-24T17:03:37.622" v="1075"/>
          <ac:cxnSpMkLst>
            <pc:docMk/>
            <pc:sldMk cId="1961529620" sldId="259"/>
            <ac:cxnSpMk id="12" creationId="{AA2EAA10-076F-46BD-8F0F-B9A2FB77A85C}"/>
          </ac:cxnSpMkLst>
        </pc:cxnChg>
        <pc:cxnChg chg="del">
          <ac:chgData name="Eckenrod, Autumn M (DFW)" userId="32cb3083-a8a9-4483-a032-644cff855dc3" providerId="ADAL" clId="{DA5DC546-8455-400F-B668-6A6D43D28719}" dt="2023-03-24T17:03:37.622" v="1075"/>
          <ac:cxnSpMkLst>
            <pc:docMk/>
            <pc:sldMk cId="1961529620" sldId="259"/>
            <ac:cxnSpMk id="14" creationId="{D891E407-403B-4764-86C9-33A56D3BCAA3}"/>
          </ac:cxnSpMkLst>
        </pc:cxnChg>
      </pc:sldChg>
      <pc:sldChg chg="delSp delDesignElem">
        <pc:chgData name="Eckenrod, Autumn M (DFW)" userId="32cb3083-a8a9-4483-a032-644cff855dc3" providerId="ADAL" clId="{DA5DC546-8455-400F-B668-6A6D43D28719}" dt="2023-03-24T17:03:37.622" v="1075"/>
        <pc:sldMkLst>
          <pc:docMk/>
          <pc:sldMk cId="2499319062" sldId="260"/>
        </pc:sldMkLst>
        <pc:spChg chg="del">
          <ac:chgData name="Eckenrod, Autumn M (DFW)" userId="32cb3083-a8a9-4483-a032-644cff855dc3" providerId="ADAL" clId="{DA5DC546-8455-400F-B668-6A6D43D28719}" dt="2023-03-24T17:03:37.622" v="1075"/>
          <ac:spMkLst>
            <pc:docMk/>
            <pc:sldMk cId="2499319062" sldId="260"/>
            <ac:spMk id="19" creationId="{37C89E4B-3C9F-44B9-8B86-D9E3D112D8EC}"/>
          </ac:spMkLst>
        </pc:spChg>
        <pc:cxnChg chg="del">
          <ac:chgData name="Eckenrod, Autumn M (DFW)" userId="32cb3083-a8a9-4483-a032-644cff855dc3" providerId="ADAL" clId="{DA5DC546-8455-400F-B668-6A6D43D28719}" dt="2023-03-24T17:03:37.622" v="1075"/>
          <ac:cxnSpMkLst>
            <pc:docMk/>
            <pc:sldMk cId="2499319062" sldId="260"/>
            <ac:cxnSpMk id="21" creationId="{AA2EAA10-076F-46BD-8F0F-B9A2FB77A85C}"/>
          </ac:cxnSpMkLst>
        </pc:cxnChg>
        <pc:cxnChg chg="del">
          <ac:chgData name="Eckenrod, Autumn M (DFW)" userId="32cb3083-a8a9-4483-a032-644cff855dc3" providerId="ADAL" clId="{DA5DC546-8455-400F-B668-6A6D43D28719}" dt="2023-03-24T17:03:37.622" v="1075"/>
          <ac:cxnSpMkLst>
            <pc:docMk/>
            <pc:sldMk cId="2499319062" sldId="260"/>
            <ac:cxnSpMk id="23" creationId="{D891E407-403B-4764-86C9-33A56D3BCAA3}"/>
          </ac:cxnSpMkLst>
        </pc:cxnChg>
      </pc:sldChg>
      <pc:sldChg chg="del">
        <pc:chgData name="Eckenrod, Autumn M (DFW)" userId="32cb3083-a8a9-4483-a032-644cff855dc3" providerId="ADAL" clId="{DA5DC546-8455-400F-B668-6A6D43D28719}" dt="2023-03-21T16:39:12.063" v="191" actId="47"/>
        <pc:sldMkLst>
          <pc:docMk/>
          <pc:sldMk cId="1746404454" sldId="265"/>
        </pc:sldMkLst>
      </pc:sldChg>
      <pc:sldChg chg="del">
        <pc:chgData name="Eckenrod, Autumn M (DFW)" userId="32cb3083-a8a9-4483-a032-644cff855dc3" providerId="ADAL" clId="{DA5DC546-8455-400F-B668-6A6D43D28719}" dt="2023-03-21T16:47:11.649" v="720" actId="47"/>
        <pc:sldMkLst>
          <pc:docMk/>
          <pc:sldMk cId="984611892" sldId="268"/>
        </pc:sldMkLst>
      </pc:sldChg>
      <pc:sldChg chg="del">
        <pc:chgData name="Eckenrod, Autumn M (DFW)" userId="32cb3083-a8a9-4483-a032-644cff855dc3" providerId="ADAL" clId="{DA5DC546-8455-400F-B668-6A6D43D28719}" dt="2023-03-21T16:46:09.843" v="636" actId="47"/>
        <pc:sldMkLst>
          <pc:docMk/>
          <pc:sldMk cId="2831518641" sldId="274"/>
        </pc:sldMkLst>
      </pc:sldChg>
      <pc:sldChg chg="del">
        <pc:chgData name="Eckenrod, Autumn M (DFW)" userId="32cb3083-a8a9-4483-a032-644cff855dc3" providerId="ADAL" clId="{DA5DC546-8455-400F-B668-6A6D43D28719}" dt="2023-03-21T16:47:13.671" v="721" actId="47"/>
        <pc:sldMkLst>
          <pc:docMk/>
          <pc:sldMk cId="1746545921" sldId="275"/>
        </pc:sldMkLst>
      </pc:sldChg>
      <pc:sldChg chg="del">
        <pc:chgData name="Eckenrod, Autumn M (DFW)" userId="32cb3083-a8a9-4483-a032-644cff855dc3" providerId="ADAL" clId="{DA5DC546-8455-400F-B668-6A6D43D28719}" dt="2023-03-21T16:57:15.886" v="723" actId="47"/>
        <pc:sldMkLst>
          <pc:docMk/>
          <pc:sldMk cId="1835487002" sldId="276"/>
        </pc:sldMkLst>
      </pc:sldChg>
      <pc:sldChg chg="del">
        <pc:chgData name="Eckenrod, Autumn M (DFW)" userId="32cb3083-a8a9-4483-a032-644cff855dc3" providerId="ADAL" clId="{DA5DC546-8455-400F-B668-6A6D43D28719}" dt="2023-03-21T16:39:08.223" v="189" actId="47"/>
        <pc:sldMkLst>
          <pc:docMk/>
          <pc:sldMk cId="4191284160" sldId="278"/>
        </pc:sldMkLst>
      </pc:sldChg>
      <pc:sldChg chg="del">
        <pc:chgData name="Eckenrod, Autumn M (DFW)" userId="32cb3083-a8a9-4483-a032-644cff855dc3" providerId="ADAL" clId="{DA5DC546-8455-400F-B668-6A6D43D28719}" dt="2023-03-21T16:57:17.023" v="724" actId="47"/>
        <pc:sldMkLst>
          <pc:docMk/>
          <pc:sldMk cId="1954127523" sldId="279"/>
        </pc:sldMkLst>
      </pc:sldChg>
      <pc:sldChg chg="del">
        <pc:chgData name="Eckenrod, Autumn M (DFW)" userId="32cb3083-a8a9-4483-a032-644cff855dc3" providerId="ADAL" clId="{DA5DC546-8455-400F-B668-6A6D43D28719}" dt="2023-03-21T16:57:20.177" v="725" actId="47"/>
        <pc:sldMkLst>
          <pc:docMk/>
          <pc:sldMk cId="660545362" sldId="280"/>
        </pc:sldMkLst>
      </pc:sldChg>
      <pc:sldChg chg="del">
        <pc:chgData name="Eckenrod, Autumn M (DFW)" userId="32cb3083-a8a9-4483-a032-644cff855dc3" providerId="ADAL" clId="{DA5DC546-8455-400F-B668-6A6D43D28719}" dt="2023-03-21T16:57:21.611" v="726" actId="47"/>
        <pc:sldMkLst>
          <pc:docMk/>
          <pc:sldMk cId="815756953" sldId="281"/>
        </pc:sldMkLst>
      </pc:sldChg>
      <pc:sldChg chg="del">
        <pc:chgData name="Eckenrod, Autumn M (DFW)" userId="32cb3083-a8a9-4483-a032-644cff855dc3" providerId="ADAL" clId="{DA5DC546-8455-400F-B668-6A6D43D28719}" dt="2023-03-21T16:57:24.960" v="727" actId="47"/>
        <pc:sldMkLst>
          <pc:docMk/>
          <pc:sldMk cId="1016381703" sldId="282"/>
        </pc:sldMkLst>
      </pc:sldChg>
      <pc:sldChg chg="del">
        <pc:chgData name="Eckenrod, Autumn M (DFW)" userId="32cb3083-a8a9-4483-a032-644cff855dc3" providerId="ADAL" clId="{DA5DC546-8455-400F-B668-6A6D43D28719}" dt="2023-03-21T16:39:09.652" v="190" actId="47"/>
        <pc:sldMkLst>
          <pc:docMk/>
          <pc:sldMk cId="3644920598" sldId="283"/>
        </pc:sldMkLst>
      </pc:sldChg>
      <pc:sldChg chg="del">
        <pc:chgData name="Eckenrod, Autumn M (DFW)" userId="32cb3083-a8a9-4483-a032-644cff855dc3" providerId="ADAL" clId="{DA5DC546-8455-400F-B668-6A6D43D28719}" dt="2023-03-21T16:46:14.512" v="637" actId="47"/>
        <pc:sldMkLst>
          <pc:docMk/>
          <pc:sldMk cId="3033585341" sldId="284"/>
        </pc:sldMkLst>
      </pc:sldChg>
      <pc:sldChg chg="addSp delSp modSp del mod delAnim">
        <pc:chgData name="Eckenrod, Autumn M (DFW)" userId="32cb3083-a8a9-4483-a032-644cff855dc3" providerId="ADAL" clId="{DA5DC546-8455-400F-B668-6A6D43D28719}" dt="2023-03-21T16:57:29.170" v="728" actId="47"/>
        <pc:sldMkLst>
          <pc:docMk/>
          <pc:sldMk cId="1738154072" sldId="286"/>
        </pc:sldMkLst>
        <pc:spChg chg="add mod">
          <ac:chgData name="Eckenrod, Autumn M (DFW)" userId="32cb3083-a8a9-4483-a032-644cff855dc3" providerId="ADAL" clId="{DA5DC546-8455-400F-B668-6A6D43D28719}" dt="2023-03-21T16:57:15.451" v="722" actId="478"/>
          <ac:spMkLst>
            <pc:docMk/>
            <pc:sldMk cId="1738154072" sldId="286"/>
            <ac:spMk id="5" creationId="{6E0352F4-60BC-A1A6-6853-B9D8C18ACFCF}"/>
          </ac:spMkLst>
        </pc:spChg>
        <pc:picChg chg="del">
          <ac:chgData name="Eckenrod, Autumn M (DFW)" userId="32cb3083-a8a9-4483-a032-644cff855dc3" providerId="ADAL" clId="{DA5DC546-8455-400F-B668-6A6D43D28719}" dt="2023-03-21T16:57:15.451" v="722" actId="478"/>
          <ac:picMkLst>
            <pc:docMk/>
            <pc:sldMk cId="1738154072" sldId="286"/>
            <ac:picMk id="4" creationId="{467B0FB6-2C11-D6CB-B6C7-DAF9EC02900C}"/>
          </ac:picMkLst>
        </pc:picChg>
      </pc:sldChg>
      <pc:sldChg chg="modSp del mod ord">
        <pc:chgData name="Eckenrod, Autumn M (DFW)" userId="32cb3083-a8a9-4483-a032-644cff855dc3" providerId="ADAL" clId="{DA5DC546-8455-400F-B668-6A6D43D28719}" dt="2023-03-21T16:35:52.948" v="126" actId="47"/>
        <pc:sldMkLst>
          <pc:docMk/>
          <pc:sldMk cId="3258901734" sldId="287"/>
        </pc:sldMkLst>
        <pc:spChg chg="mod">
          <ac:chgData name="Eckenrod, Autumn M (DFW)" userId="32cb3083-a8a9-4483-a032-644cff855dc3" providerId="ADAL" clId="{DA5DC546-8455-400F-B668-6A6D43D28719}" dt="2023-03-21T16:35:04.748" v="56" actId="20577"/>
          <ac:spMkLst>
            <pc:docMk/>
            <pc:sldMk cId="3258901734" sldId="287"/>
            <ac:spMk id="2" creationId="{5733A33F-54EE-F20F-F235-39036441B857}"/>
          </ac:spMkLst>
        </pc:spChg>
      </pc:sldChg>
      <pc:sldChg chg="del">
        <pc:chgData name="Eckenrod, Autumn M (DFW)" userId="32cb3083-a8a9-4483-a032-644cff855dc3" providerId="ADAL" clId="{DA5DC546-8455-400F-B668-6A6D43D28719}" dt="2023-03-21T16:37:23.037" v="152" actId="47"/>
        <pc:sldMkLst>
          <pc:docMk/>
          <pc:sldMk cId="792822990" sldId="289"/>
        </pc:sldMkLst>
      </pc:sldChg>
      <pc:sldChg chg="modSp mod">
        <pc:chgData name="Eckenrod, Autumn M (DFW)" userId="32cb3083-a8a9-4483-a032-644cff855dc3" providerId="ADAL" clId="{DA5DC546-8455-400F-B668-6A6D43D28719}" dt="2023-03-08T23:21:29.200" v="0" actId="1076"/>
        <pc:sldMkLst>
          <pc:docMk/>
          <pc:sldMk cId="3153906230" sldId="290"/>
        </pc:sldMkLst>
        <pc:picChg chg="mod">
          <ac:chgData name="Eckenrod, Autumn M (DFW)" userId="32cb3083-a8a9-4483-a032-644cff855dc3" providerId="ADAL" clId="{DA5DC546-8455-400F-B668-6A6D43D28719}" dt="2023-03-08T23:21:29.200" v="0" actId="1076"/>
          <ac:picMkLst>
            <pc:docMk/>
            <pc:sldMk cId="3153906230" sldId="290"/>
            <ac:picMk id="7" creationId="{E28B8555-BBFA-94CD-1339-64F6DB705DC9}"/>
          </ac:picMkLst>
        </pc:picChg>
      </pc:sldChg>
      <pc:sldChg chg="del">
        <pc:chgData name="Eckenrod, Autumn M (DFW)" userId="32cb3083-a8a9-4483-a032-644cff855dc3" providerId="ADAL" clId="{DA5DC546-8455-400F-B668-6A6D43D28719}" dt="2023-03-21T16:37:24.896" v="153" actId="47"/>
        <pc:sldMkLst>
          <pc:docMk/>
          <pc:sldMk cId="1286614064" sldId="291"/>
        </pc:sldMkLst>
      </pc:sldChg>
      <pc:sldChg chg="del">
        <pc:chgData name="Eckenrod, Autumn M (DFW)" userId="32cb3083-a8a9-4483-a032-644cff855dc3" providerId="ADAL" clId="{DA5DC546-8455-400F-B668-6A6D43D28719}" dt="2023-03-21T16:37:26.463" v="154" actId="47"/>
        <pc:sldMkLst>
          <pc:docMk/>
          <pc:sldMk cId="2136872452" sldId="292"/>
        </pc:sldMkLst>
      </pc:sldChg>
      <pc:sldChg chg="modSp mod">
        <pc:chgData name="Eckenrod, Autumn M (DFW)" userId="32cb3083-a8a9-4483-a032-644cff855dc3" providerId="ADAL" clId="{DA5DC546-8455-400F-B668-6A6D43D28719}" dt="2023-03-24T17:03:37.622" v="1075"/>
        <pc:sldMkLst>
          <pc:docMk/>
          <pc:sldMk cId="1936877650" sldId="293"/>
        </pc:sldMkLst>
        <pc:spChg chg="mod">
          <ac:chgData name="Eckenrod, Autumn M (DFW)" userId="32cb3083-a8a9-4483-a032-644cff855dc3" providerId="ADAL" clId="{DA5DC546-8455-400F-B668-6A6D43D28719}" dt="2023-03-24T17:03:37.622" v="1075"/>
          <ac:spMkLst>
            <pc:docMk/>
            <pc:sldMk cId="1936877650" sldId="293"/>
            <ac:spMk id="2" creationId="{048C7C0E-2EAE-D86F-D6BD-C0F13F15A48A}"/>
          </ac:spMkLst>
        </pc:spChg>
        <pc:spChg chg="mod">
          <ac:chgData name="Eckenrod, Autumn M (DFW)" userId="32cb3083-a8a9-4483-a032-644cff855dc3" providerId="ADAL" clId="{DA5DC546-8455-400F-B668-6A6D43D28719}" dt="2023-03-24T17:03:37.622" v="1075"/>
          <ac:spMkLst>
            <pc:docMk/>
            <pc:sldMk cId="1936877650" sldId="293"/>
            <ac:spMk id="3" creationId="{C3EBF4DF-1C57-F8EB-9152-FA1341B12A4A}"/>
          </ac:spMkLst>
        </pc:spChg>
      </pc:sldChg>
      <pc:sldChg chg="del">
        <pc:chgData name="Eckenrod, Autumn M (DFW)" userId="32cb3083-a8a9-4483-a032-644cff855dc3" providerId="ADAL" clId="{DA5DC546-8455-400F-B668-6A6D43D28719}" dt="2023-03-21T16:37:15.998" v="151" actId="47"/>
        <pc:sldMkLst>
          <pc:docMk/>
          <pc:sldMk cId="767726354" sldId="295"/>
        </pc:sldMkLst>
      </pc:sldChg>
      <pc:sldChg chg="addSp delSp modSp mod delDesignElem">
        <pc:chgData name="Eckenrod, Autumn M (DFW)" userId="32cb3083-a8a9-4483-a032-644cff855dc3" providerId="ADAL" clId="{DA5DC546-8455-400F-B668-6A6D43D28719}" dt="2023-03-24T20:24:29.728" v="2741" actId="26606"/>
        <pc:sldMkLst>
          <pc:docMk/>
          <pc:sldMk cId="1023027492" sldId="296"/>
        </pc:sldMkLst>
        <pc:spChg chg="mod">
          <ac:chgData name="Eckenrod, Autumn M (DFW)" userId="32cb3083-a8a9-4483-a032-644cff855dc3" providerId="ADAL" clId="{DA5DC546-8455-400F-B668-6A6D43D28719}" dt="2023-03-24T20:24:29.728" v="2741" actId="26606"/>
          <ac:spMkLst>
            <pc:docMk/>
            <pc:sldMk cId="1023027492" sldId="296"/>
            <ac:spMk id="2" creationId="{A12AFE9B-2872-A387-FFC8-DEDCD9A31ED9}"/>
          </ac:spMkLst>
        </pc:spChg>
        <pc:spChg chg="add">
          <ac:chgData name="Eckenrod, Autumn M (DFW)" userId="32cb3083-a8a9-4483-a032-644cff855dc3" providerId="ADAL" clId="{DA5DC546-8455-400F-B668-6A6D43D28719}" dt="2023-03-24T20:24:29.728" v="2741" actId="26606"/>
          <ac:spMkLst>
            <pc:docMk/>
            <pc:sldMk cId="1023027492" sldId="296"/>
            <ac:spMk id="7" creationId="{0671A8AE-40A1-4631-A6B8-581AFF065482}"/>
          </ac:spMkLst>
        </pc:spChg>
        <pc:spChg chg="add">
          <ac:chgData name="Eckenrod, Autumn M (DFW)" userId="32cb3083-a8a9-4483-a032-644cff855dc3" providerId="ADAL" clId="{DA5DC546-8455-400F-B668-6A6D43D28719}" dt="2023-03-24T20:24:29.728" v="2741" actId="26606"/>
          <ac:spMkLst>
            <pc:docMk/>
            <pc:sldMk cId="1023027492" sldId="296"/>
            <ac:spMk id="8" creationId="{AB58EF07-17C2-48CF-ABB0-EEF1F17CB8F0}"/>
          </ac:spMkLst>
        </pc:spChg>
        <pc:spChg chg="add">
          <ac:chgData name="Eckenrod, Autumn M (DFW)" userId="32cb3083-a8a9-4483-a032-644cff855dc3" providerId="ADAL" clId="{DA5DC546-8455-400F-B668-6A6D43D28719}" dt="2023-03-24T20:24:29.728" v="2741" actId="26606"/>
          <ac:spMkLst>
            <pc:docMk/>
            <pc:sldMk cId="1023027492" sldId="296"/>
            <ac:spMk id="9" creationId="{AF2F604E-43BE-4DC3-B983-E071523364F8}"/>
          </ac:spMkLst>
        </pc:spChg>
        <pc:spChg chg="add">
          <ac:chgData name="Eckenrod, Autumn M (DFW)" userId="32cb3083-a8a9-4483-a032-644cff855dc3" providerId="ADAL" clId="{DA5DC546-8455-400F-B668-6A6D43D28719}" dt="2023-03-24T20:24:29.728" v="2741" actId="26606"/>
          <ac:spMkLst>
            <pc:docMk/>
            <pc:sldMk cId="1023027492" sldId="296"/>
            <ac:spMk id="11" creationId="{08C9B587-E65E-4B52-B37C-ABEBB6E87928}"/>
          </ac:spMkLst>
        </pc:spChg>
        <pc:spChg chg="del">
          <ac:chgData name="Eckenrod, Autumn M (DFW)" userId="32cb3083-a8a9-4483-a032-644cff855dc3" providerId="ADAL" clId="{DA5DC546-8455-400F-B668-6A6D43D28719}" dt="2023-03-24T17:03:37.622" v="1075"/>
          <ac:spMkLst>
            <pc:docMk/>
            <pc:sldMk cId="1023027492" sldId="296"/>
            <ac:spMk id="21" creationId="{D928DD85-BB99-450D-A702-2683E0296282}"/>
          </ac:spMkLst>
        </pc:spChg>
        <pc:spChg chg="del">
          <ac:chgData name="Eckenrod, Autumn M (DFW)" userId="32cb3083-a8a9-4483-a032-644cff855dc3" providerId="ADAL" clId="{DA5DC546-8455-400F-B668-6A6D43D28719}" dt="2023-03-24T17:03:37.622" v="1075"/>
          <ac:spMkLst>
            <pc:docMk/>
            <pc:sldMk cId="1023027492" sldId="296"/>
            <ac:spMk id="23" creationId="{240E5BD2-4019-4012-A1AA-628900E659E9}"/>
          </ac:spMkLst>
        </pc:spChg>
        <pc:picChg chg="mod">
          <ac:chgData name="Eckenrod, Autumn M (DFW)" userId="32cb3083-a8a9-4483-a032-644cff855dc3" providerId="ADAL" clId="{DA5DC546-8455-400F-B668-6A6D43D28719}" dt="2023-03-24T20:24:29.728" v="2741" actId="26606"/>
          <ac:picMkLst>
            <pc:docMk/>
            <pc:sldMk cId="1023027492" sldId="296"/>
            <ac:picMk id="5" creationId="{F243C50F-569B-A1A1-02D9-03947EF40930}"/>
          </ac:picMkLst>
        </pc:picChg>
      </pc:sldChg>
      <pc:sldChg chg="addSp delSp modSp mod delDesignElem">
        <pc:chgData name="Eckenrod, Autumn M (DFW)" userId="32cb3083-a8a9-4483-a032-644cff855dc3" providerId="ADAL" clId="{DA5DC546-8455-400F-B668-6A6D43D28719}" dt="2023-03-24T20:24:33.831" v="2742" actId="26606"/>
        <pc:sldMkLst>
          <pc:docMk/>
          <pc:sldMk cId="133655974" sldId="297"/>
        </pc:sldMkLst>
        <pc:spChg chg="mod">
          <ac:chgData name="Eckenrod, Autumn M (DFW)" userId="32cb3083-a8a9-4483-a032-644cff855dc3" providerId="ADAL" clId="{DA5DC546-8455-400F-B668-6A6D43D28719}" dt="2023-03-24T20:24:33.831" v="2742" actId="26606"/>
          <ac:spMkLst>
            <pc:docMk/>
            <pc:sldMk cId="133655974" sldId="297"/>
            <ac:spMk id="2" creationId="{02A762BC-0FCD-0857-CE05-475F7489EEAE}"/>
          </ac:spMkLst>
        </pc:spChg>
        <pc:spChg chg="add">
          <ac:chgData name="Eckenrod, Autumn M (DFW)" userId="32cb3083-a8a9-4483-a032-644cff855dc3" providerId="ADAL" clId="{DA5DC546-8455-400F-B668-6A6D43D28719}" dt="2023-03-24T20:24:33.831" v="2742" actId="26606"/>
          <ac:spMkLst>
            <pc:docMk/>
            <pc:sldMk cId="133655974" sldId="297"/>
            <ac:spMk id="6" creationId="{0671A8AE-40A1-4631-A6B8-581AFF065482}"/>
          </ac:spMkLst>
        </pc:spChg>
        <pc:spChg chg="add">
          <ac:chgData name="Eckenrod, Autumn M (DFW)" userId="32cb3083-a8a9-4483-a032-644cff855dc3" providerId="ADAL" clId="{DA5DC546-8455-400F-B668-6A6D43D28719}" dt="2023-03-24T20:24:33.831" v="2742" actId="26606"/>
          <ac:spMkLst>
            <pc:docMk/>
            <pc:sldMk cId="133655974" sldId="297"/>
            <ac:spMk id="7" creationId="{AB58EF07-17C2-48CF-ABB0-EEF1F17CB8F0}"/>
          </ac:spMkLst>
        </pc:spChg>
        <pc:spChg chg="add">
          <ac:chgData name="Eckenrod, Autumn M (DFW)" userId="32cb3083-a8a9-4483-a032-644cff855dc3" providerId="ADAL" clId="{DA5DC546-8455-400F-B668-6A6D43D28719}" dt="2023-03-24T20:24:33.831" v="2742" actId="26606"/>
          <ac:spMkLst>
            <pc:docMk/>
            <pc:sldMk cId="133655974" sldId="297"/>
            <ac:spMk id="8" creationId="{AF2F604E-43BE-4DC3-B983-E071523364F8}"/>
          </ac:spMkLst>
        </pc:spChg>
        <pc:spChg chg="add">
          <ac:chgData name="Eckenrod, Autumn M (DFW)" userId="32cb3083-a8a9-4483-a032-644cff855dc3" providerId="ADAL" clId="{DA5DC546-8455-400F-B668-6A6D43D28719}" dt="2023-03-24T20:24:33.831" v="2742" actId="26606"/>
          <ac:spMkLst>
            <pc:docMk/>
            <pc:sldMk cId="133655974" sldId="297"/>
            <ac:spMk id="10" creationId="{08C9B587-E65E-4B52-B37C-ABEBB6E87928}"/>
          </ac:spMkLst>
        </pc:spChg>
        <pc:spChg chg="del">
          <ac:chgData name="Eckenrod, Autumn M (DFW)" userId="32cb3083-a8a9-4483-a032-644cff855dc3" providerId="ADAL" clId="{DA5DC546-8455-400F-B668-6A6D43D28719}" dt="2023-03-24T17:03:37.622" v="1075"/>
          <ac:spMkLst>
            <pc:docMk/>
            <pc:sldMk cId="133655974" sldId="297"/>
            <ac:spMk id="20" creationId="{D928DD85-BB99-450D-A702-2683E0296282}"/>
          </ac:spMkLst>
        </pc:spChg>
        <pc:spChg chg="del">
          <ac:chgData name="Eckenrod, Autumn M (DFW)" userId="32cb3083-a8a9-4483-a032-644cff855dc3" providerId="ADAL" clId="{DA5DC546-8455-400F-B668-6A6D43D28719}" dt="2023-03-24T17:03:37.622" v="1075"/>
          <ac:spMkLst>
            <pc:docMk/>
            <pc:sldMk cId="133655974" sldId="297"/>
            <ac:spMk id="22" creationId="{240E5BD2-4019-4012-A1AA-628900E659E9}"/>
          </ac:spMkLst>
        </pc:spChg>
        <pc:picChg chg="mod">
          <ac:chgData name="Eckenrod, Autumn M (DFW)" userId="32cb3083-a8a9-4483-a032-644cff855dc3" providerId="ADAL" clId="{DA5DC546-8455-400F-B668-6A6D43D28719}" dt="2023-03-24T20:24:33.831" v="2742" actId="26606"/>
          <ac:picMkLst>
            <pc:docMk/>
            <pc:sldMk cId="133655974" sldId="297"/>
            <ac:picMk id="4" creationId="{31583029-CD30-2D48-5598-06309840A59F}"/>
          </ac:picMkLst>
        </pc:picChg>
      </pc:sldChg>
      <pc:sldChg chg="addSp delSp modSp mod delDesignElem">
        <pc:chgData name="Eckenrod, Autumn M (DFW)" userId="32cb3083-a8a9-4483-a032-644cff855dc3" providerId="ADAL" clId="{DA5DC546-8455-400F-B668-6A6D43D28719}" dt="2023-03-24T20:24:41.339" v="2743" actId="26606"/>
        <pc:sldMkLst>
          <pc:docMk/>
          <pc:sldMk cId="1791523683" sldId="298"/>
        </pc:sldMkLst>
        <pc:spChg chg="mod">
          <ac:chgData name="Eckenrod, Autumn M (DFW)" userId="32cb3083-a8a9-4483-a032-644cff855dc3" providerId="ADAL" clId="{DA5DC546-8455-400F-B668-6A6D43D28719}" dt="2023-03-24T20:24:41.339" v="2743" actId="26606"/>
          <ac:spMkLst>
            <pc:docMk/>
            <pc:sldMk cId="1791523683" sldId="298"/>
            <ac:spMk id="2" creationId="{297C7E2F-BF32-F210-49E8-711578D18BC5}"/>
          </ac:spMkLst>
        </pc:spChg>
        <pc:spChg chg="add">
          <ac:chgData name="Eckenrod, Autumn M (DFW)" userId="32cb3083-a8a9-4483-a032-644cff855dc3" providerId="ADAL" clId="{DA5DC546-8455-400F-B668-6A6D43D28719}" dt="2023-03-24T20:24:41.339" v="2743" actId="26606"/>
          <ac:spMkLst>
            <pc:docMk/>
            <pc:sldMk cId="1791523683" sldId="298"/>
            <ac:spMk id="6" creationId="{0671A8AE-40A1-4631-A6B8-581AFF065482}"/>
          </ac:spMkLst>
        </pc:spChg>
        <pc:spChg chg="add">
          <ac:chgData name="Eckenrod, Autumn M (DFW)" userId="32cb3083-a8a9-4483-a032-644cff855dc3" providerId="ADAL" clId="{DA5DC546-8455-400F-B668-6A6D43D28719}" dt="2023-03-24T20:24:41.339" v="2743" actId="26606"/>
          <ac:spMkLst>
            <pc:docMk/>
            <pc:sldMk cId="1791523683" sldId="298"/>
            <ac:spMk id="7" creationId="{AB58EF07-17C2-48CF-ABB0-EEF1F17CB8F0}"/>
          </ac:spMkLst>
        </pc:spChg>
        <pc:spChg chg="del">
          <ac:chgData name="Eckenrod, Autumn M (DFW)" userId="32cb3083-a8a9-4483-a032-644cff855dc3" providerId="ADAL" clId="{DA5DC546-8455-400F-B668-6A6D43D28719}" dt="2023-03-24T17:03:37.622" v="1075"/>
          <ac:spMkLst>
            <pc:docMk/>
            <pc:sldMk cId="1791523683" sldId="298"/>
            <ac:spMk id="9" creationId="{D928DD85-BB99-450D-A702-2683E0296282}"/>
          </ac:spMkLst>
        </pc:spChg>
        <pc:spChg chg="del">
          <ac:chgData name="Eckenrod, Autumn M (DFW)" userId="32cb3083-a8a9-4483-a032-644cff855dc3" providerId="ADAL" clId="{DA5DC546-8455-400F-B668-6A6D43D28719}" dt="2023-03-24T17:03:37.622" v="1075"/>
          <ac:spMkLst>
            <pc:docMk/>
            <pc:sldMk cId="1791523683" sldId="298"/>
            <ac:spMk id="11" creationId="{240E5BD2-4019-4012-A1AA-628900E659E9}"/>
          </ac:spMkLst>
        </pc:spChg>
        <pc:spChg chg="add">
          <ac:chgData name="Eckenrod, Autumn M (DFW)" userId="32cb3083-a8a9-4483-a032-644cff855dc3" providerId="ADAL" clId="{DA5DC546-8455-400F-B668-6A6D43D28719}" dt="2023-03-24T20:24:41.339" v="2743" actId="26606"/>
          <ac:spMkLst>
            <pc:docMk/>
            <pc:sldMk cId="1791523683" sldId="298"/>
            <ac:spMk id="13" creationId="{AF2F604E-43BE-4DC3-B983-E071523364F8}"/>
          </ac:spMkLst>
        </pc:spChg>
        <pc:spChg chg="add">
          <ac:chgData name="Eckenrod, Autumn M (DFW)" userId="32cb3083-a8a9-4483-a032-644cff855dc3" providerId="ADAL" clId="{DA5DC546-8455-400F-B668-6A6D43D28719}" dt="2023-03-24T20:24:41.339" v="2743" actId="26606"/>
          <ac:spMkLst>
            <pc:docMk/>
            <pc:sldMk cId="1791523683" sldId="298"/>
            <ac:spMk id="15" creationId="{08C9B587-E65E-4B52-B37C-ABEBB6E87928}"/>
          </ac:spMkLst>
        </pc:spChg>
        <pc:picChg chg="mod">
          <ac:chgData name="Eckenrod, Autumn M (DFW)" userId="32cb3083-a8a9-4483-a032-644cff855dc3" providerId="ADAL" clId="{DA5DC546-8455-400F-B668-6A6D43D28719}" dt="2023-03-24T20:24:41.339" v="2743" actId="26606"/>
          <ac:picMkLst>
            <pc:docMk/>
            <pc:sldMk cId="1791523683" sldId="298"/>
            <ac:picMk id="4" creationId="{96019258-7272-98A1-DBF2-B93806AC957D}"/>
          </ac:picMkLst>
        </pc:picChg>
      </pc:sldChg>
      <pc:sldChg chg="addSp delSp modSp mod delDesignElem">
        <pc:chgData name="Eckenrod, Autumn M (DFW)" userId="32cb3083-a8a9-4483-a032-644cff855dc3" providerId="ADAL" clId="{DA5DC546-8455-400F-B668-6A6D43D28719}" dt="2023-03-24T20:25:18.785" v="2744" actId="26606"/>
        <pc:sldMkLst>
          <pc:docMk/>
          <pc:sldMk cId="956628434" sldId="299"/>
        </pc:sldMkLst>
        <pc:spChg chg="mod">
          <ac:chgData name="Eckenrod, Autumn M (DFW)" userId="32cb3083-a8a9-4483-a032-644cff855dc3" providerId="ADAL" clId="{DA5DC546-8455-400F-B668-6A6D43D28719}" dt="2023-03-24T20:25:18.785" v="2744" actId="26606"/>
          <ac:spMkLst>
            <pc:docMk/>
            <pc:sldMk cId="956628434" sldId="299"/>
            <ac:spMk id="2" creationId="{9B13424F-C315-48BC-3C62-0CFDDB42F9AA}"/>
          </ac:spMkLst>
        </pc:spChg>
        <pc:spChg chg="mod">
          <ac:chgData name="Eckenrod, Autumn M (DFW)" userId="32cb3083-a8a9-4483-a032-644cff855dc3" providerId="ADAL" clId="{DA5DC546-8455-400F-B668-6A6D43D28719}" dt="2023-03-24T20:25:18.785" v="2744" actId="26606"/>
          <ac:spMkLst>
            <pc:docMk/>
            <pc:sldMk cId="956628434" sldId="299"/>
            <ac:spMk id="3" creationId="{6AD51B12-6DF4-4C08-0935-9B2C3D0FC4C4}"/>
          </ac:spMkLst>
        </pc:spChg>
        <pc:spChg chg="add">
          <ac:chgData name="Eckenrod, Autumn M (DFW)" userId="32cb3083-a8a9-4483-a032-644cff855dc3" providerId="ADAL" clId="{DA5DC546-8455-400F-B668-6A6D43D28719}" dt="2023-03-24T20:25:18.785" v="2744" actId="26606"/>
          <ac:spMkLst>
            <pc:docMk/>
            <pc:sldMk cId="956628434" sldId="299"/>
            <ac:spMk id="7" creationId="{08C9B587-E65E-4B52-B37C-ABEBB6E87928}"/>
          </ac:spMkLst>
        </pc:spChg>
        <pc:spChg chg="add">
          <ac:chgData name="Eckenrod, Autumn M (DFW)" userId="32cb3083-a8a9-4483-a032-644cff855dc3" providerId="ADAL" clId="{DA5DC546-8455-400F-B668-6A6D43D28719}" dt="2023-03-24T20:25:18.785" v="2744" actId="26606"/>
          <ac:spMkLst>
            <pc:docMk/>
            <pc:sldMk cId="956628434" sldId="299"/>
            <ac:spMk id="10" creationId="{0671A8AE-40A1-4631-A6B8-581AFF065482}"/>
          </ac:spMkLst>
        </pc:spChg>
        <pc:spChg chg="add">
          <ac:chgData name="Eckenrod, Autumn M (DFW)" userId="32cb3083-a8a9-4483-a032-644cff855dc3" providerId="ADAL" clId="{DA5DC546-8455-400F-B668-6A6D43D28719}" dt="2023-03-24T20:25:18.785" v="2744" actId="26606"/>
          <ac:spMkLst>
            <pc:docMk/>
            <pc:sldMk cId="956628434" sldId="299"/>
            <ac:spMk id="12" creationId="{AB58EF07-17C2-48CF-ABB0-EEF1F17CB8F0}"/>
          </ac:spMkLst>
        </pc:spChg>
        <pc:spChg chg="add">
          <ac:chgData name="Eckenrod, Autumn M (DFW)" userId="32cb3083-a8a9-4483-a032-644cff855dc3" providerId="ADAL" clId="{DA5DC546-8455-400F-B668-6A6D43D28719}" dt="2023-03-24T20:25:18.785" v="2744" actId="26606"/>
          <ac:spMkLst>
            <pc:docMk/>
            <pc:sldMk cId="956628434" sldId="299"/>
            <ac:spMk id="14" creationId="{AF2F604E-43BE-4DC3-B983-E071523364F8}"/>
          </ac:spMkLst>
        </pc:spChg>
        <pc:spChg chg="del">
          <ac:chgData name="Eckenrod, Autumn M (DFW)" userId="32cb3083-a8a9-4483-a032-644cff855dc3" providerId="ADAL" clId="{DA5DC546-8455-400F-B668-6A6D43D28719}" dt="2023-03-24T17:03:37.622" v="1075"/>
          <ac:spMkLst>
            <pc:docMk/>
            <pc:sldMk cId="956628434" sldId="299"/>
            <ac:spMk id="16" creationId="{D928DD85-BB99-450D-A702-2683E0296282}"/>
          </ac:spMkLst>
        </pc:spChg>
        <pc:spChg chg="del">
          <ac:chgData name="Eckenrod, Autumn M (DFW)" userId="32cb3083-a8a9-4483-a032-644cff855dc3" providerId="ADAL" clId="{DA5DC546-8455-400F-B668-6A6D43D28719}" dt="2023-03-24T17:03:37.622" v="1075"/>
          <ac:spMkLst>
            <pc:docMk/>
            <pc:sldMk cId="956628434" sldId="299"/>
            <ac:spMk id="18" creationId="{240E5BD2-4019-4012-A1AA-628900E659E9}"/>
          </ac:spMkLst>
        </pc:spChg>
        <pc:picChg chg="mod">
          <ac:chgData name="Eckenrod, Autumn M (DFW)" userId="32cb3083-a8a9-4483-a032-644cff855dc3" providerId="ADAL" clId="{DA5DC546-8455-400F-B668-6A6D43D28719}" dt="2023-03-24T20:25:18.785" v="2744" actId="26606"/>
          <ac:picMkLst>
            <pc:docMk/>
            <pc:sldMk cId="956628434" sldId="299"/>
            <ac:picMk id="5" creationId="{F7E26182-CFC0-596A-BF86-A7DA4FEEC97F}"/>
          </ac:picMkLst>
        </pc:picChg>
      </pc:sldChg>
      <pc:sldChg chg="addSp delSp modSp mod delDesignElem">
        <pc:chgData name="Eckenrod, Autumn M (DFW)" userId="32cb3083-a8a9-4483-a032-644cff855dc3" providerId="ADAL" clId="{DA5DC546-8455-400F-B668-6A6D43D28719}" dt="2023-03-24T20:25:28.814" v="2745" actId="26606"/>
        <pc:sldMkLst>
          <pc:docMk/>
          <pc:sldMk cId="3241246838" sldId="300"/>
        </pc:sldMkLst>
        <pc:spChg chg="mod">
          <ac:chgData name="Eckenrod, Autumn M (DFW)" userId="32cb3083-a8a9-4483-a032-644cff855dc3" providerId="ADAL" clId="{DA5DC546-8455-400F-B668-6A6D43D28719}" dt="2023-03-24T20:25:28.814" v="2745" actId="26606"/>
          <ac:spMkLst>
            <pc:docMk/>
            <pc:sldMk cId="3241246838" sldId="300"/>
            <ac:spMk id="2" creationId="{5BD57889-6ADC-C716-1E90-937E64BED9C2}"/>
          </ac:spMkLst>
        </pc:spChg>
        <pc:spChg chg="mod">
          <ac:chgData name="Eckenrod, Autumn M (DFW)" userId="32cb3083-a8a9-4483-a032-644cff855dc3" providerId="ADAL" clId="{DA5DC546-8455-400F-B668-6A6D43D28719}" dt="2023-03-24T20:25:28.814" v="2745" actId="26606"/>
          <ac:spMkLst>
            <pc:docMk/>
            <pc:sldMk cId="3241246838" sldId="300"/>
            <ac:spMk id="3" creationId="{3971037F-1904-A897-9816-6AC96FE7D5EA}"/>
          </ac:spMkLst>
        </pc:spChg>
        <pc:spChg chg="add">
          <ac:chgData name="Eckenrod, Autumn M (DFW)" userId="32cb3083-a8a9-4483-a032-644cff855dc3" providerId="ADAL" clId="{DA5DC546-8455-400F-B668-6A6D43D28719}" dt="2023-03-24T20:25:28.814" v="2745" actId="26606"/>
          <ac:spMkLst>
            <pc:docMk/>
            <pc:sldMk cId="3241246838" sldId="300"/>
            <ac:spMk id="6" creationId="{0671A8AE-40A1-4631-A6B8-581AFF065482}"/>
          </ac:spMkLst>
        </pc:spChg>
        <pc:spChg chg="add">
          <ac:chgData name="Eckenrod, Autumn M (DFW)" userId="32cb3083-a8a9-4483-a032-644cff855dc3" providerId="ADAL" clId="{DA5DC546-8455-400F-B668-6A6D43D28719}" dt="2023-03-24T20:25:28.814" v="2745" actId="26606"/>
          <ac:spMkLst>
            <pc:docMk/>
            <pc:sldMk cId="3241246838" sldId="300"/>
            <ac:spMk id="7" creationId="{AB58EF07-17C2-48CF-ABB0-EEF1F17CB8F0}"/>
          </ac:spMkLst>
        </pc:spChg>
        <pc:spChg chg="del">
          <ac:chgData name="Eckenrod, Autumn M (DFW)" userId="32cb3083-a8a9-4483-a032-644cff855dc3" providerId="ADAL" clId="{DA5DC546-8455-400F-B668-6A6D43D28719}" dt="2023-03-24T17:03:37.622" v="1075"/>
          <ac:spMkLst>
            <pc:docMk/>
            <pc:sldMk cId="3241246838" sldId="300"/>
            <ac:spMk id="9" creationId="{D928DD85-BB99-450D-A702-2683E0296282}"/>
          </ac:spMkLst>
        </pc:spChg>
        <pc:spChg chg="del">
          <ac:chgData name="Eckenrod, Autumn M (DFW)" userId="32cb3083-a8a9-4483-a032-644cff855dc3" providerId="ADAL" clId="{DA5DC546-8455-400F-B668-6A6D43D28719}" dt="2023-03-24T17:03:37.622" v="1075"/>
          <ac:spMkLst>
            <pc:docMk/>
            <pc:sldMk cId="3241246838" sldId="300"/>
            <ac:spMk id="11" creationId="{240E5BD2-4019-4012-A1AA-628900E659E9}"/>
          </ac:spMkLst>
        </pc:spChg>
        <pc:spChg chg="add">
          <ac:chgData name="Eckenrod, Autumn M (DFW)" userId="32cb3083-a8a9-4483-a032-644cff855dc3" providerId="ADAL" clId="{DA5DC546-8455-400F-B668-6A6D43D28719}" dt="2023-03-24T20:25:28.814" v="2745" actId="26606"/>
          <ac:spMkLst>
            <pc:docMk/>
            <pc:sldMk cId="3241246838" sldId="300"/>
            <ac:spMk id="13" creationId="{AF2F604E-43BE-4DC3-B983-E071523364F8}"/>
          </ac:spMkLst>
        </pc:spChg>
        <pc:spChg chg="add">
          <ac:chgData name="Eckenrod, Autumn M (DFW)" userId="32cb3083-a8a9-4483-a032-644cff855dc3" providerId="ADAL" clId="{DA5DC546-8455-400F-B668-6A6D43D28719}" dt="2023-03-24T20:25:28.814" v="2745" actId="26606"/>
          <ac:spMkLst>
            <pc:docMk/>
            <pc:sldMk cId="3241246838" sldId="300"/>
            <ac:spMk id="15" creationId="{08C9B587-E65E-4B52-B37C-ABEBB6E87928}"/>
          </ac:spMkLst>
        </pc:spChg>
        <pc:picChg chg="mod">
          <ac:chgData name="Eckenrod, Autumn M (DFW)" userId="32cb3083-a8a9-4483-a032-644cff855dc3" providerId="ADAL" clId="{DA5DC546-8455-400F-B668-6A6D43D28719}" dt="2023-03-24T20:25:28.814" v="2745" actId="26606"/>
          <ac:picMkLst>
            <pc:docMk/>
            <pc:sldMk cId="3241246838" sldId="300"/>
            <ac:picMk id="4" creationId="{E5544418-06DC-3AE5-0426-BF4250AD08FE}"/>
          </ac:picMkLst>
        </pc:picChg>
      </pc:sldChg>
      <pc:sldChg chg="addSp delSp modSp mod delDesignElem">
        <pc:chgData name="Eckenrod, Autumn M (DFW)" userId="32cb3083-a8a9-4483-a032-644cff855dc3" providerId="ADAL" clId="{DA5DC546-8455-400F-B668-6A6D43D28719}" dt="2023-03-24T20:25:43.435" v="2746" actId="26606"/>
        <pc:sldMkLst>
          <pc:docMk/>
          <pc:sldMk cId="3655123592" sldId="301"/>
        </pc:sldMkLst>
        <pc:spChg chg="mod">
          <ac:chgData name="Eckenrod, Autumn M (DFW)" userId="32cb3083-a8a9-4483-a032-644cff855dc3" providerId="ADAL" clId="{DA5DC546-8455-400F-B668-6A6D43D28719}" dt="2023-03-24T20:25:43.435" v="2746" actId="26606"/>
          <ac:spMkLst>
            <pc:docMk/>
            <pc:sldMk cId="3655123592" sldId="301"/>
            <ac:spMk id="2" creationId="{98B349ED-6854-ADFA-73BF-4A369E9B9D70}"/>
          </ac:spMkLst>
        </pc:spChg>
        <pc:spChg chg="mod">
          <ac:chgData name="Eckenrod, Autumn M (DFW)" userId="32cb3083-a8a9-4483-a032-644cff855dc3" providerId="ADAL" clId="{DA5DC546-8455-400F-B668-6A6D43D28719}" dt="2023-03-24T20:25:43.435" v="2746" actId="26606"/>
          <ac:spMkLst>
            <pc:docMk/>
            <pc:sldMk cId="3655123592" sldId="301"/>
            <ac:spMk id="3" creationId="{199278FD-C263-E4DD-1DE4-C199C81C205B}"/>
          </ac:spMkLst>
        </pc:spChg>
        <pc:spChg chg="add">
          <ac:chgData name="Eckenrod, Autumn M (DFW)" userId="32cb3083-a8a9-4483-a032-644cff855dc3" providerId="ADAL" clId="{DA5DC546-8455-400F-B668-6A6D43D28719}" dt="2023-03-24T20:25:43.435" v="2746" actId="26606"/>
          <ac:spMkLst>
            <pc:docMk/>
            <pc:sldMk cId="3655123592" sldId="301"/>
            <ac:spMk id="9" creationId="{0671A8AE-40A1-4631-A6B8-581AFF065482}"/>
          </ac:spMkLst>
        </pc:spChg>
        <pc:spChg chg="add">
          <ac:chgData name="Eckenrod, Autumn M (DFW)" userId="32cb3083-a8a9-4483-a032-644cff855dc3" providerId="ADAL" clId="{DA5DC546-8455-400F-B668-6A6D43D28719}" dt="2023-03-24T20:25:43.435" v="2746" actId="26606"/>
          <ac:spMkLst>
            <pc:docMk/>
            <pc:sldMk cId="3655123592" sldId="301"/>
            <ac:spMk id="11" creationId="{AB58EF07-17C2-48CF-ABB0-EEF1F17CB8F0}"/>
          </ac:spMkLst>
        </pc:spChg>
        <pc:spChg chg="add">
          <ac:chgData name="Eckenrod, Autumn M (DFW)" userId="32cb3083-a8a9-4483-a032-644cff855dc3" providerId="ADAL" clId="{DA5DC546-8455-400F-B668-6A6D43D28719}" dt="2023-03-24T20:25:43.435" v="2746" actId="26606"/>
          <ac:spMkLst>
            <pc:docMk/>
            <pc:sldMk cId="3655123592" sldId="301"/>
            <ac:spMk id="13" creationId="{AF2F604E-43BE-4DC3-B983-E071523364F8}"/>
          </ac:spMkLst>
        </pc:spChg>
        <pc:spChg chg="add">
          <ac:chgData name="Eckenrod, Autumn M (DFW)" userId="32cb3083-a8a9-4483-a032-644cff855dc3" providerId="ADAL" clId="{DA5DC546-8455-400F-B668-6A6D43D28719}" dt="2023-03-24T20:25:43.435" v="2746" actId="26606"/>
          <ac:spMkLst>
            <pc:docMk/>
            <pc:sldMk cId="3655123592" sldId="301"/>
            <ac:spMk id="15" creationId="{08C9B587-E65E-4B52-B37C-ABEBB6E87928}"/>
          </ac:spMkLst>
        </pc:spChg>
        <pc:spChg chg="del">
          <ac:chgData name="Eckenrod, Autumn M (DFW)" userId="32cb3083-a8a9-4483-a032-644cff855dc3" providerId="ADAL" clId="{DA5DC546-8455-400F-B668-6A6D43D28719}" dt="2023-03-24T17:03:37.622" v="1075"/>
          <ac:spMkLst>
            <pc:docMk/>
            <pc:sldMk cId="3655123592" sldId="301"/>
            <ac:spMk id="28" creationId="{D928DD85-BB99-450D-A702-2683E0296282}"/>
          </ac:spMkLst>
        </pc:spChg>
        <pc:spChg chg="del">
          <ac:chgData name="Eckenrod, Autumn M (DFW)" userId="32cb3083-a8a9-4483-a032-644cff855dc3" providerId="ADAL" clId="{DA5DC546-8455-400F-B668-6A6D43D28719}" dt="2023-03-24T17:03:37.622" v="1075"/>
          <ac:spMkLst>
            <pc:docMk/>
            <pc:sldMk cId="3655123592" sldId="301"/>
            <ac:spMk id="30" creationId="{240E5BD2-4019-4012-A1AA-628900E659E9}"/>
          </ac:spMkLst>
        </pc:spChg>
        <pc:picChg chg="mod">
          <ac:chgData name="Eckenrod, Autumn M (DFW)" userId="32cb3083-a8a9-4483-a032-644cff855dc3" providerId="ADAL" clId="{DA5DC546-8455-400F-B668-6A6D43D28719}" dt="2023-03-24T20:25:43.435" v="2746" actId="26606"/>
          <ac:picMkLst>
            <pc:docMk/>
            <pc:sldMk cId="3655123592" sldId="301"/>
            <ac:picMk id="4" creationId="{8A5D76EE-AB26-D586-6EAD-27B2B76CBCB6}"/>
          </ac:picMkLst>
        </pc:picChg>
      </pc:sldChg>
      <pc:sldChg chg="modSp new mod">
        <pc:chgData name="Eckenrod, Autumn M (DFW)" userId="32cb3083-a8a9-4483-a032-644cff855dc3" providerId="ADAL" clId="{DA5DC546-8455-400F-B668-6A6D43D28719}" dt="2023-03-24T17:03:37.622" v="1075"/>
        <pc:sldMkLst>
          <pc:docMk/>
          <pc:sldMk cId="1129359028" sldId="302"/>
        </pc:sldMkLst>
        <pc:spChg chg="mod">
          <ac:chgData name="Eckenrod, Autumn M (DFW)" userId="32cb3083-a8a9-4483-a032-644cff855dc3" providerId="ADAL" clId="{DA5DC546-8455-400F-B668-6A6D43D28719}" dt="2023-03-24T17:03:37.622" v="1075"/>
          <ac:spMkLst>
            <pc:docMk/>
            <pc:sldMk cId="1129359028" sldId="302"/>
            <ac:spMk id="2" creationId="{368398E1-519F-6BD9-3D95-845F1D0D481C}"/>
          </ac:spMkLst>
        </pc:spChg>
        <pc:spChg chg="mod">
          <ac:chgData name="Eckenrod, Autumn M (DFW)" userId="32cb3083-a8a9-4483-a032-644cff855dc3" providerId="ADAL" clId="{DA5DC546-8455-400F-B668-6A6D43D28719}" dt="2023-03-24T17:03:37.622" v="1075"/>
          <ac:spMkLst>
            <pc:docMk/>
            <pc:sldMk cId="1129359028" sldId="302"/>
            <ac:spMk id="3" creationId="{21B18EC4-1819-E145-8A26-E3153284ED0C}"/>
          </ac:spMkLst>
        </pc:spChg>
      </pc:sldChg>
      <pc:sldChg chg="new del">
        <pc:chgData name="Eckenrod, Autumn M (DFW)" userId="32cb3083-a8a9-4483-a032-644cff855dc3" providerId="ADAL" clId="{DA5DC546-8455-400F-B668-6A6D43D28719}" dt="2023-03-21T16:36:31.663" v="129" actId="47"/>
        <pc:sldMkLst>
          <pc:docMk/>
          <pc:sldMk cId="3750556082" sldId="303"/>
        </pc:sldMkLst>
      </pc:sldChg>
      <pc:sldChg chg="modSp add mod">
        <pc:chgData name="Eckenrod, Autumn M (DFW)" userId="32cb3083-a8a9-4483-a032-644cff855dc3" providerId="ADAL" clId="{DA5DC546-8455-400F-B668-6A6D43D28719}" dt="2023-03-24T17:03:37.622" v="1075"/>
        <pc:sldMkLst>
          <pc:docMk/>
          <pc:sldMk cId="3165422089" sldId="304"/>
        </pc:sldMkLst>
        <pc:spChg chg="mod">
          <ac:chgData name="Eckenrod, Autumn M (DFW)" userId="32cb3083-a8a9-4483-a032-644cff855dc3" providerId="ADAL" clId="{DA5DC546-8455-400F-B668-6A6D43D28719}" dt="2023-03-24T17:03:37.622" v="1075"/>
          <ac:spMkLst>
            <pc:docMk/>
            <pc:sldMk cId="3165422089" sldId="304"/>
            <ac:spMk id="2" creationId="{368398E1-519F-6BD9-3D95-845F1D0D481C}"/>
          </ac:spMkLst>
        </pc:spChg>
        <pc:spChg chg="mod">
          <ac:chgData name="Eckenrod, Autumn M (DFW)" userId="32cb3083-a8a9-4483-a032-644cff855dc3" providerId="ADAL" clId="{DA5DC546-8455-400F-B668-6A6D43D28719}" dt="2023-03-24T17:03:37.622" v="1075"/>
          <ac:spMkLst>
            <pc:docMk/>
            <pc:sldMk cId="3165422089" sldId="304"/>
            <ac:spMk id="3" creationId="{21B18EC4-1819-E145-8A26-E3153284ED0C}"/>
          </ac:spMkLst>
        </pc:spChg>
      </pc:sldChg>
      <pc:sldChg chg="modSp add mod ord">
        <pc:chgData name="Eckenrod, Autumn M (DFW)" userId="32cb3083-a8a9-4483-a032-644cff855dc3" providerId="ADAL" clId="{DA5DC546-8455-400F-B668-6A6D43D28719}" dt="2023-03-24T17:03:37.622" v="1075"/>
        <pc:sldMkLst>
          <pc:docMk/>
          <pc:sldMk cId="558226592" sldId="305"/>
        </pc:sldMkLst>
        <pc:spChg chg="mod">
          <ac:chgData name="Eckenrod, Autumn M (DFW)" userId="32cb3083-a8a9-4483-a032-644cff855dc3" providerId="ADAL" clId="{DA5DC546-8455-400F-B668-6A6D43D28719}" dt="2023-03-24T17:03:37.622" v="1075"/>
          <ac:spMkLst>
            <pc:docMk/>
            <pc:sldMk cId="558226592" sldId="305"/>
            <ac:spMk id="2" creationId="{368398E1-519F-6BD9-3D95-845F1D0D481C}"/>
          </ac:spMkLst>
        </pc:spChg>
        <pc:spChg chg="mod">
          <ac:chgData name="Eckenrod, Autumn M (DFW)" userId="32cb3083-a8a9-4483-a032-644cff855dc3" providerId="ADAL" clId="{DA5DC546-8455-400F-B668-6A6D43D28719}" dt="2023-03-24T17:03:37.622" v="1075"/>
          <ac:spMkLst>
            <pc:docMk/>
            <pc:sldMk cId="558226592" sldId="305"/>
            <ac:spMk id="3" creationId="{21B18EC4-1819-E145-8A26-E3153284ED0C}"/>
          </ac:spMkLst>
        </pc:spChg>
      </pc:sldChg>
      <pc:sldChg chg="modSp add mod ord">
        <pc:chgData name="Eckenrod, Autumn M (DFW)" userId="32cb3083-a8a9-4483-a032-644cff855dc3" providerId="ADAL" clId="{DA5DC546-8455-400F-B668-6A6D43D28719}" dt="2023-03-24T17:03:37.622" v="1075"/>
        <pc:sldMkLst>
          <pc:docMk/>
          <pc:sldMk cId="3003809469" sldId="306"/>
        </pc:sldMkLst>
        <pc:spChg chg="mod">
          <ac:chgData name="Eckenrod, Autumn M (DFW)" userId="32cb3083-a8a9-4483-a032-644cff855dc3" providerId="ADAL" clId="{DA5DC546-8455-400F-B668-6A6D43D28719}" dt="2023-03-24T17:03:37.622" v="1075"/>
          <ac:spMkLst>
            <pc:docMk/>
            <pc:sldMk cId="3003809469" sldId="306"/>
            <ac:spMk id="2" creationId="{368398E1-519F-6BD9-3D95-845F1D0D481C}"/>
          </ac:spMkLst>
        </pc:spChg>
        <pc:spChg chg="mod">
          <ac:chgData name="Eckenrod, Autumn M (DFW)" userId="32cb3083-a8a9-4483-a032-644cff855dc3" providerId="ADAL" clId="{DA5DC546-8455-400F-B668-6A6D43D28719}" dt="2023-03-24T17:03:37.622" v="1075"/>
          <ac:spMkLst>
            <pc:docMk/>
            <pc:sldMk cId="3003809469" sldId="306"/>
            <ac:spMk id="3" creationId="{21B18EC4-1819-E145-8A26-E3153284ED0C}"/>
          </ac:spMkLst>
        </pc:spChg>
      </pc:sldChg>
      <pc:sldChg chg="modSp add mod ord">
        <pc:chgData name="Eckenrod, Autumn M (DFW)" userId="32cb3083-a8a9-4483-a032-644cff855dc3" providerId="ADAL" clId="{DA5DC546-8455-400F-B668-6A6D43D28719}" dt="2023-03-24T17:03:37.622" v="1075"/>
        <pc:sldMkLst>
          <pc:docMk/>
          <pc:sldMk cId="2620832763" sldId="307"/>
        </pc:sldMkLst>
        <pc:spChg chg="mod">
          <ac:chgData name="Eckenrod, Autumn M (DFW)" userId="32cb3083-a8a9-4483-a032-644cff855dc3" providerId="ADAL" clId="{DA5DC546-8455-400F-B668-6A6D43D28719}" dt="2023-03-24T17:03:37.622" v="1075"/>
          <ac:spMkLst>
            <pc:docMk/>
            <pc:sldMk cId="2620832763" sldId="307"/>
            <ac:spMk id="2" creationId="{368398E1-519F-6BD9-3D95-845F1D0D481C}"/>
          </ac:spMkLst>
        </pc:spChg>
        <pc:spChg chg="mod">
          <ac:chgData name="Eckenrod, Autumn M (DFW)" userId="32cb3083-a8a9-4483-a032-644cff855dc3" providerId="ADAL" clId="{DA5DC546-8455-400F-B668-6A6D43D28719}" dt="2023-03-24T17:03:37.622" v="1075"/>
          <ac:spMkLst>
            <pc:docMk/>
            <pc:sldMk cId="2620832763" sldId="307"/>
            <ac:spMk id="3" creationId="{21B18EC4-1819-E145-8A26-E3153284ED0C}"/>
          </ac:spMkLst>
        </pc:spChg>
      </pc:sldChg>
      <pc:sldChg chg="modSp add mod ord">
        <pc:chgData name="Eckenrod, Autumn M (DFW)" userId="32cb3083-a8a9-4483-a032-644cff855dc3" providerId="ADAL" clId="{DA5DC546-8455-400F-B668-6A6D43D28719}" dt="2023-03-24T17:03:37.622" v="1075"/>
        <pc:sldMkLst>
          <pc:docMk/>
          <pc:sldMk cId="1590697917" sldId="308"/>
        </pc:sldMkLst>
        <pc:spChg chg="mod">
          <ac:chgData name="Eckenrod, Autumn M (DFW)" userId="32cb3083-a8a9-4483-a032-644cff855dc3" providerId="ADAL" clId="{DA5DC546-8455-400F-B668-6A6D43D28719}" dt="2023-03-24T17:03:37.622" v="1075"/>
          <ac:spMkLst>
            <pc:docMk/>
            <pc:sldMk cId="1590697917" sldId="308"/>
            <ac:spMk id="2" creationId="{368398E1-519F-6BD9-3D95-845F1D0D481C}"/>
          </ac:spMkLst>
        </pc:spChg>
        <pc:spChg chg="mod">
          <ac:chgData name="Eckenrod, Autumn M (DFW)" userId="32cb3083-a8a9-4483-a032-644cff855dc3" providerId="ADAL" clId="{DA5DC546-8455-400F-B668-6A6D43D28719}" dt="2023-03-24T17:03:37.622" v="1075"/>
          <ac:spMkLst>
            <pc:docMk/>
            <pc:sldMk cId="1590697917" sldId="308"/>
            <ac:spMk id="3" creationId="{21B18EC4-1819-E145-8A26-E3153284ED0C}"/>
          </ac:spMkLst>
        </pc:spChg>
      </pc:sldChg>
      <pc:sldChg chg="modSp new mod">
        <pc:chgData name="Eckenrod, Autumn M (DFW)" userId="32cb3083-a8a9-4483-a032-644cff855dc3" providerId="ADAL" clId="{DA5DC546-8455-400F-B668-6A6D43D28719}" dt="2023-03-24T17:03:37.622" v="1075"/>
        <pc:sldMkLst>
          <pc:docMk/>
          <pc:sldMk cId="328171654" sldId="309"/>
        </pc:sldMkLst>
        <pc:spChg chg="mod">
          <ac:chgData name="Eckenrod, Autumn M (DFW)" userId="32cb3083-a8a9-4483-a032-644cff855dc3" providerId="ADAL" clId="{DA5DC546-8455-400F-B668-6A6D43D28719}" dt="2023-03-24T17:03:37.622" v="1075"/>
          <ac:spMkLst>
            <pc:docMk/>
            <pc:sldMk cId="328171654" sldId="309"/>
            <ac:spMk id="2" creationId="{A8D46A5A-87D6-D38A-77E4-A7066E89E431}"/>
          </ac:spMkLst>
        </pc:spChg>
        <pc:spChg chg="mod">
          <ac:chgData name="Eckenrod, Autumn M (DFW)" userId="32cb3083-a8a9-4483-a032-644cff855dc3" providerId="ADAL" clId="{DA5DC546-8455-400F-B668-6A6D43D28719}" dt="2023-03-24T17:03:37.622" v="1075"/>
          <ac:spMkLst>
            <pc:docMk/>
            <pc:sldMk cId="328171654" sldId="309"/>
            <ac:spMk id="3" creationId="{231EA237-C2FB-6D02-5C78-74429DEE5952}"/>
          </ac:spMkLst>
        </pc:spChg>
      </pc:sldChg>
      <pc:sldChg chg="addSp delSp modSp new mod">
        <pc:chgData name="Eckenrod, Autumn M (DFW)" userId="32cb3083-a8a9-4483-a032-644cff855dc3" providerId="ADAL" clId="{DA5DC546-8455-400F-B668-6A6D43D28719}" dt="2023-03-24T19:08:46.409" v="2017" actId="1076"/>
        <pc:sldMkLst>
          <pc:docMk/>
          <pc:sldMk cId="1027843576" sldId="310"/>
        </pc:sldMkLst>
        <pc:spChg chg="add mod">
          <ac:chgData name="Eckenrod, Autumn M (DFW)" userId="32cb3083-a8a9-4483-a032-644cff855dc3" providerId="ADAL" clId="{DA5DC546-8455-400F-B668-6A6D43D28719}" dt="2023-03-24T19:08:32.090" v="2014" actId="1076"/>
          <ac:spMkLst>
            <pc:docMk/>
            <pc:sldMk cId="1027843576" sldId="310"/>
            <ac:spMk id="2" creationId="{01757B48-F346-F056-269A-A00A59382FA4}"/>
          </ac:spMkLst>
        </pc:spChg>
        <pc:spChg chg="del">
          <ac:chgData name="Eckenrod, Autumn M (DFW)" userId="32cb3083-a8a9-4483-a032-644cff855dc3" providerId="ADAL" clId="{DA5DC546-8455-400F-B668-6A6D43D28719}" dt="2023-03-21T17:58:28.260" v="908" actId="478"/>
          <ac:spMkLst>
            <pc:docMk/>
            <pc:sldMk cId="1027843576" sldId="310"/>
            <ac:spMk id="2" creationId="{5D339FA5-233B-ABCE-B9BD-71DEF535B2C2}"/>
          </ac:spMkLst>
        </pc:spChg>
        <pc:spChg chg="add mod">
          <ac:chgData name="Eckenrod, Autumn M (DFW)" userId="32cb3083-a8a9-4483-a032-644cff855dc3" providerId="ADAL" clId="{DA5DC546-8455-400F-B668-6A6D43D28719}" dt="2023-03-22T20:57:11.034" v="955" actId="1076"/>
          <ac:spMkLst>
            <pc:docMk/>
            <pc:sldMk cId="1027843576" sldId="310"/>
            <ac:spMk id="3" creationId="{276A4120-61F4-ACBE-B8BB-D5E6F0BA2086}"/>
          </ac:spMkLst>
        </pc:spChg>
        <pc:spChg chg="del">
          <ac:chgData name="Eckenrod, Autumn M (DFW)" userId="32cb3083-a8a9-4483-a032-644cff855dc3" providerId="ADAL" clId="{DA5DC546-8455-400F-B668-6A6D43D28719}" dt="2023-03-21T17:58:30.231" v="909" actId="478"/>
          <ac:spMkLst>
            <pc:docMk/>
            <pc:sldMk cId="1027843576" sldId="310"/>
            <ac:spMk id="3" creationId="{9B9DBC8A-EB1F-B1A0-7AA4-D021299448F1}"/>
          </ac:spMkLst>
        </pc:spChg>
        <pc:spChg chg="add mod">
          <ac:chgData name="Eckenrod, Autumn M (DFW)" userId="32cb3083-a8a9-4483-a032-644cff855dc3" providerId="ADAL" clId="{DA5DC546-8455-400F-B668-6A6D43D28719}" dt="2023-03-24T19:08:46.409" v="2017" actId="1076"/>
          <ac:spMkLst>
            <pc:docMk/>
            <pc:sldMk cId="1027843576" sldId="310"/>
            <ac:spMk id="8" creationId="{4B4BEC5A-1B57-AB79-D03A-597D70A0E890}"/>
          </ac:spMkLst>
        </pc:spChg>
        <pc:spChg chg="add mod">
          <ac:chgData name="Eckenrod, Autumn M (DFW)" userId="32cb3083-a8a9-4483-a032-644cff855dc3" providerId="ADAL" clId="{DA5DC546-8455-400F-B668-6A6D43D28719}" dt="2023-03-24T17:05:10.066" v="1081" actId="207"/>
          <ac:spMkLst>
            <pc:docMk/>
            <pc:sldMk cId="1027843576" sldId="310"/>
            <ac:spMk id="9" creationId="{335640A6-D096-F7CC-285D-8668BB9FDCD0}"/>
          </ac:spMkLst>
        </pc:spChg>
        <pc:picChg chg="add mod">
          <ac:chgData name="Eckenrod, Autumn M (DFW)" userId="32cb3083-a8a9-4483-a032-644cff855dc3" providerId="ADAL" clId="{DA5DC546-8455-400F-B668-6A6D43D28719}" dt="2023-03-22T16:28:53.190" v="941" actId="1076"/>
          <ac:picMkLst>
            <pc:docMk/>
            <pc:sldMk cId="1027843576" sldId="310"/>
            <ac:picMk id="4" creationId="{9C95EC47-2BE6-2645-8214-577E2CA418C6}"/>
          </ac:picMkLst>
        </pc:picChg>
        <pc:picChg chg="add del mod">
          <ac:chgData name="Eckenrod, Autumn M (DFW)" userId="32cb3083-a8a9-4483-a032-644cff855dc3" providerId="ADAL" clId="{DA5DC546-8455-400F-B668-6A6D43D28719}" dt="2023-03-21T18:00:50.392" v="912" actId="478"/>
          <ac:picMkLst>
            <pc:docMk/>
            <pc:sldMk cId="1027843576" sldId="310"/>
            <ac:picMk id="4" creationId="{ACA57670-156F-1A8C-D776-D9C38A9A476F}"/>
          </ac:picMkLst>
        </pc:picChg>
        <pc:picChg chg="add mod">
          <ac:chgData name="Eckenrod, Autumn M (DFW)" userId="32cb3083-a8a9-4483-a032-644cff855dc3" providerId="ADAL" clId="{DA5DC546-8455-400F-B668-6A6D43D28719}" dt="2023-03-24T19:08:34.121" v="2015" actId="1076"/>
          <ac:picMkLst>
            <pc:docMk/>
            <pc:sldMk cId="1027843576" sldId="310"/>
            <ac:picMk id="5" creationId="{ECEB8E6F-4EB6-7159-6E11-3A891C01D5F3}"/>
          </ac:picMkLst>
        </pc:picChg>
        <pc:picChg chg="add mod modCrop">
          <ac:chgData name="Eckenrod, Autumn M (DFW)" userId="32cb3083-a8a9-4483-a032-644cff855dc3" providerId="ADAL" clId="{DA5DC546-8455-400F-B668-6A6D43D28719}" dt="2023-03-24T16:17:05.288" v="977" actId="732"/>
          <ac:picMkLst>
            <pc:docMk/>
            <pc:sldMk cId="1027843576" sldId="310"/>
            <ac:picMk id="7" creationId="{A7041623-F1A5-E5D2-5AEA-CCE90443B3FB}"/>
          </ac:picMkLst>
        </pc:picChg>
      </pc:sldChg>
      <pc:sldChg chg="addSp delSp modSp new mod setBg">
        <pc:chgData name="Eckenrod, Autumn M (DFW)" userId="32cb3083-a8a9-4483-a032-644cff855dc3" providerId="ADAL" clId="{DA5DC546-8455-400F-B668-6A6D43D28719}" dt="2023-03-24T19:09:31.064" v="2105" actId="1076"/>
        <pc:sldMkLst>
          <pc:docMk/>
          <pc:sldMk cId="2902338507" sldId="311"/>
        </pc:sldMkLst>
        <pc:spChg chg="del">
          <ac:chgData name="Eckenrod, Autumn M (DFW)" userId="32cb3083-a8a9-4483-a032-644cff855dc3" providerId="ADAL" clId="{DA5DC546-8455-400F-B668-6A6D43D28719}" dt="2023-03-22T21:32:14.370" v="959" actId="478"/>
          <ac:spMkLst>
            <pc:docMk/>
            <pc:sldMk cId="2902338507" sldId="311"/>
            <ac:spMk id="2" creationId="{564408A8-CED0-2C39-2B67-E6F51EDFB2B9}"/>
          </ac:spMkLst>
        </pc:spChg>
        <pc:spChg chg="add del mod">
          <ac:chgData name="Eckenrod, Autumn M (DFW)" userId="32cb3083-a8a9-4483-a032-644cff855dc3" providerId="ADAL" clId="{DA5DC546-8455-400F-B668-6A6D43D28719}" dt="2023-03-22T21:34:29.884" v="966"/>
          <ac:spMkLst>
            <pc:docMk/>
            <pc:sldMk cId="2902338507" sldId="311"/>
            <ac:spMk id="2" creationId="{86792031-C7E6-05D4-200F-689541F03ED8}"/>
          </ac:spMkLst>
        </pc:spChg>
        <pc:spChg chg="add mod ord">
          <ac:chgData name="Eckenrod, Autumn M (DFW)" userId="32cb3083-a8a9-4483-a032-644cff855dc3" providerId="ADAL" clId="{DA5DC546-8455-400F-B668-6A6D43D28719}" dt="2023-03-24T17:04:10.163" v="1077" actId="26606"/>
          <ac:spMkLst>
            <pc:docMk/>
            <pc:sldMk cId="2902338507" sldId="311"/>
            <ac:spMk id="3" creationId="{A9673E1B-A510-7DC6-9348-25F6AFBE3F4D}"/>
          </ac:spMkLst>
        </pc:spChg>
        <pc:spChg chg="del">
          <ac:chgData name="Eckenrod, Autumn M (DFW)" userId="32cb3083-a8a9-4483-a032-644cff855dc3" providerId="ADAL" clId="{DA5DC546-8455-400F-B668-6A6D43D28719}" dt="2023-03-22T21:32:15.711" v="960" actId="478"/>
          <ac:spMkLst>
            <pc:docMk/>
            <pc:sldMk cId="2902338507" sldId="311"/>
            <ac:spMk id="3" creationId="{E351E0E5-2766-EDCF-0A8D-5E65E36D8B34}"/>
          </ac:spMkLst>
        </pc:spChg>
        <pc:spChg chg="add del mod">
          <ac:chgData name="Eckenrod, Autumn M (DFW)" userId="32cb3083-a8a9-4483-a032-644cff855dc3" providerId="ADAL" clId="{DA5DC546-8455-400F-B668-6A6D43D28719}" dt="2023-03-22T21:32:39.856" v="963"/>
          <ac:spMkLst>
            <pc:docMk/>
            <pc:sldMk cId="2902338507" sldId="311"/>
            <ac:spMk id="4" creationId="{17C97163-8A02-9B8A-E682-FEEC3AD5AA7B}"/>
          </ac:spMkLst>
        </pc:spChg>
        <pc:spChg chg="add mod ord">
          <ac:chgData name="Eckenrod, Autumn M (DFW)" userId="32cb3083-a8a9-4483-a032-644cff855dc3" providerId="ADAL" clId="{DA5DC546-8455-400F-B668-6A6D43D28719}" dt="2023-03-24T17:04:10.163" v="1077" actId="26606"/>
          <ac:spMkLst>
            <pc:docMk/>
            <pc:sldMk cId="2902338507" sldId="311"/>
            <ac:spMk id="5" creationId="{F1FD72C9-D4F4-BAC7-D373-6F3108FB45FB}"/>
          </ac:spMkLst>
        </pc:spChg>
        <pc:spChg chg="add mod ord">
          <ac:chgData name="Eckenrod, Autumn M (DFW)" userId="32cb3083-a8a9-4483-a032-644cff855dc3" providerId="ADAL" clId="{DA5DC546-8455-400F-B668-6A6D43D28719}" dt="2023-03-24T19:09:28.266" v="2104" actId="1076"/>
          <ac:spMkLst>
            <pc:docMk/>
            <pc:sldMk cId="2902338507" sldId="311"/>
            <ac:spMk id="8" creationId="{CE2714B2-368A-99F5-BBB0-E955CFA057CC}"/>
          </ac:spMkLst>
        </pc:spChg>
        <pc:spChg chg="add mod ord">
          <ac:chgData name="Eckenrod, Autumn M (DFW)" userId="32cb3083-a8a9-4483-a032-644cff855dc3" providerId="ADAL" clId="{DA5DC546-8455-400F-B668-6A6D43D28719}" dt="2023-03-24T19:09:13.480" v="2103" actId="255"/>
          <ac:spMkLst>
            <pc:docMk/>
            <pc:sldMk cId="2902338507" sldId="311"/>
            <ac:spMk id="10" creationId="{003478F6-FB75-B4E8-C5F4-118EBA4857F1}"/>
          </ac:spMkLst>
        </pc:spChg>
        <pc:spChg chg="add mod">
          <ac:chgData name="Eckenrod, Autumn M (DFW)" userId="32cb3083-a8a9-4483-a032-644cff855dc3" providerId="ADAL" clId="{DA5DC546-8455-400F-B668-6A6D43D28719}" dt="2023-03-24T17:04:10.163" v="1077" actId="26606"/>
          <ac:spMkLst>
            <pc:docMk/>
            <pc:sldMk cId="2902338507" sldId="311"/>
            <ac:spMk id="11" creationId="{81A66170-EAC0-5BE7-08D2-2196434EEE1F}"/>
          </ac:spMkLst>
        </pc:spChg>
        <pc:spChg chg="add del">
          <ac:chgData name="Eckenrod, Autumn M (DFW)" userId="32cb3083-a8a9-4483-a032-644cff855dc3" providerId="ADAL" clId="{DA5DC546-8455-400F-B668-6A6D43D28719}" dt="2023-03-24T17:02:08.607" v="1060" actId="26606"/>
          <ac:spMkLst>
            <pc:docMk/>
            <pc:sldMk cId="2902338507" sldId="311"/>
            <ac:spMk id="13" creationId="{8C886788-700E-4D20-9F80-E0E96837A203}"/>
          </ac:spMkLst>
        </pc:spChg>
        <pc:spChg chg="add del">
          <ac:chgData name="Eckenrod, Autumn M (DFW)" userId="32cb3083-a8a9-4483-a032-644cff855dc3" providerId="ADAL" clId="{DA5DC546-8455-400F-B668-6A6D43D28719}" dt="2023-03-24T17:02:08.607" v="1060" actId="26606"/>
          <ac:spMkLst>
            <pc:docMk/>
            <pc:sldMk cId="2902338507" sldId="311"/>
            <ac:spMk id="14" creationId="{1850674C-4E08-4C62-A3E2-6337FE4F7D86}"/>
          </ac:spMkLst>
        </pc:spChg>
        <pc:spChg chg="add del">
          <ac:chgData name="Eckenrod, Autumn M (DFW)" userId="32cb3083-a8a9-4483-a032-644cff855dc3" providerId="ADAL" clId="{DA5DC546-8455-400F-B668-6A6D43D28719}" dt="2023-03-24T17:02:08.607" v="1060" actId="26606"/>
          <ac:spMkLst>
            <pc:docMk/>
            <pc:sldMk cId="2902338507" sldId="311"/>
            <ac:spMk id="15" creationId="{BCE4FF05-2B0C-4C97-A9B4-E163085A90E1}"/>
          </ac:spMkLst>
        </pc:spChg>
        <pc:spChg chg="add del">
          <ac:chgData name="Eckenrod, Autumn M (DFW)" userId="32cb3083-a8a9-4483-a032-644cff855dc3" providerId="ADAL" clId="{DA5DC546-8455-400F-B668-6A6D43D28719}" dt="2023-03-24T17:01:55.901" v="1058" actId="26606"/>
          <ac:spMkLst>
            <pc:docMk/>
            <pc:sldMk cId="2902338507" sldId="311"/>
            <ac:spMk id="16" creationId="{7E734232-46A8-4884-9A59-B7E3BA4BC313}"/>
          </ac:spMkLst>
        </pc:spChg>
        <pc:spChg chg="add del">
          <ac:chgData name="Eckenrod, Autumn M (DFW)" userId="32cb3083-a8a9-4483-a032-644cff855dc3" providerId="ADAL" clId="{DA5DC546-8455-400F-B668-6A6D43D28719}" dt="2023-03-24T17:04:10.163" v="1077" actId="26606"/>
          <ac:spMkLst>
            <pc:docMk/>
            <pc:sldMk cId="2902338507" sldId="311"/>
            <ac:spMk id="17" creationId="{DC35A348-C5D6-4112-9FDD-93A493B010B5}"/>
          </ac:spMkLst>
        </pc:spChg>
        <pc:spChg chg="add del">
          <ac:chgData name="Eckenrod, Autumn M (DFW)" userId="32cb3083-a8a9-4483-a032-644cff855dc3" providerId="ADAL" clId="{DA5DC546-8455-400F-B668-6A6D43D28719}" dt="2023-03-24T17:01:55.901" v="1058" actId="26606"/>
          <ac:spMkLst>
            <pc:docMk/>
            <pc:sldMk cId="2902338507" sldId="311"/>
            <ac:spMk id="18" creationId="{D346B8D2-3218-41A5-B817-9ABFB108C6DA}"/>
          </ac:spMkLst>
        </pc:spChg>
        <pc:spChg chg="add del">
          <ac:chgData name="Eckenrod, Autumn M (DFW)" userId="32cb3083-a8a9-4483-a032-644cff855dc3" providerId="ADAL" clId="{DA5DC546-8455-400F-B668-6A6D43D28719}" dt="2023-03-24T17:01:55.901" v="1058" actId="26606"/>
          <ac:spMkLst>
            <pc:docMk/>
            <pc:sldMk cId="2902338507" sldId="311"/>
            <ac:spMk id="20" creationId="{88D6B9EF-FF47-487C-8B82-F9F2B9A54AD6}"/>
          </ac:spMkLst>
        </pc:spChg>
        <pc:spChg chg="add del">
          <ac:chgData name="Eckenrod, Autumn M (DFW)" userId="32cb3083-a8a9-4483-a032-644cff855dc3" providerId="ADAL" clId="{DA5DC546-8455-400F-B668-6A6D43D28719}" dt="2023-03-24T17:02:08.607" v="1060" actId="26606"/>
          <ac:spMkLst>
            <pc:docMk/>
            <pc:sldMk cId="2902338507" sldId="311"/>
            <ac:spMk id="22" creationId="{529C2A7A-A6B6-4A56-B11C-8E967D88A60D}"/>
          </ac:spMkLst>
        </pc:spChg>
        <pc:spChg chg="add del">
          <ac:chgData name="Eckenrod, Autumn M (DFW)" userId="32cb3083-a8a9-4483-a032-644cff855dc3" providerId="ADAL" clId="{DA5DC546-8455-400F-B668-6A6D43D28719}" dt="2023-03-24T17:02:08.607" v="1060" actId="26606"/>
          <ac:spMkLst>
            <pc:docMk/>
            <pc:sldMk cId="2902338507" sldId="311"/>
            <ac:spMk id="24" creationId="{FDBD7205-E536-4134-8768-AC3E1A3C5E59}"/>
          </ac:spMkLst>
        </pc:spChg>
        <pc:spChg chg="add del">
          <ac:chgData name="Eckenrod, Autumn M (DFW)" userId="32cb3083-a8a9-4483-a032-644cff855dc3" providerId="ADAL" clId="{DA5DC546-8455-400F-B668-6A6D43D28719}" dt="2023-03-24T17:03:22.405" v="1063" actId="26606"/>
          <ac:spMkLst>
            <pc:docMk/>
            <pc:sldMk cId="2902338507" sldId="311"/>
            <ac:spMk id="26" creationId="{5680AF7D-F3E9-4098-845A-48B3971D8928}"/>
          </ac:spMkLst>
        </pc:spChg>
        <pc:spChg chg="add del">
          <ac:chgData name="Eckenrod, Autumn M (DFW)" userId="32cb3083-a8a9-4483-a032-644cff855dc3" providerId="ADAL" clId="{DA5DC546-8455-400F-B668-6A6D43D28719}" dt="2023-03-24T17:03:22.405" v="1063" actId="26606"/>
          <ac:spMkLst>
            <pc:docMk/>
            <pc:sldMk cId="2902338507" sldId="311"/>
            <ac:spMk id="27" creationId="{8EA2E5B2-7E46-41D7-993E-1472B65EDE2D}"/>
          </ac:spMkLst>
        </pc:spChg>
        <pc:spChg chg="add del">
          <ac:chgData name="Eckenrod, Autumn M (DFW)" userId="32cb3083-a8a9-4483-a032-644cff855dc3" providerId="ADAL" clId="{DA5DC546-8455-400F-B668-6A6D43D28719}" dt="2023-03-24T17:03:22.405" v="1063" actId="26606"/>
          <ac:spMkLst>
            <pc:docMk/>
            <pc:sldMk cId="2902338507" sldId="311"/>
            <ac:spMk id="28" creationId="{789E161B-D345-4E9F-985D-649330815F57}"/>
          </ac:spMkLst>
        </pc:spChg>
        <pc:grpChg chg="add del">
          <ac:chgData name="Eckenrod, Autumn M (DFW)" userId="32cb3083-a8a9-4483-a032-644cff855dc3" providerId="ADAL" clId="{DA5DC546-8455-400F-B668-6A6D43D28719}" dt="2023-03-24T17:04:10.163" v="1077" actId="26606"/>
          <ac:grpSpMkLst>
            <pc:docMk/>
            <pc:sldMk cId="2902338507" sldId="311"/>
            <ac:grpSpMk id="21" creationId="{AC0B7807-0C83-4963-821A-69B172722E49}"/>
          </ac:grpSpMkLst>
        </pc:grpChg>
        <pc:picChg chg="add mod">
          <ac:chgData name="Eckenrod, Autumn M (DFW)" userId="32cb3083-a8a9-4483-a032-644cff855dc3" providerId="ADAL" clId="{DA5DC546-8455-400F-B668-6A6D43D28719}" dt="2023-03-24T17:04:10.163" v="1077" actId="26606"/>
          <ac:picMkLst>
            <pc:docMk/>
            <pc:sldMk cId="2902338507" sldId="311"/>
            <ac:picMk id="4" creationId="{4B961728-A3A8-34C0-61BA-4B2A53F0AD9D}"/>
          </ac:picMkLst>
        </pc:picChg>
        <pc:picChg chg="add mod ord">
          <ac:chgData name="Eckenrod, Autumn M (DFW)" userId="32cb3083-a8a9-4483-a032-644cff855dc3" providerId="ADAL" clId="{DA5DC546-8455-400F-B668-6A6D43D28719}" dt="2023-03-24T19:09:31.064" v="2105" actId="1076"/>
          <ac:picMkLst>
            <pc:docMk/>
            <pc:sldMk cId="2902338507" sldId="311"/>
            <ac:picMk id="7" creationId="{88D2BF7B-6373-E05F-3097-92C58C1FCD34}"/>
          </ac:picMkLst>
        </pc:picChg>
        <pc:picChg chg="add mod ord modCrop">
          <ac:chgData name="Eckenrod, Autumn M (DFW)" userId="32cb3083-a8a9-4483-a032-644cff855dc3" providerId="ADAL" clId="{DA5DC546-8455-400F-B668-6A6D43D28719}" dt="2023-03-24T17:04:10.163" v="1077" actId="26606"/>
          <ac:picMkLst>
            <pc:docMk/>
            <pc:sldMk cId="2902338507" sldId="311"/>
            <ac:picMk id="9" creationId="{05DB2CAA-756B-5E51-A99B-C64CEBB2E8C5}"/>
          </ac:picMkLst>
        </pc:picChg>
      </pc:sldChg>
      <pc:sldChg chg="new del">
        <pc:chgData name="Eckenrod, Autumn M (DFW)" userId="32cb3083-a8a9-4483-a032-644cff855dc3" providerId="ADAL" clId="{DA5DC546-8455-400F-B668-6A6D43D28719}" dt="2023-03-22T21:32:05.884" v="957" actId="680"/>
        <pc:sldMkLst>
          <pc:docMk/>
          <pc:sldMk cId="4082857416" sldId="311"/>
        </pc:sldMkLst>
      </pc:sldChg>
      <pc:sldChg chg="addSp delSp modSp new del mod setBg">
        <pc:chgData name="Eckenrod, Autumn M (DFW)" userId="32cb3083-a8a9-4483-a032-644cff855dc3" providerId="ADAL" clId="{DA5DC546-8455-400F-B668-6A6D43D28719}" dt="2023-03-24T17:51:52.700" v="1129" actId="47"/>
        <pc:sldMkLst>
          <pc:docMk/>
          <pc:sldMk cId="1640322717" sldId="312"/>
        </pc:sldMkLst>
        <pc:spChg chg="del">
          <ac:chgData name="Eckenrod, Autumn M (DFW)" userId="32cb3083-a8a9-4483-a032-644cff855dc3" providerId="ADAL" clId="{DA5DC546-8455-400F-B668-6A6D43D28719}" dt="2023-03-24T17:05:31.984" v="1084" actId="478"/>
          <ac:spMkLst>
            <pc:docMk/>
            <pc:sldMk cId="1640322717" sldId="312"/>
            <ac:spMk id="2" creationId="{707B0B4E-93EA-EE2D-5723-9120CE859BD5}"/>
          </ac:spMkLst>
        </pc:spChg>
        <pc:spChg chg="del">
          <ac:chgData name="Eckenrod, Autumn M (DFW)" userId="32cb3083-a8a9-4483-a032-644cff855dc3" providerId="ADAL" clId="{DA5DC546-8455-400F-B668-6A6D43D28719}" dt="2023-03-24T17:05:30.003" v="1083" actId="478"/>
          <ac:spMkLst>
            <pc:docMk/>
            <pc:sldMk cId="1640322717" sldId="312"/>
            <ac:spMk id="3" creationId="{A18E9B1C-8452-BB27-3D8C-1703F1A71804}"/>
          </ac:spMkLst>
        </pc:spChg>
        <pc:spChg chg="add del">
          <ac:chgData name="Eckenrod, Autumn M (DFW)" userId="32cb3083-a8a9-4483-a032-644cff855dc3" providerId="ADAL" clId="{DA5DC546-8455-400F-B668-6A6D43D28719}" dt="2023-03-24T17:49:16.010" v="1121" actId="26606"/>
          <ac:spMkLst>
            <pc:docMk/>
            <pc:sldMk cId="1640322717" sldId="312"/>
            <ac:spMk id="13" creationId="{E73BBE33-B533-4661-8A6A-6BD8D05EB19A}"/>
          </ac:spMkLst>
        </pc:spChg>
        <pc:spChg chg="add">
          <ac:chgData name="Eckenrod, Autumn M (DFW)" userId="32cb3083-a8a9-4483-a032-644cff855dc3" providerId="ADAL" clId="{DA5DC546-8455-400F-B668-6A6D43D28719}" dt="2023-03-24T17:51:10.458" v="1122" actId="26606"/>
          <ac:spMkLst>
            <pc:docMk/>
            <pc:sldMk cId="1640322717" sldId="312"/>
            <ac:spMk id="14" creationId="{72018E1B-E0B9-4440-AFF3-4112E50A2763}"/>
          </ac:spMkLst>
        </pc:spChg>
        <pc:spChg chg="add del">
          <ac:chgData name="Eckenrod, Autumn M (DFW)" userId="32cb3083-a8a9-4483-a032-644cff855dc3" providerId="ADAL" clId="{DA5DC546-8455-400F-B668-6A6D43D28719}" dt="2023-03-24T17:48:36.994" v="1113" actId="26606"/>
          <ac:spMkLst>
            <pc:docMk/>
            <pc:sldMk cId="1640322717" sldId="312"/>
            <ac:spMk id="16" creationId="{E73BBE33-B533-4661-8A6A-6BD8D05EB19A}"/>
          </ac:spMkLst>
        </pc:spChg>
        <pc:picChg chg="add mod ord">
          <ac:chgData name="Eckenrod, Autumn M (DFW)" userId="32cb3083-a8a9-4483-a032-644cff855dc3" providerId="ADAL" clId="{DA5DC546-8455-400F-B668-6A6D43D28719}" dt="2023-03-24T17:51:10.458" v="1122" actId="26606"/>
          <ac:picMkLst>
            <pc:docMk/>
            <pc:sldMk cId="1640322717" sldId="312"/>
            <ac:picMk id="4" creationId="{CE7B32C7-FDEF-507D-8B6E-5639705B074A}"/>
          </ac:picMkLst>
        </pc:picChg>
        <pc:picChg chg="add del">
          <ac:chgData name="Eckenrod, Autumn M (DFW)" userId="32cb3083-a8a9-4483-a032-644cff855dc3" providerId="ADAL" clId="{DA5DC546-8455-400F-B668-6A6D43D28719}" dt="2023-03-24T17:44:30.721" v="1088" actId="478"/>
          <ac:picMkLst>
            <pc:docMk/>
            <pc:sldMk cId="1640322717" sldId="312"/>
            <ac:picMk id="5" creationId="{C59C9A0C-DB44-D92D-3A63-F40EFF3FE431}"/>
          </ac:picMkLst>
        </pc:picChg>
        <pc:picChg chg="add del mod">
          <ac:chgData name="Eckenrod, Autumn M (DFW)" userId="32cb3083-a8a9-4483-a032-644cff855dc3" providerId="ADAL" clId="{DA5DC546-8455-400F-B668-6A6D43D28719}" dt="2023-03-24T17:44:42.437" v="1093" actId="478"/>
          <ac:picMkLst>
            <pc:docMk/>
            <pc:sldMk cId="1640322717" sldId="312"/>
            <ac:picMk id="6" creationId="{58E5CD1D-857B-4548-2B78-5580CFE52FCF}"/>
          </ac:picMkLst>
        </pc:picChg>
        <pc:picChg chg="add del">
          <ac:chgData name="Eckenrod, Autumn M (DFW)" userId="32cb3083-a8a9-4483-a032-644cff855dc3" providerId="ADAL" clId="{DA5DC546-8455-400F-B668-6A6D43D28719}" dt="2023-03-24T17:44:50.286" v="1095" actId="478"/>
          <ac:picMkLst>
            <pc:docMk/>
            <pc:sldMk cId="1640322717" sldId="312"/>
            <ac:picMk id="7" creationId="{726FD013-92A6-37A7-45A5-F506C37E51F1}"/>
          </ac:picMkLst>
        </pc:picChg>
        <pc:picChg chg="add mod ord">
          <ac:chgData name="Eckenrod, Autumn M (DFW)" userId="32cb3083-a8a9-4483-a032-644cff855dc3" providerId="ADAL" clId="{DA5DC546-8455-400F-B668-6A6D43D28719}" dt="2023-03-24T17:51:10.458" v="1122" actId="26606"/>
          <ac:picMkLst>
            <pc:docMk/>
            <pc:sldMk cId="1640322717" sldId="312"/>
            <ac:picMk id="8" creationId="{72968B6E-6EDB-16E5-375E-7D84041807A6}"/>
          </ac:picMkLst>
        </pc:picChg>
        <pc:picChg chg="add del mod ord modCrop">
          <ac:chgData name="Eckenrod, Autumn M (DFW)" userId="32cb3083-a8a9-4483-a032-644cff855dc3" providerId="ADAL" clId="{DA5DC546-8455-400F-B668-6A6D43D28719}" dt="2023-03-24T17:51:10.458" v="1122" actId="26606"/>
          <ac:picMkLst>
            <pc:docMk/>
            <pc:sldMk cId="1640322717" sldId="312"/>
            <ac:picMk id="9" creationId="{4A0E8672-8E4D-E259-06E7-043B16C239C9}"/>
          </ac:picMkLst>
        </pc:picChg>
        <pc:picChg chg="add mod">
          <ac:chgData name="Eckenrod, Autumn M (DFW)" userId="32cb3083-a8a9-4483-a032-644cff855dc3" providerId="ADAL" clId="{DA5DC546-8455-400F-B668-6A6D43D28719}" dt="2023-03-24T17:51:27.954" v="1124" actId="1076"/>
          <ac:picMkLst>
            <pc:docMk/>
            <pc:sldMk cId="1640322717" sldId="312"/>
            <ac:picMk id="10" creationId="{9C5DE7D2-5514-9F8A-FF8A-336D6D0C1FC7}"/>
          </ac:picMkLst>
        </pc:picChg>
        <pc:picChg chg="add mod modCrop">
          <ac:chgData name="Eckenrod, Autumn M (DFW)" userId="32cb3083-a8a9-4483-a032-644cff855dc3" providerId="ADAL" clId="{DA5DC546-8455-400F-B668-6A6D43D28719}" dt="2023-03-24T17:51:10.458" v="1122" actId="26606"/>
          <ac:picMkLst>
            <pc:docMk/>
            <pc:sldMk cId="1640322717" sldId="312"/>
            <ac:picMk id="11" creationId="{BF4D4EC0-ACB3-04AF-1D27-4347587AE70F}"/>
          </ac:picMkLst>
        </pc:picChg>
      </pc:sldChg>
      <pc:sldChg chg="addSp delSp modSp new mod ord">
        <pc:chgData name="Eckenrod, Autumn M (DFW)" userId="32cb3083-a8a9-4483-a032-644cff855dc3" providerId="ADAL" clId="{DA5DC546-8455-400F-B668-6A6D43D28719}" dt="2023-03-24T19:10:23.506" v="2329" actId="20577"/>
        <pc:sldMkLst>
          <pc:docMk/>
          <pc:sldMk cId="1660957645" sldId="313"/>
        </pc:sldMkLst>
        <pc:spChg chg="del">
          <ac:chgData name="Eckenrod, Autumn M (DFW)" userId="32cb3083-a8a9-4483-a032-644cff855dc3" providerId="ADAL" clId="{DA5DC546-8455-400F-B668-6A6D43D28719}" dt="2023-03-24T17:51:49.011" v="1128" actId="478"/>
          <ac:spMkLst>
            <pc:docMk/>
            <pc:sldMk cId="1660957645" sldId="313"/>
            <ac:spMk id="2" creationId="{68CF02C1-768E-7297-2ADD-F6875DB34B8B}"/>
          </ac:spMkLst>
        </pc:spChg>
        <pc:spChg chg="del">
          <ac:chgData name="Eckenrod, Autumn M (DFW)" userId="32cb3083-a8a9-4483-a032-644cff855dc3" providerId="ADAL" clId="{DA5DC546-8455-400F-B668-6A6D43D28719}" dt="2023-03-24T17:51:46.562" v="1127" actId="478"/>
          <ac:spMkLst>
            <pc:docMk/>
            <pc:sldMk cId="1660957645" sldId="313"/>
            <ac:spMk id="3" creationId="{8CF3FC23-5F98-7E30-E293-282619658E25}"/>
          </ac:spMkLst>
        </pc:spChg>
        <pc:spChg chg="add mod">
          <ac:chgData name="Eckenrod, Autumn M (DFW)" userId="32cb3083-a8a9-4483-a032-644cff855dc3" providerId="ADAL" clId="{DA5DC546-8455-400F-B668-6A6D43D28719}" dt="2023-03-24T17:53:26.259" v="1201" actId="20577"/>
          <ac:spMkLst>
            <pc:docMk/>
            <pc:sldMk cId="1660957645" sldId="313"/>
            <ac:spMk id="5" creationId="{27C2342E-31E9-9A39-6B9D-4A7B0E4786EF}"/>
          </ac:spMkLst>
        </pc:spChg>
        <pc:spChg chg="add mod">
          <ac:chgData name="Eckenrod, Autumn M (DFW)" userId="32cb3083-a8a9-4483-a032-644cff855dc3" providerId="ADAL" clId="{DA5DC546-8455-400F-B668-6A6D43D28719}" dt="2023-03-24T19:10:23.506" v="2329" actId="20577"/>
          <ac:spMkLst>
            <pc:docMk/>
            <pc:sldMk cId="1660957645" sldId="313"/>
            <ac:spMk id="6" creationId="{C0FE8252-3D24-838E-2642-9909F3E3FBBE}"/>
          </ac:spMkLst>
        </pc:spChg>
        <pc:picChg chg="add">
          <ac:chgData name="Eckenrod, Autumn M (DFW)" userId="32cb3083-a8a9-4483-a032-644cff855dc3" providerId="ADAL" clId="{DA5DC546-8455-400F-B668-6A6D43D28719}" dt="2023-03-24T17:51:38.981" v="1126"/>
          <ac:picMkLst>
            <pc:docMk/>
            <pc:sldMk cId="1660957645" sldId="313"/>
            <ac:picMk id="4" creationId="{51541D25-DA7D-A5A8-3347-1C94617DB673}"/>
          </ac:picMkLst>
        </pc:picChg>
      </pc:sldChg>
      <pc:sldChg chg="addSp delSp modSp new mod">
        <pc:chgData name="Eckenrod, Autumn M (DFW)" userId="32cb3083-a8a9-4483-a032-644cff855dc3" providerId="ADAL" clId="{DA5DC546-8455-400F-B668-6A6D43D28719}" dt="2023-03-24T19:11:43.634" v="2639" actId="20577"/>
        <pc:sldMkLst>
          <pc:docMk/>
          <pc:sldMk cId="2944790264" sldId="314"/>
        </pc:sldMkLst>
        <pc:spChg chg="add mod">
          <ac:chgData name="Eckenrod, Autumn M (DFW)" userId="32cb3083-a8a9-4483-a032-644cff855dc3" providerId="ADAL" clId="{DA5DC546-8455-400F-B668-6A6D43D28719}" dt="2023-03-24T19:11:43.634" v="2639" actId="20577"/>
          <ac:spMkLst>
            <pc:docMk/>
            <pc:sldMk cId="2944790264" sldId="314"/>
            <ac:spMk id="5" creationId="{78DB2FD5-009C-285A-E3EB-38D3F58933DD}"/>
          </ac:spMkLst>
        </pc:spChg>
        <pc:picChg chg="add mod">
          <ac:chgData name="Eckenrod, Autumn M (DFW)" userId="32cb3083-a8a9-4483-a032-644cff855dc3" providerId="ADAL" clId="{DA5DC546-8455-400F-B668-6A6D43D28719}" dt="2023-03-24T18:00:51.699" v="1406" actId="1076"/>
          <ac:picMkLst>
            <pc:docMk/>
            <pc:sldMk cId="2944790264" sldId="314"/>
            <ac:picMk id="2" creationId="{3C6B80F1-A4C1-1F67-4558-095E08232EB0}"/>
          </ac:picMkLst>
        </pc:picChg>
        <pc:picChg chg="add mod">
          <ac:chgData name="Eckenrod, Autumn M (DFW)" userId="32cb3083-a8a9-4483-a032-644cff855dc3" providerId="ADAL" clId="{DA5DC546-8455-400F-B668-6A6D43D28719}" dt="2023-03-24T18:00:42.627" v="1405" actId="1076"/>
          <ac:picMkLst>
            <pc:docMk/>
            <pc:sldMk cId="2944790264" sldId="314"/>
            <ac:picMk id="3" creationId="{155D7B9F-B18D-1014-3EE0-4FF6600F19B8}"/>
          </ac:picMkLst>
        </pc:picChg>
        <pc:picChg chg="add del mod">
          <ac:chgData name="Eckenrod, Autumn M (DFW)" userId="32cb3083-a8a9-4483-a032-644cff855dc3" providerId="ADAL" clId="{DA5DC546-8455-400F-B668-6A6D43D28719}" dt="2023-03-24T18:01:36.971" v="1411" actId="478"/>
          <ac:picMkLst>
            <pc:docMk/>
            <pc:sldMk cId="2944790264" sldId="314"/>
            <ac:picMk id="4" creationId="{B5B22C9D-4C9C-3F41-F798-76C07325D733}"/>
          </ac:picMkLst>
        </pc:picChg>
      </pc:sldChg>
      <pc:sldChg chg="addSp delSp modSp new mod">
        <pc:chgData name="Eckenrod, Autumn M (DFW)" userId="32cb3083-a8a9-4483-a032-644cff855dc3" providerId="ADAL" clId="{DA5DC546-8455-400F-B668-6A6D43D28719}" dt="2023-03-24T19:13:08.565" v="2739" actId="20577"/>
        <pc:sldMkLst>
          <pc:docMk/>
          <pc:sldMk cId="1357539455" sldId="315"/>
        </pc:sldMkLst>
        <pc:spChg chg="add mod">
          <ac:chgData name="Eckenrod, Autumn M (DFW)" userId="32cb3083-a8a9-4483-a032-644cff855dc3" providerId="ADAL" clId="{DA5DC546-8455-400F-B668-6A6D43D28719}" dt="2023-03-24T18:38:30.586" v="1532" actId="14100"/>
          <ac:spMkLst>
            <pc:docMk/>
            <pc:sldMk cId="1357539455" sldId="315"/>
            <ac:spMk id="2" creationId="{6A700D5B-D7CB-9BBD-739C-0938321458CC}"/>
          </ac:spMkLst>
        </pc:spChg>
        <pc:spChg chg="add del mod">
          <ac:chgData name="Eckenrod, Autumn M (DFW)" userId="32cb3083-a8a9-4483-a032-644cff855dc3" providerId="ADAL" clId="{DA5DC546-8455-400F-B668-6A6D43D28719}" dt="2023-03-24T18:39:19.332" v="1565"/>
          <ac:spMkLst>
            <pc:docMk/>
            <pc:sldMk cId="1357539455" sldId="315"/>
            <ac:spMk id="6" creationId="{755E3DDA-1BAA-46E0-10F3-F555E66BBDD6}"/>
          </ac:spMkLst>
        </pc:spChg>
        <pc:spChg chg="add mod">
          <ac:chgData name="Eckenrod, Autumn M (DFW)" userId="32cb3083-a8a9-4483-a032-644cff855dc3" providerId="ADAL" clId="{DA5DC546-8455-400F-B668-6A6D43D28719}" dt="2023-03-24T18:39:17.529" v="1563" actId="20577"/>
          <ac:spMkLst>
            <pc:docMk/>
            <pc:sldMk cId="1357539455" sldId="315"/>
            <ac:spMk id="7" creationId="{048013B1-BECB-7061-E7C8-DC9D854ED6B7}"/>
          </ac:spMkLst>
        </pc:spChg>
        <pc:spChg chg="add mod">
          <ac:chgData name="Eckenrod, Autumn M (DFW)" userId="32cb3083-a8a9-4483-a032-644cff855dc3" providerId="ADAL" clId="{DA5DC546-8455-400F-B668-6A6D43D28719}" dt="2023-03-24T18:40:36.220" v="1655"/>
          <ac:spMkLst>
            <pc:docMk/>
            <pc:sldMk cId="1357539455" sldId="315"/>
            <ac:spMk id="8" creationId="{4574FBB6-183D-2AA7-5F51-6F71E08A1149}"/>
          </ac:spMkLst>
        </pc:spChg>
        <pc:spChg chg="add mod">
          <ac:chgData name="Eckenrod, Autumn M (DFW)" userId="32cb3083-a8a9-4483-a032-644cff855dc3" providerId="ADAL" clId="{DA5DC546-8455-400F-B668-6A6D43D28719}" dt="2023-03-24T19:13:08.565" v="2739" actId="20577"/>
          <ac:spMkLst>
            <pc:docMk/>
            <pc:sldMk cId="1357539455" sldId="315"/>
            <ac:spMk id="11" creationId="{1E41E918-ADAA-18C9-85F1-D798E76E4E76}"/>
          </ac:spMkLst>
        </pc:spChg>
        <pc:spChg chg="add mod">
          <ac:chgData name="Eckenrod, Autumn M (DFW)" userId="32cb3083-a8a9-4483-a032-644cff855dc3" providerId="ADAL" clId="{DA5DC546-8455-400F-B668-6A6D43D28719}" dt="2023-03-24T19:07:19.362" v="1878" actId="20577"/>
          <ac:spMkLst>
            <pc:docMk/>
            <pc:sldMk cId="1357539455" sldId="315"/>
            <ac:spMk id="12" creationId="{75C522B7-AA80-24AD-BEF6-371C8D362BFF}"/>
          </ac:spMkLst>
        </pc:spChg>
        <pc:picChg chg="add mod">
          <ac:chgData name="Eckenrod, Autumn M (DFW)" userId="32cb3083-a8a9-4483-a032-644cff855dc3" providerId="ADAL" clId="{DA5DC546-8455-400F-B668-6A6D43D28719}" dt="2023-03-24T18:38:23.030" v="1530" actId="1076"/>
          <ac:picMkLst>
            <pc:docMk/>
            <pc:sldMk cId="1357539455" sldId="315"/>
            <ac:picMk id="3" creationId="{DC4F516C-6886-E58D-2768-0540B96300F0}"/>
          </ac:picMkLst>
        </pc:picChg>
        <pc:picChg chg="add mod">
          <ac:chgData name="Eckenrod, Autumn M (DFW)" userId="32cb3083-a8a9-4483-a032-644cff855dc3" providerId="ADAL" clId="{DA5DC546-8455-400F-B668-6A6D43D28719}" dt="2023-03-24T18:38:06.638" v="1528" actId="1076"/>
          <ac:picMkLst>
            <pc:docMk/>
            <pc:sldMk cId="1357539455" sldId="315"/>
            <ac:picMk id="4" creationId="{51CA0BD9-55FD-A8FC-F2F2-DE08EF8B4790}"/>
          </ac:picMkLst>
        </pc:picChg>
        <pc:picChg chg="add mod">
          <ac:chgData name="Eckenrod, Autumn M (DFW)" userId="32cb3083-a8a9-4483-a032-644cff855dc3" providerId="ADAL" clId="{DA5DC546-8455-400F-B668-6A6D43D28719}" dt="2023-03-24T18:38:35.829" v="1533" actId="1076"/>
          <ac:picMkLst>
            <pc:docMk/>
            <pc:sldMk cId="1357539455" sldId="315"/>
            <ac:picMk id="5" creationId="{D6F19597-637C-7BA6-4833-CFE37FC167A3}"/>
          </ac:picMkLst>
        </pc:picChg>
        <pc:picChg chg="add mod">
          <ac:chgData name="Eckenrod, Autumn M (DFW)" userId="32cb3083-a8a9-4483-a032-644cff855dc3" providerId="ADAL" clId="{DA5DC546-8455-400F-B668-6A6D43D28719}" dt="2023-03-24T19:05:12.890" v="1660" actId="1076"/>
          <ac:picMkLst>
            <pc:docMk/>
            <pc:sldMk cId="1357539455" sldId="315"/>
            <ac:picMk id="9" creationId="{7A98D5C0-4F55-95AD-4FEE-C264796C86C5}"/>
          </ac:picMkLst>
        </pc:picChg>
        <pc:picChg chg="add del mod">
          <ac:chgData name="Eckenrod, Autumn M (DFW)" userId="32cb3083-a8a9-4483-a032-644cff855dc3" providerId="ADAL" clId="{DA5DC546-8455-400F-B668-6A6D43D28719}" dt="2023-03-24T19:05:59.242" v="1666"/>
          <ac:picMkLst>
            <pc:docMk/>
            <pc:sldMk cId="1357539455" sldId="315"/>
            <ac:picMk id="10" creationId="{F0B437A4-B7E6-E6F3-3BE5-FD6DD3D84B0B}"/>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59FAE9F-7880-4CA0-AB0D-AC397AA40BF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0B2AD8C-F082-42A3-BDB3-CF7BF7744BB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EA3B0CD-C68B-46C9-A39E-56D2FFBF32AC}" type="datetimeFigureOut">
              <a:rPr lang="en-US" smtClean="0"/>
              <a:t>3/24/2023</a:t>
            </a:fld>
            <a:endParaRPr lang="en-US"/>
          </a:p>
        </p:txBody>
      </p:sp>
      <p:sp>
        <p:nvSpPr>
          <p:cNvPr id="4" name="Footer Placeholder 3">
            <a:extLst>
              <a:ext uri="{FF2B5EF4-FFF2-40B4-BE49-F238E27FC236}">
                <a16:creationId xmlns:a16="http://schemas.microsoft.com/office/drawing/2014/main" id="{FA9597C6-2098-47C0-819C-4A39FCD76C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898BEDC-048B-44A8-BDEE-67648BF2F86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75E8530-22BE-4705-8D63-219610F033AB}" type="slidenum">
              <a:rPr lang="en-US" smtClean="0"/>
              <a:t>‹#›</a:t>
            </a:fld>
            <a:endParaRPr lang="en-US"/>
          </a:p>
        </p:txBody>
      </p:sp>
    </p:spTree>
    <p:extLst>
      <p:ext uri="{BB962C8B-B14F-4D97-AF65-F5344CB8AC3E}">
        <p14:creationId xmlns:p14="http://schemas.microsoft.com/office/powerpoint/2010/main" val="14517652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344AD8-AD10-4C22-8E26-3BA119F855ED}" type="datetimeFigureOut">
              <a:rPr lang="en-US" smtClean="0"/>
              <a:t>3/24/2023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3ECBFE-1613-4209-9E0C-8480A30A446F}" type="slidenum">
              <a:rPr lang="en-US" smtClean="0"/>
              <a:t>‹#›</a:t>
            </a:fld>
            <a:endParaRPr lang="en-US"/>
          </a:p>
        </p:txBody>
      </p:sp>
    </p:spTree>
    <p:extLst>
      <p:ext uri="{BB962C8B-B14F-4D97-AF65-F5344CB8AC3E}">
        <p14:creationId xmlns:p14="http://schemas.microsoft.com/office/powerpoint/2010/main" val="861707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 students through herring gul similarities and differences</a:t>
            </a:r>
          </a:p>
        </p:txBody>
      </p:sp>
      <p:sp>
        <p:nvSpPr>
          <p:cNvPr id="4" name="Slide Number Placeholder 3"/>
          <p:cNvSpPr>
            <a:spLocks noGrp="1"/>
          </p:cNvSpPr>
          <p:nvPr>
            <p:ph type="sldNum" sz="quarter" idx="5"/>
          </p:nvPr>
        </p:nvSpPr>
        <p:spPr/>
        <p:txBody>
          <a:bodyPr/>
          <a:lstStyle/>
          <a:p>
            <a:fld id="{083ECBFE-1613-4209-9E0C-8480A30A446F}" type="slidenum">
              <a:rPr lang="en-US" smtClean="0"/>
              <a:t>16</a:t>
            </a:fld>
            <a:endParaRPr lang="en-US"/>
          </a:p>
        </p:txBody>
      </p:sp>
    </p:spTree>
    <p:extLst>
      <p:ext uri="{BB962C8B-B14F-4D97-AF65-F5344CB8AC3E}">
        <p14:creationId xmlns:p14="http://schemas.microsoft.com/office/powerpoint/2010/main" val="670271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 students through great horned owl similarities and differences </a:t>
            </a:r>
          </a:p>
        </p:txBody>
      </p:sp>
      <p:sp>
        <p:nvSpPr>
          <p:cNvPr id="4" name="Slide Number Placeholder 3"/>
          <p:cNvSpPr>
            <a:spLocks noGrp="1"/>
          </p:cNvSpPr>
          <p:nvPr>
            <p:ph type="sldNum" sz="quarter" idx="5"/>
          </p:nvPr>
        </p:nvSpPr>
        <p:spPr/>
        <p:txBody>
          <a:bodyPr/>
          <a:lstStyle/>
          <a:p>
            <a:fld id="{083ECBFE-1613-4209-9E0C-8480A30A446F}" type="slidenum">
              <a:rPr lang="en-US" smtClean="0"/>
              <a:t>17</a:t>
            </a:fld>
            <a:endParaRPr lang="en-US"/>
          </a:p>
        </p:txBody>
      </p:sp>
    </p:spTree>
    <p:extLst>
      <p:ext uri="{BB962C8B-B14F-4D97-AF65-F5344CB8AC3E}">
        <p14:creationId xmlns:p14="http://schemas.microsoft.com/office/powerpoint/2010/main" val="246141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4D694-6EFF-4614-BF40-079C27A204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2510E2-9C9F-4A9D-B113-B1FBE03FF2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57E37F-A22F-4AE4-B004-1499DCD1B76B}"/>
              </a:ext>
            </a:extLst>
          </p:cNvPr>
          <p:cNvSpPr>
            <a:spLocks noGrp="1"/>
          </p:cNvSpPr>
          <p:nvPr>
            <p:ph type="dt" sz="half" idx="10"/>
          </p:nvPr>
        </p:nvSpPr>
        <p:spPr/>
        <p:txBody>
          <a:bodyPr/>
          <a:lstStyle/>
          <a:p>
            <a:fld id="{F7C1FBB1-48A4-4C96-BDEA-030CED5302F5}" type="datetimeFigureOut">
              <a:rPr lang="en-US" smtClean="0"/>
              <a:t>3/24/2023</a:t>
            </a:fld>
            <a:endParaRPr lang="en-US"/>
          </a:p>
        </p:txBody>
      </p:sp>
      <p:sp>
        <p:nvSpPr>
          <p:cNvPr id="5" name="Footer Placeholder 4">
            <a:extLst>
              <a:ext uri="{FF2B5EF4-FFF2-40B4-BE49-F238E27FC236}">
                <a16:creationId xmlns:a16="http://schemas.microsoft.com/office/drawing/2014/main" id="{E4260D66-3C08-4D56-866D-0E68211C39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72B2E8-BB6A-41F3-91E8-1A192BF535E1}"/>
              </a:ext>
            </a:extLst>
          </p:cNvPr>
          <p:cNvSpPr>
            <a:spLocks noGrp="1"/>
          </p:cNvSpPr>
          <p:nvPr>
            <p:ph type="sldNum" sz="quarter" idx="12"/>
          </p:nvPr>
        </p:nvSpPr>
        <p:spPr/>
        <p:txBody>
          <a:bodyPr/>
          <a:lstStyle/>
          <a:p>
            <a:fld id="{77E61044-BF3B-429A-B855-14C574796A35}" type="slidenum">
              <a:rPr lang="en-US" smtClean="0"/>
              <a:t>‹#›</a:t>
            </a:fld>
            <a:endParaRPr lang="en-US"/>
          </a:p>
        </p:txBody>
      </p:sp>
    </p:spTree>
    <p:extLst>
      <p:ext uri="{BB962C8B-B14F-4D97-AF65-F5344CB8AC3E}">
        <p14:creationId xmlns:p14="http://schemas.microsoft.com/office/powerpoint/2010/main" val="4083420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78341-368E-4A33-ACA6-5647683013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A73B2D-0CF2-4BC7-9CC0-E62E312F9F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C348FB-8004-41D9-BFD7-0F481354C271}"/>
              </a:ext>
            </a:extLst>
          </p:cNvPr>
          <p:cNvSpPr>
            <a:spLocks noGrp="1"/>
          </p:cNvSpPr>
          <p:nvPr>
            <p:ph type="dt" sz="half" idx="10"/>
          </p:nvPr>
        </p:nvSpPr>
        <p:spPr/>
        <p:txBody>
          <a:bodyPr/>
          <a:lstStyle/>
          <a:p>
            <a:fld id="{F7C1FBB1-48A4-4C96-BDEA-030CED5302F5}" type="datetimeFigureOut">
              <a:rPr lang="en-US" smtClean="0"/>
              <a:t>3/24/2023</a:t>
            </a:fld>
            <a:endParaRPr lang="en-US"/>
          </a:p>
        </p:txBody>
      </p:sp>
      <p:sp>
        <p:nvSpPr>
          <p:cNvPr id="5" name="Footer Placeholder 4">
            <a:extLst>
              <a:ext uri="{FF2B5EF4-FFF2-40B4-BE49-F238E27FC236}">
                <a16:creationId xmlns:a16="http://schemas.microsoft.com/office/drawing/2014/main" id="{42A57273-D459-4418-94D8-77E58E8A0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067F26-DD0E-45CF-A85A-454F9D44D46B}"/>
              </a:ext>
            </a:extLst>
          </p:cNvPr>
          <p:cNvSpPr>
            <a:spLocks noGrp="1"/>
          </p:cNvSpPr>
          <p:nvPr>
            <p:ph type="sldNum" sz="quarter" idx="12"/>
          </p:nvPr>
        </p:nvSpPr>
        <p:spPr/>
        <p:txBody>
          <a:bodyPr/>
          <a:lstStyle/>
          <a:p>
            <a:fld id="{77E61044-BF3B-429A-B855-14C574796A35}" type="slidenum">
              <a:rPr lang="en-US" smtClean="0"/>
              <a:t>‹#›</a:t>
            </a:fld>
            <a:endParaRPr lang="en-US"/>
          </a:p>
        </p:txBody>
      </p:sp>
    </p:spTree>
    <p:extLst>
      <p:ext uri="{BB962C8B-B14F-4D97-AF65-F5344CB8AC3E}">
        <p14:creationId xmlns:p14="http://schemas.microsoft.com/office/powerpoint/2010/main" val="782783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53EABF-24BD-41C8-9183-09441B7C1D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AEC781-6803-4064-9420-0FBA317607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54575A-5EBD-4305-8ACC-44AA0F5FDC39}"/>
              </a:ext>
            </a:extLst>
          </p:cNvPr>
          <p:cNvSpPr>
            <a:spLocks noGrp="1"/>
          </p:cNvSpPr>
          <p:nvPr>
            <p:ph type="dt" sz="half" idx="10"/>
          </p:nvPr>
        </p:nvSpPr>
        <p:spPr/>
        <p:txBody>
          <a:bodyPr/>
          <a:lstStyle/>
          <a:p>
            <a:fld id="{F7C1FBB1-48A4-4C96-BDEA-030CED5302F5}" type="datetimeFigureOut">
              <a:rPr lang="en-US" smtClean="0"/>
              <a:t>3/24/2023</a:t>
            </a:fld>
            <a:endParaRPr lang="en-US"/>
          </a:p>
        </p:txBody>
      </p:sp>
      <p:sp>
        <p:nvSpPr>
          <p:cNvPr id="5" name="Footer Placeholder 4">
            <a:extLst>
              <a:ext uri="{FF2B5EF4-FFF2-40B4-BE49-F238E27FC236}">
                <a16:creationId xmlns:a16="http://schemas.microsoft.com/office/drawing/2014/main" id="{0F2E3667-3D2B-4A06-9C59-DFA5E353BD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6FB546-9A68-4A29-9DE2-B751C0EB9EF4}"/>
              </a:ext>
            </a:extLst>
          </p:cNvPr>
          <p:cNvSpPr>
            <a:spLocks noGrp="1"/>
          </p:cNvSpPr>
          <p:nvPr>
            <p:ph type="sldNum" sz="quarter" idx="12"/>
          </p:nvPr>
        </p:nvSpPr>
        <p:spPr/>
        <p:txBody>
          <a:bodyPr/>
          <a:lstStyle/>
          <a:p>
            <a:fld id="{77E61044-BF3B-429A-B855-14C574796A35}" type="slidenum">
              <a:rPr lang="en-US" smtClean="0"/>
              <a:t>‹#›</a:t>
            </a:fld>
            <a:endParaRPr lang="en-US"/>
          </a:p>
        </p:txBody>
      </p:sp>
    </p:spTree>
    <p:extLst>
      <p:ext uri="{BB962C8B-B14F-4D97-AF65-F5344CB8AC3E}">
        <p14:creationId xmlns:p14="http://schemas.microsoft.com/office/powerpoint/2010/main" val="1736673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180CD-3450-4ACE-91B3-9F0AAF5242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8A9DD7-E3B5-434A-BE7C-5CA825CCB2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31D531-A2D1-4B1E-BE34-F147165024CE}"/>
              </a:ext>
            </a:extLst>
          </p:cNvPr>
          <p:cNvSpPr>
            <a:spLocks noGrp="1"/>
          </p:cNvSpPr>
          <p:nvPr>
            <p:ph type="dt" sz="half" idx="10"/>
          </p:nvPr>
        </p:nvSpPr>
        <p:spPr/>
        <p:txBody>
          <a:bodyPr/>
          <a:lstStyle/>
          <a:p>
            <a:fld id="{F7C1FBB1-48A4-4C96-BDEA-030CED5302F5}" type="datetimeFigureOut">
              <a:rPr lang="en-US" smtClean="0"/>
              <a:t>3/24/2023</a:t>
            </a:fld>
            <a:endParaRPr lang="en-US"/>
          </a:p>
        </p:txBody>
      </p:sp>
      <p:sp>
        <p:nvSpPr>
          <p:cNvPr id="5" name="Footer Placeholder 4">
            <a:extLst>
              <a:ext uri="{FF2B5EF4-FFF2-40B4-BE49-F238E27FC236}">
                <a16:creationId xmlns:a16="http://schemas.microsoft.com/office/drawing/2014/main" id="{7445589F-3B67-4BDE-AA32-3AEC3BCD07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754EC3-A150-4BA2-B051-5D0134695991}"/>
              </a:ext>
            </a:extLst>
          </p:cNvPr>
          <p:cNvSpPr>
            <a:spLocks noGrp="1"/>
          </p:cNvSpPr>
          <p:nvPr>
            <p:ph type="sldNum" sz="quarter" idx="12"/>
          </p:nvPr>
        </p:nvSpPr>
        <p:spPr/>
        <p:txBody>
          <a:bodyPr/>
          <a:lstStyle/>
          <a:p>
            <a:fld id="{77E61044-BF3B-429A-B855-14C574796A35}" type="slidenum">
              <a:rPr lang="en-US" smtClean="0"/>
              <a:t>‹#›</a:t>
            </a:fld>
            <a:endParaRPr lang="en-US"/>
          </a:p>
        </p:txBody>
      </p:sp>
    </p:spTree>
    <p:extLst>
      <p:ext uri="{BB962C8B-B14F-4D97-AF65-F5344CB8AC3E}">
        <p14:creationId xmlns:p14="http://schemas.microsoft.com/office/powerpoint/2010/main" val="3562854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C029D-4BA2-4E7D-BA1F-1327B757708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6885A9-C0F7-4D53-913A-FABDC04672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3625C3-006E-4AFF-B7DD-FE84253B4A21}"/>
              </a:ext>
            </a:extLst>
          </p:cNvPr>
          <p:cNvSpPr>
            <a:spLocks noGrp="1"/>
          </p:cNvSpPr>
          <p:nvPr>
            <p:ph type="dt" sz="half" idx="10"/>
          </p:nvPr>
        </p:nvSpPr>
        <p:spPr/>
        <p:txBody>
          <a:bodyPr/>
          <a:lstStyle/>
          <a:p>
            <a:fld id="{F7C1FBB1-48A4-4C96-BDEA-030CED5302F5}" type="datetimeFigureOut">
              <a:rPr lang="en-US" smtClean="0"/>
              <a:t>3/24/2023</a:t>
            </a:fld>
            <a:endParaRPr lang="en-US"/>
          </a:p>
        </p:txBody>
      </p:sp>
      <p:sp>
        <p:nvSpPr>
          <p:cNvPr id="5" name="Footer Placeholder 4">
            <a:extLst>
              <a:ext uri="{FF2B5EF4-FFF2-40B4-BE49-F238E27FC236}">
                <a16:creationId xmlns:a16="http://schemas.microsoft.com/office/drawing/2014/main" id="{DBC55DB4-248E-4761-84CE-82BC782199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FB5D72-5C98-4F3D-99E1-F795E74585EF}"/>
              </a:ext>
            </a:extLst>
          </p:cNvPr>
          <p:cNvSpPr>
            <a:spLocks noGrp="1"/>
          </p:cNvSpPr>
          <p:nvPr>
            <p:ph type="sldNum" sz="quarter" idx="12"/>
          </p:nvPr>
        </p:nvSpPr>
        <p:spPr/>
        <p:txBody>
          <a:bodyPr/>
          <a:lstStyle/>
          <a:p>
            <a:fld id="{77E61044-BF3B-429A-B855-14C574796A35}" type="slidenum">
              <a:rPr lang="en-US" smtClean="0"/>
              <a:t>‹#›</a:t>
            </a:fld>
            <a:endParaRPr lang="en-US"/>
          </a:p>
        </p:txBody>
      </p:sp>
    </p:spTree>
    <p:extLst>
      <p:ext uri="{BB962C8B-B14F-4D97-AF65-F5344CB8AC3E}">
        <p14:creationId xmlns:p14="http://schemas.microsoft.com/office/powerpoint/2010/main" val="3845547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E0ADE-6D4F-4347-BCFB-EE7160DBC9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338CA8-ADBA-45D3-8833-F1157B5BE2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D68FFD-750A-49F5-875E-3384F77064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1E0744-382E-4F9C-A2EF-BACCA0765F49}"/>
              </a:ext>
            </a:extLst>
          </p:cNvPr>
          <p:cNvSpPr>
            <a:spLocks noGrp="1"/>
          </p:cNvSpPr>
          <p:nvPr>
            <p:ph type="dt" sz="half" idx="10"/>
          </p:nvPr>
        </p:nvSpPr>
        <p:spPr/>
        <p:txBody>
          <a:bodyPr/>
          <a:lstStyle/>
          <a:p>
            <a:fld id="{F7C1FBB1-48A4-4C96-BDEA-030CED5302F5}" type="datetimeFigureOut">
              <a:rPr lang="en-US" smtClean="0"/>
              <a:t>3/24/2023</a:t>
            </a:fld>
            <a:endParaRPr lang="en-US"/>
          </a:p>
        </p:txBody>
      </p:sp>
      <p:sp>
        <p:nvSpPr>
          <p:cNvPr id="6" name="Footer Placeholder 5">
            <a:extLst>
              <a:ext uri="{FF2B5EF4-FFF2-40B4-BE49-F238E27FC236}">
                <a16:creationId xmlns:a16="http://schemas.microsoft.com/office/drawing/2014/main" id="{272BA4D5-F80B-4CF0-B116-16ED9A6F3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BCBA2A-8CF6-4825-BFD7-A403EFC4F862}"/>
              </a:ext>
            </a:extLst>
          </p:cNvPr>
          <p:cNvSpPr>
            <a:spLocks noGrp="1"/>
          </p:cNvSpPr>
          <p:nvPr>
            <p:ph type="sldNum" sz="quarter" idx="12"/>
          </p:nvPr>
        </p:nvSpPr>
        <p:spPr/>
        <p:txBody>
          <a:bodyPr/>
          <a:lstStyle/>
          <a:p>
            <a:fld id="{77E61044-BF3B-429A-B855-14C574796A35}" type="slidenum">
              <a:rPr lang="en-US" smtClean="0"/>
              <a:t>‹#›</a:t>
            </a:fld>
            <a:endParaRPr lang="en-US"/>
          </a:p>
        </p:txBody>
      </p:sp>
    </p:spTree>
    <p:extLst>
      <p:ext uri="{BB962C8B-B14F-4D97-AF65-F5344CB8AC3E}">
        <p14:creationId xmlns:p14="http://schemas.microsoft.com/office/powerpoint/2010/main" val="3070622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EB021-C2AC-4970-B0EE-1F3F7F6A23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855D154-52C4-44BE-8DBB-8D332E298C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B8FC64E-1DFF-41D9-84C2-535F32D9C8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2D414A-BC2D-4EC5-B37D-90B0935021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C43273-D1F6-4288-92C5-AAEFCE2A36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5A19F3-AB26-411E-9F92-065C592612D8}"/>
              </a:ext>
            </a:extLst>
          </p:cNvPr>
          <p:cNvSpPr>
            <a:spLocks noGrp="1"/>
          </p:cNvSpPr>
          <p:nvPr>
            <p:ph type="dt" sz="half" idx="10"/>
          </p:nvPr>
        </p:nvSpPr>
        <p:spPr/>
        <p:txBody>
          <a:bodyPr/>
          <a:lstStyle/>
          <a:p>
            <a:fld id="{F7C1FBB1-48A4-4C96-BDEA-030CED5302F5}" type="datetimeFigureOut">
              <a:rPr lang="en-US" smtClean="0"/>
              <a:t>3/24/2023</a:t>
            </a:fld>
            <a:endParaRPr lang="en-US"/>
          </a:p>
        </p:txBody>
      </p:sp>
      <p:sp>
        <p:nvSpPr>
          <p:cNvPr id="8" name="Footer Placeholder 7">
            <a:extLst>
              <a:ext uri="{FF2B5EF4-FFF2-40B4-BE49-F238E27FC236}">
                <a16:creationId xmlns:a16="http://schemas.microsoft.com/office/drawing/2014/main" id="{915A6C91-6CCA-47D9-A3B9-C3A32FA4D4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9D0AA93-CAF9-42AC-AAC9-572A2FA1C4C2}"/>
              </a:ext>
            </a:extLst>
          </p:cNvPr>
          <p:cNvSpPr>
            <a:spLocks noGrp="1"/>
          </p:cNvSpPr>
          <p:nvPr>
            <p:ph type="sldNum" sz="quarter" idx="12"/>
          </p:nvPr>
        </p:nvSpPr>
        <p:spPr/>
        <p:txBody>
          <a:bodyPr/>
          <a:lstStyle/>
          <a:p>
            <a:fld id="{77E61044-BF3B-429A-B855-14C574796A35}" type="slidenum">
              <a:rPr lang="en-US" smtClean="0"/>
              <a:t>‹#›</a:t>
            </a:fld>
            <a:endParaRPr lang="en-US"/>
          </a:p>
        </p:txBody>
      </p:sp>
    </p:spTree>
    <p:extLst>
      <p:ext uri="{BB962C8B-B14F-4D97-AF65-F5344CB8AC3E}">
        <p14:creationId xmlns:p14="http://schemas.microsoft.com/office/powerpoint/2010/main" val="3958525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CD3F9-12A8-47D3-B102-8D798FC1B1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694C25-0EB1-4CE7-9830-764A40040D8E}"/>
              </a:ext>
            </a:extLst>
          </p:cNvPr>
          <p:cNvSpPr>
            <a:spLocks noGrp="1"/>
          </p:cNvSpPr>
          <p:nvPr>
            <p:ph type="dt" sz="half" idx="10"/>
          </p:nvPr>
        </p:nvSpPr>
        <p:spPr/>
        <p:txBody>
          <a:bodyPr/>
          <a:lstStyle/>
          <a:p>
            <a:fld id="{F7C1FBB1-48A4-4C96-BDEA-030CED5302F5}" type="datetimeFigureOut">
              <a:rPr lang="en-US" smtClean="0"/>
              <a:t>3/24/2023</a:t>
            </a:fld>
            <a:endParaRPr lang="en-US"/>
          </a:p>
        </p:txBody>
      </p:sp>
      <p:sp>
        <p:nvSpPr>
          <p:cNvPr id="4" name="Footer Placeholder 3">
            <a:extLst>
              <a:ext uri="{FF2B5EF4-FFF2-40B4-BE49-F238E27FC236}">
                <a16:creationId xmlns:a16="http://schemas.microsoft.com/office/drawing/2014/main" id="{2AADC3DB-2A8F-40F7-8049-46E5C7DA5C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BFB34E-20B1-431C-BC1F-698044B034FB}"/>
              </a:ext>
            </a:extLst>
          </p:cNvPr>
          <p:cNvSpPr>
            <a:spLocks noGrp="1"/>
          </p:cNvSpPr>
          <p:nvPr>
            <p:ph type="sldNum" sz="quarter" idx="12"/>
          </p:nvPr>
        </p:nvSpPr>
        <p:spPr/>
        <p:txBody>
          <a:bodyPr/>
          <a:lstStyle/>
          <a:p>
            <a:fld id="{77E61044-BF3B-429A-B855-14C574796A35}" type="slidenum">
              <a:rPr lang="en-US" smtClean="0"/>
              <a:t>‹#›</a:t>
            </a:fld>
            <a:endParaRPr lang="en-US"/>
          </a:p>
        </p:txBody>
      </p:sp>
    </p:spTree>
    <p:extLst>
      <p:ext uri="{BB962C8B-B14F-4D97-AF65-F5344CB8AC3E}">
        <p14:creationId xmlns:p14="http://schemas.microsoft.com/office/powerpoint/2010/main" val="615755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322F6D-BF28-4489-A5B2-11FE5CDAC1C6}"/>
              </a:ext>
            </a:extLst>
          </p:cNvPr>
          <p:cNvSpPr>
            <a:spLocks noGrp="1"/>
          </p:cNvSpPr>
          <p:nvPr>
            <p:ph type="dt" sz="half" idx="10"/>
          </p:nvPr>
        </p:nvSpPr>
        <p:spPr/>
        <p:txBody>
          <a:bodyPr/>
          <a:lstStyle/>
          <a:p>
            <a:fld id="{F7C1FBB1-48A4-4C96-BDEA-030CED5302F5}" type="datetimeFigureOut">
              <a:rPr lang="en-US" smtClean="0"/>
              <a:t>3/24/2023</a:t>
            </a:fld>
            <a:endParaRPr lang="en-US"/>
          </a:p>
        </p:txBody>
      </p:sp>
      <p:sp>
        <p:nvSpPr>
          <p:cNvPr id="3" name="Footer Placeholder 2">
            <a:extLst>
              <a:ext uri="{FF2B5EF4-FFF2-40B4-BE49-F238E27FC236}">
                <a16:creationId xmlns:a16="http://schemas.microsoft.com/office/drawing/2014/main" id="{842DF1CE-0C07-4AB0-BCAB-FC3FBE45650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11B768-48F5-478A-AEC3-D909A48206F3}"/>
              </a:ext>
            </a:extLst>
          </p:cNvPr>
          <p:cNvSpPr>
            <a:spLocks noGrp="1"/>
          </p:cNvSpPr>
          <p:nvPr>
            <p:ph type="sldNum" sz="quarter" idx="12"/>
          </p:nvPr>
        </p:nvSpPr>
        <p:spPr/>
        <p:txBody>
          <a:bodyPr/>
          <a:lstStyle/>
          <a:p>
            <a:fld id="{77E61044-BF3B-429A-B855-14C574796A35}" type="slidenum">
              <a:rPr lang="en-US" smtClean="0"/>
              <a:t>‹#›</a:t>
            </a:fld>
            <a:endParaRPr lang="en-US"/>
          </a:p>
        </p:txBody>
      </p:sp>
    </p:spTree>
    <p:extLst>
      <p:ext uri="{BB962C8B-B14F-4D97-AF65-F5344CB8AC3E}">
        <p14:creationId xmlns:p14="http://schemas.microsoft.com/office/powerpoint/2010/main" val="4275065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11CC-A095-421A-9C0F-88BB383217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980F3E-9631-491E-BCB1-AE95E21BD5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2DDC46-78A5-4EA7-B408-C23D3F4A78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A5E547-4AF6-4397-B2C1-86DDEE5AC747}"/>
              </a:ext>
            </a:extLst>
          </p:cNvPr>
          <p:cNvSpPr>
            <a:spLocks noGrp="1"/>
          </p:cNvSpPr>
          <p:nvPr>
            <p:ph type="dt" sz="half" idx="10"/>
          </p:nvPr>
        </p:nvSpPr>
        <p:spPr/>
        <p:txBody>
          <a:bodyPr/>
          <a:lstStyle/>
          <a:p>
            <a:fld id="{F7C1FBB1-48A4-4C96-BDEA-030CED5302F5}" type="datetimeFigureOut">
              <a:rPr lang="en-US" smtClean="0"/>
              <a:t>3/24/2023</a:t>
            </a:fld>
            <a:endParaRPr lang="en-US"/>
          </a:p>
        </p:txBody>
      </p:sp>
      <p:sp>
        <p:nvSpPr>
          <p:cNvPr id="6" name="Footer Placeholder 5">
            <a:extLst>
              <a:ext uri="{FF2B5EF4-FFF2-40B4-BE49-F238E27FC236}">
                <a16:creationId xmlns:a16="http://schemas.microsoft.com/office/drawing/2014/main" id="{E34268D7-3AFF-45BF-8BA5-CB53875A03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9DB600-3CBC-465F-8AF0-3D82219FD002}"/>
              </a:ext>
            </a:extLst>
          </p:cNvPr>
          <p:cNvSpPr>
            <a:spLocks noGrp="1"/>
          </p:cNvSpPr>
          <p:nvPr>
            <p:ph type="sldNum" sz="quarter" idx="12"/>
          </p:nvPr>
        </p:nvSpPr>
        <p:spPr/>
        <p:txBody>
          <a:bodyPr/>
          <a:lstStyle/>
          <a:p>
            <a:fld id="{77E61044-BF3B-429A-B855-14C574796A35}" type="slidenum">
              <a:rPr lang="en-US" smtClean="0"/>
              <a:t>‹#›</a:t>
            </a:fld>
            <a:endParaRPr lang="en-US"/>
          </a:p>
        </p:txBody>
      </p:sp>
    </p:spTree>
    <p:extLst>
      <p:ext uri="{BB962C8B-B14F-4D97-AF65-F5344CB8AC3E}">
        <p14:creationId xmlns:p14="http://schemas.microsoft.com/office/powerpoint/2010/main" val="3181882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1D012-D499-49E4-B00E-965DF3E7BA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7BB3E5-01AD-4864-AF4A-6E4A07CA00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D34C5A-F22F-4060-A15D-EDC75568BB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85AFEF-334C-4FA7-B180-9E4270EE8FCD}"/>
              </a:ext>
            </a:extLst>
          </p:cNvPr>
          <p:cNvSpPr>
            <a:spLocks noGrp="1"/>
          </p:cNvSpPr>
          <p:nvPr>
            <p:ph type="dt" sz="half" idx="10"/>
          </p:nvPr>
        </p:nvSpPr>
        <p:spPr/>
        <p:txBody>
          <a:bodyPr/>
          <a:lstStyle/>
          <a:p>
            <a:fld id="{F7C1FBB1-48A4-4C96-BDEA-030CED5302F5}" type="datetimeFigureOut">
              <a:rPr lang="en-US" smtClean="0"/>
              <a:t>3/24/2023</a:t>
            </a:fld>
            <a:endParaRPr lang="en-US"/>
          </a:p>
        </p:txBody>
      </p:sp>
      <p:sp>
        <p:nvSpPr>
          <p:cNvPr id="6" name="Footer Placeholder 5">
            <a:extLst>
              <a:ext uri="{FF2B5EF4-FFF2-40B4-BE49-F238E27FC236}">
                <a16:creationId xmlns:a16="http://schemas.microsoft.com/office/drawing/2014/main" id="{52F92070-2E9A-4E30-8B50-BE6A7AE7A0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693A20-8362-4256-8D5D-D02B998F7FF1}"/>
              </a:ext>
            </a:extLst>
          </p:cNvPr>
          <p:cNvSpPr>
            <a:spLocks noGrp="1"/>
          </p:cNvSpPr>
          <p:nvPr>
            <p:ph type="sldNum" sz="quarter" idx="12"/>
          </p:nvPr>
        </p:nvSpPr>
        <p:spPr/>
        <p:txBody>
          <a:bodyPr/>
          <a:lstStyle/>
          <a:p>
            <a:fld id="{77E61044-BF3B-429A-B855-14C574796A35}" type="slidenum">
              <a:rPr lang="en-US" smtClean="0"/>
              <a:t>‹#›</a:t>
            </a:fld>
            <a:endParaRPr lang="en-US"/>
          </a:p>
        </p:txBody>
      </p:sp>
    </p:spTree>
    <p:extLst>
      <p:ext uri="{BB962C8B-B14F-4D97-AF65-F5344CB8AC3E}">
        <p14:creationId xmlns:p14="http://schemas.microsoft.com/office/powerpoint/2010/main" val="3959214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FFC92A-73A7-4F36-B7D6-609B6DD92B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614CEF-412E-4CB3-8663-AE74F83827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785406-9A23-43D1-A1BF-65D45CD23B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C1FBB1-48A4-4C96-BDEA-030CED5302F5}" type="datetimeFigureOut">
              <a:rPr lang="en-US" smtClean="0"/>
              <a:t>3/24/2023</a:t>
            </a:fld>
            <a:endParaRPr lang="en-US"/>
          </a:p>
        </p:txBody>
      </p:sp>
      <p:sp>
        <p:nvSpPr>
          <p:cNvPr id="5" name="Footer Placeholder 4">
            <a:extLst>
              <a:ext uri="{FF2B5EF4-FFF2-40B4-BE49-F238E27FC236}">
                <a16:creationId xmlns:a16="http://schemas.microsoft.com/office/drawing/2014/main" id="{07DFD2DA-3903-4D9E-8E32-C961AAD5FE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99E273-49D1-4454-9C04-05854254BF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E61044-BF3B-429A-B855-14C574796A35}" type="slidenum">
              <a:rPr lang="en-US" smtClean="0"/>
              <a:t>‹#›</a:t>
            </a:fld>
            <a:endParaRPr lang="en-US"/>
          </a:p>
        </p:txBody>
      </p:sp>
    </p:spTree>
    <p:extLst>
      <p:ext uri="{BB962C8B-B14F-4D97-AF65-F5344CB8AC3E}">
        <p14:creationId xmlns:p14="http://schemas.microsoft.com/office/powerpoint/2010/main" val="16250004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video" Target="https://www.youtube.com/embed/clSCeIHIC4g?feature=oembed"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s://www.youtube.com/watch?v=eTfutWB519A" TargetMode="External"/><Relationship Id="rId13" Type="http://schemas.openxmlformats.org/officeDocument/2006/relationships/hyperlink" Target="https://www.youtube.com/watch?v=uIR_vSRASxM" TargetMode="External"/><Relationship Id="rId3" Type="http://schemas.openxmlformats.org/officeDocument/2006/relationships/hyperlink" Target="https://www.youtube.com/watch?v=b4ELyQQp_yU" TargetMode="External"/><Relationship Id="rId7" Type="http://schemas.openxmlformats.org/officeDocument/2006/relationships/hyperlink" Target="https://www.youtube.com/watch?v=Cb95SVCahbo" TargetMode="External"/><Relationship Id="rId12" Type="http://schemas.openxmlformats.org/officeDocument/2006/relationships/hyperlink" Target="https://www.youtube.com/watch?v=LeJEqtDZt7g" TargetMode="External"/><Relationship Id="rId2" Type="http://schemas.openxmlformats.org/officeDocument/2006/relationships/hyperlink" Target="https://ksps.pbslearningmedia.org/resource/nat15.sci.lisci.merganser/animal-adaptations-make-way-for-rare-ducklings/" TargetMode="External"/><Relationship Id="rId1" Type="http://schemas.openxmlformats.org/officeDocument/2006/relationships/slideLayout" Target="../slideLayouts/slideLayout2.xml"/><Relationship Id="rId6" Type="http://schemas.openxmlformats.org/officeDocument/2006/relationships/hyperlink" Target="https://www.youtube.com/watch?v=HzXuxVDN7SM" TargetMode="External"/><Relationship Id="rId11" Type="http://schemas.openxmlformats.org/officeDocument/2006/relationships/hyperlink" Target="https://www.youtube.com/watch?v=4JIYFd2HssE" TargetMode="External"/><Relationship Id="rId5" Type="http://schemas.openxmlformats.org/officeDocument/2006/relationships/hyperlink" Target="https://www.youtube.com/watch?v=tRi6ulIR_Rc" TargetMode="External"/><Relationship Id="rId10" Type="http://schemas.openxmlformats.org/officeDocument/2006/relationships/hyperlink" Target="https://www.youtube.com/watch?v=AI4xu1rOpLc" TargetMode="External"/><Relationship Id="rId4" Type="http://schemas.openxmlformats.org/officeDocument/2006/relationships/hyperlink" Target="https://www.youtube.com/watch?v=iceIhGkXO3Y&amp;list=RDCMUClSSTqBvspTcDr9kJw8TkTw&amp;start_radio=1&amp;rv=iceIhGkXO3Y&amp;t=130" TargetMode="External"/><Relationship Id="rId9" Type="http://schemas.openxmlformats.org/officeDocument/2006/relationships/hyperlink" Target="https://www.youtube.com/watch?v=-hAQfkxDzLk" TargetMode="External"/><Relationship Id="rId14" Type="http://schemas.openxmlformats.org/officeDocument/2006/relationships/hyperlink" Target="https://www.youtube.com/watch?v=VwPoXir_VeU"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hyperlink" Target="https://www.flickr.com/photos/48851531@N00/54695248" TargetMode="External"/><Relationship Id="rId3" Type="http://schemas.openxmlformats.org/officeDocument/2006/relationships/hyperlink" Target="https://www.flickr.com/photos/124898936@N05/15067739668" TargetMode="External"/><Relationship Id="rId7" Type="http://schemas.openxmlformats.org/officeDocument/2006/relationships/image" Target="../media/image25.jp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hyperlink" Target="https://creativecommons.org/licenses/by/2.0/?ref=openverse" TargetMode="External"/><Relationship Id="rId4" Type="http://schemas.openxmlformats.org/officeDocument/2006/relationships/hyperlink" Target="https://www.flickr.com/photos/124898936@N05" TargetMode="External"/><Relationship Id="rId9" Type="http://schemas.openxmlformats.org/officeDocument/2006/relationships/hyperlink" Target="https://www.flickr.com/photos/48851531@N00"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www.flickr.com/photos/23492834@N05" TargetMode="External"/><Relationship Id="rId13" Type="http://schemas.openxmlformats.org/officeDocument/2006/relationships/hyperlink" Target="https://creativecommons.org/licenses/by-nc/2.0/?ref=openverse" TargetMode="External"/><Relationship Id="rId3" Type="http://schemas.openxmlformats.org/officeDocument/2006/relationships/hyperlink" Target="https://www.flickr.com/photos/59662848@N00/121243873" TargetMode="External"/><Relationship Id="rId7" Type="http://schemas.openxmlformats.org/officeDocument/2006/relationships/hyperlink" Target="https://www.flickr.com/photos/23492834@N05/4657484819" TargetMode="External"/><Relationship Id="rId12" Type="http://schemas.openxmlformats.org/officeDocument/2006/relationships/hyperlink" Target="https://www.flickr.com/photos/30972961@N04" TargetMode="External"/><Relationship Id="rId2" Type="http://schemas.openxmlformats.org/officeDocument/2006/relationships/image" Target="../media/image26.jpg"/><Relationship Id="rId1" Type="http://schemas.openxmlformats.org/officeDocument/2006/relationships/slideLayout" Target="../slideLayouts/slideLayout3.xml"/><Relationship Id="rId6" Type="http://schemas.openxmlformats.org/officeDocument/2006/relationships/image" Target="../media/image27.jpg"/><Relationship Id="rId11" Type="http://schemas.openxmlformats.org/officeDocument/2006/relationships/hyperlink" Target="https://www.flickr.com/photos/30972961@N04/7201814060" TargetMode="External"/><Relationship Id="rId5" Type="http://schemas.openxmlformats.org/officeDocument/2006/relationships/hyperlink" Target="https://creativecommons.org/licenses/by-nd-nc/2.0/jp/?ref=openverse" TargetMode="External"/><Relationship Id="rId10" Type="http://schemas.openxmlformats.org/officeDocument/2006/relationships/image" Target="../media/image28.png"/><Relationship Id="rId4" Type="http://schemas.openxmlformats.org/officeDocument/2006/relationships/hyperlink" Target="https://www.flickr.com/photos/59662848@N00" TargetMode="External"/><Relationship Id="rId9" Type="http://schemas.openxmlformats.org/officeDocument/2006/relationships/hyperlink" Target="https://creativecommons.org/licenses/by-nc-sa/2.0/?ref=openverse"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www.flickr.com/photos/70969563@N03" TargetMode="External"/><Relationship Id="rId7" Type="http://schemas.openxmlformats.org/officeDocument/2006/relationships/image" Target="../media/image33.png"/><Relationship Id="rId2" Type="http://schemas.openxmlformats.org/officeDocument/2006/relationships/hyperlink" Target="https://www.flickr.com/photos/70969563@N03/44655843895" TargetMode="Externa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https://creativecommons.org/licenses/by-nd-nc/2.0/jp/?ref=openverse"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3"/><Relationship Id="rId7" Type="http://schemas.openxmlformats.org/officeDocument/2006/relationships/image" Target="../media/image3.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slideLayout" Target="../slideLayouts/slideLayout7.xml"/><Relationship Id="rId4" Type="http://schemas.openxmlformats.org/officeDocument/2006/relationships/audio" Target="../media/media2.mp3"/></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4.mp3"/><Relationship Id="rId7"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4.png"/><Relationship Id="rId5" Type="http://schemas.microsoft.com/office/2007/relationships/media" Target="../media/media5.mp3"/><Relationship Id="rId10" Type="http://schemas.openxmlformats.org/officeDocument/2006/relationships/image" Target="../media/image7.png"/><Relationship Id="rId4" Type="http://schemas.openxmlformats.org/officeDocument/2006/relationships/audio" Target="../media/media4.mp3"/><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C7C0E-2EAE-D86F-D6BD-C0F13F15A48A}"/>
              </a:ext>
            </a:extLst>
          </p:cNvPr>
          <p:cNvSpPr>
            <a:spLocks noGrp="1"/>
          </p:cNvSpPr>
          <p:nvPr>
            <p:ph type="title"/>
          </p:nvPr>
        </p:nvSpPr>
        <p:spPr/>
        <p:txBody>
          <a:bodyPr/>
          <a:lstStyle/>
          <a:p>
            <a:pPr algn="ctr"/>
            <a:r>
              <a:rPr lang="en-US" dirty="0">
                <a:solidFill>
                  <a:schemeClr val="bg1"/>
                </a:solidFill>
              </a:rPr>
              <a:t>Washington Wildlife </a:t>
            </a:r>
            <a:br>
              <a:rPr lang="en-US" dirty="0">
                <a:solidFill>
                  <a:schemeClr val="bg1"/>
                </a:solidFill>
              </a:rPr>
            </a:br>
            <a:r>
              <a:rPr lang="en-US" dirty="0">
                <a:solidFill>
                  <a:schemeClr val="bg1"/>
                </a:solidFill>
              </a:rPr>
              <a:t>Lesson 1 </a:t>
            </a:r>
            <a:br>
              <a:rPr lang="en-US" dirty="0">
                <a:solidFill>
                  <a:schemeClr val="bg1"/>
                </a:solidFill>
              </a:rPr>
            </a:br>
            <a:r>
              <a:rPr lang="en-US" dirty="0">
                <a:solidFill>
                  <a:schemeClr val="bg1"/>
                </a:solidFill>
              </a:rPr>
              <a:t>Anchoring Phenomena </a:t>
            </a:r>
          </a:p>
        </p:txBody>
      </p:sp>
      <p:sp>
        <p:nvSpPr>
          <p:cNvPr id="3" name="Text Placeholder 2">
            <a:extLst>
              <a:ext uri="{FF2B5EF4-FFF2-40B4-BE49-F238E27FC236}">
                <a16:creationId xmlns:a16="http://schemas.microsoft.com/office/drawing/2014/main" id="{C3EBF4DF-1C57-F8EB-9152-FA1341B12A4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368776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7E26182-CFC0-596A-BF86-A7DA4FEEC97F}"/>
              </a:ext>
            </a:extLst>
          </p:cNvPr>
          <p:cNvPicPr>
            <a:picLocks noChangeAspect="1"/>
          </p:cNvPicPr>
          <p:nvPr/>
        </p:nvPicPr>
        <p:blipFill rotWithShape="1">
          <a:blip r:embed="rId2"/>
          <a:srcRect t="9091" r="23298"/>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B13424F-C315-48BC-3C62-0CFDDB42F9AA}"/>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Wetland Habitat</a:t>
            </a:r>
          </a:p>
        </p:txBody>
      </p:sp>
      <p:sp>
        <p:nvSpPr>
          <p:cNvPr id="3" name="Text Placeholder 2">
            <a:extLst>
              <a:ext uri="{FF2B5EF4-FFF2-40B4-BE49-F238E27FC236}">
                <a16:creationId xmlns:a16="http://schemas.microsoft.com/office/drawing/2014/main" id="{6AD51B12-6DF4-4C08-0935-9B2C3D0FC4C4}"/>
              </a:ext>
            </a:extLst>
          </p:cNvPr>
          <p:cNvSpPr>
            <a:spLocks noGrp="1"/>
          </p:cNvSpPr>
          <p:nvPr>
            <p:ph type="body" idx="1"/>
          </p:nvPr>
        </p:nvSpPr>
        <p:spPr>
          <a:xfrm>
            <a:off x="477980" y="4872922"/>
            <a:ext cx="4023359" cy="1208141"/>
          </a:xfrm>
        </p:spPr>
        <p:txBody>
          <a:bodyPr vert="horz" lIns="91440" tIns="45720" rIns="91440" bIns="45720" rtlCol="0">
            <a:normAutofit/>
          </a:bodyPr>
          <a:lstStyle/>
          <a:p>
            <a:endParaRPr lang="en-US" sz="2000">
              <a:solidFill>
                <a:schemeClr val="tx1"/>
              </a:solidFill>
            </a:endParaRP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6628434"/>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5544418-06DC-3AE5-0426-BF4250AD08FE}"/>
              </a:ext>
            </a:extLst>
          </p:cNvPr>
          <p:cNvPicPr>
            <a:picLocks noChangeAspect="1"/>
          </p:cNvPicPr>
          <p:nvPr/>
        </p:nvPicPr>
        <p:blipFill rotWithShape="1">
          <a:blip r:embed="rId2"/>
          <a:srcRect t="9091" r="23298"/>
          <a:stretch/>
        </p:blipFill>
        <p:spPr>
          <a:xfrm>
            <a:off x="3523488" y="10"/>
            <a:ext cx="8668512" cy="6857990"/>
          </a:xfrm>
          <a:prstGeom prst="rect">
            <a:avLst/>
          </a:prstGeom>
        </p:spPr>
      </p:pic>
      <p:sp>
        <p:nvSpPr>
          <p:cNvPr id="7"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BD57889-6ADC-C716-1E90-937E64BED9C2}"/>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Marine Habitat</a:t>
            </a:r>
          </a:p>
        </p:txBody>
      </p:sp>
      <p:sp>
        <p:nvSpPr>
          <p:cNvPr id="3" name="Text Placeholder 2">
            <a:extLst>
              <a:ext uri="{FF2B5EF4-FFF2-40B4-BE49-F238E27FC236}">
                <a16:creationId xmlns:a16="http://schemas.microsoft.com/office/drawing/2014/main" id="{3971037F-1904-A897-9816-6AC96FE7D5EA}"/>
              </a:ext>
            </a:extLst>
          </p:cNvPr>
          <p:cNvSpPr>
            <a:spLocks noGrp="1"/>
          </p:cNvSpPr>
          <p:nvPr>
            <p:ph type="body" idx="1"/>
          </p:nvPr>
        </p:nvSpPr>
        <p:spPr>
          <a:xfrm>
            <a:off x="477980" y="4872922"/>
            <a:ext cx="4023359" cy="1208141"/>
          </a:xfrm>
        </p:spPr>
        <p:txBody>
          <a:bodyPr vert="horz" lIns="91440" tIns="45720" rIns="91440" bIns="45720" rtlCol="0">
            <a:normAutofit/>
          </a:bodyPr>
          <a:lstStyle/>
          <a:p>
            <a:endParaRPr lang="en-US" sz="2000">
              <a:solidFill>
                <a:schemeClr val="tx1"/>
              </a:solidFill>
            </a:endParaRP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1246838"/>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arden in front of a house&#10;&#10;Description automatically generated">
            <a:extLst>
              <a:ext uri="{FF2B5EF4-FFF2-40B4-BE49-F238E27FC236}">
                <a16:creationId xmlns:a16="http://schemas.microsoft.com/office/drawing/2014/main" id="{8A5D76EE-AB26-D586-6EAD-27B2B76CBCB6}"/>
              </a:ext>
            </a:extLst>
          </p:cNvPr>
          <p:cNvPicPr>
            <a:picLocks noChangeAspect="1"/>
          </p:cNvPicPr>
          <p:nvPr/>
        </p:nvPicPr>
        <p:blipFill rotWithShape="1">
          <a:blip r:embed="rId2"/>
          <a:srcRect t="9091" r="13818"/>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8B349ED-6854-ADFA-73BF-4A369E9B9D70}"/>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Urban Habitat</a:t>
            </a:r>
          </a:p>
        </p:txBody>
      </p:sp>
      <p:sp>
        <p:nvSpPr>
          <p:cNvPr id="3" name="Text Placeholder 2">
            <a:extLst>
              <a:ext uri="{FF2B5EF4-FFF2-40B4-BE49-F238E27FC236}">
                <a16:creationId xmlns:a16="http://schemas.microsoft.com/office/drawing/2014/main" id="{199278FD-C263-E4DD-1DE4-C199C81C205B}"/>
              </a:ext>
            </a:extLst>
          </p:cNvPr>
          <p:cNvSpPr>
            <a:spLocks noGrp="1"/>
          </p:cNvSpPr>
          <p:nvPr>
            <p:ph type="body" idx="1"/>
          </p:nvPr>
        </p:nvSpPr>
        <p:spPr>
          <a:xfrm>
            <a:off x="477980" y="4872922"/>
            <a:ext cx="4023359" cy="1208141"/>
          </a:xfrm>
        </p:spPr>
        <p:txBody>
          <a:bodyPr vert="horz" lIns="91440" tIns="45720" rIns="91440" bIns="45720" rtlCol="0">
            <a:normAutofit/>
          </a:bodyPr>
          <a:lstStyle/>
          <a:p>
            <a:endParaRPr lang="en-US" sz="2000">
              <a:solidFill>
                <a:schemeClr val="tx1"/>
              </a:solidFill>
            </a:endParaRP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123592"/>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398E1-519F-6BD9-3D95-845F1D0D481C}"/>
              </a:ext>
            </a:extLst>
          </p:cNvPr>
          <p:cNvSpPr>
            <a:spLocks noGrp="1"/>
          </p:cNvSpPr>
          <p:nvPr>
            <p:ph type="title"/>
          </p:nvPr>
        </p:nvSpPr>
        <p:spPr/>
        <p:txBody>
          <a:bodyPr anchor="ctr"/>
          <a:lstStyle/>
          <a:p>
            <a:pPr algn="ctr"/>
            <a:r>
              <a:rPr lang="en-US" sz="6000" dirty="0">
                <a:solidFill>
                  <a:schemeClr val="bg1"/>
                </a:solidFill>
              </a:rPr>
              <a:t>Washington Wildlife </a:t>
            </a:r>
            <a:br>
              <a:rPr lang="en-US" sz="6000" dirty="0">
                <a:solidFill>
                  <a:schemeClr val="bg1"/>
                </a:solidFill>
              </a:rPr>
            </a:br>
            <a:r>
              <a:rPr lang="en-US" sz="6000" dirty="0">
                <a:solidFill>
                  <a:schemeClr val="bg1"/>
                </a:solidFill>
              </a:rPr>
              <a:t>Lesson 3</a:t>
            </a:r>
            <a:br>
              <a:rPr lang="en-US" sz="6000" dirty="0">
                <a:solidFill>
                  <a:schemeClr val="bg1"/>
                </a:solidFill>
              </a:rPr>
            </a:br>
            <a:r>
              <a:rPr lang="en-US" sz="6000" dirty="0">
                <a:solidFill>
                  <a:schemeClr val="bg1"/>
                </a:solidFill>
              </a:rPr>
              <a:t>Wildlife Parts and Features </a:t>
            </a:r>
            <a:endParaRPr lang="en-US" dirty="0"/>
          </a:p>
        </p:txBody>
      </p:sp>
      <p:sp>
        <p:nvSpPr>
          <p:cNvPr id="3" name="Text Placeholder 2">
            <a:extLst>
              <a:ext uri="{FF2B5EF4-FFF2-40B4-BE49-F238E27FC236}">
                <a16:creationId xmlns:a16="http://schemas.microsoft.com/office/drawing/2014/main" id="{21B18EC4-1819-E145-8A26-E3153284ED0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558226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bears in a forest&#10;&#10;Description automatically generated with medium confidence">
            <a:extLst>
              <a:ext uri="{FF2B5EF4-FFF2-40B4-BE49-F238E27FC236}">
                <a16:creationId xmlns:a16="http://schemas.microsoft.com/office/drawing/2014/main" id="{63D42CA1-2691-D776-A559-6DAC7B4A2C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1501" y="0"/>
            <a:ext cx="9048998" cy="6122213"/>
          </a:xfrm>
          <a:prstGeom prst="rect">
            <a:avLst/>
          </a:prstGeom>
        </p:spPr>
      </p:pic>
      <p:sp>
        <p:nvSpPr>
          <p:cNvPr id="4" name="TextBox 3">
            <a:extLst>
              <a:ext uri="{FF2B5EF4-FFF2-40B4-BE49-F238E27FC236}">
                <a16:creationId xmlns:a16="http://schemas.microsoft.com/office/drawing/2014/main" id="{7E01DCCA-975C-2E20-C420-28B6DE3C9896}"/>
              </a:ext>
            </a:extLst>
          </p:cNvPr>
          <p:cNvSpPr txBox="1"/>
          <p:nvPr/>
        </p:nvSpPr>
        <p:spPr>
          <a:xfrm>
            <a:off x="1571501" y="6122213"/>
            <a:ext cx="9048998" cy="646331"/>
          </a:xfrm>
          <a:prstGeom prst="rect">
            <a:avLst/>
          </a:prstGeom>
          <a:noFill/>
        </p:spPr>
        <p:txBody>
          <a:bodyPr wrap="square" rtlCol="0">
            <a:spAutoFit/>
          </a:bodyPr>
          <a:lstStyle/>
          <a:p>
            <a:r>
              <a:rPr lang="en-US" dirty="0">
                <a:solidFill>
                  <a:schemeClr val="bg1"/>
                </a:solidFill>
              </a:rPr>
              <a:t>Morning in a Pine Forest </a:t>
            </a:r>
          </a:p>
          <a:p>
            <a:r>
              <a:rPr lang="en-US" dirty="0">
                <a:solidFill>
                  <a:schemeClr val="bg1"/>
                </a:solidFill>
              </a:rPr>
              <a:t>By </a:t>
            </a: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Ivan </a:t>
            </a:r>
            <a:r>
              <a:rPr lang="en-US" sz="18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Shishkin</a:t>
            </a: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and Konstantin </a:t>
            </a:r>
            <a:r>
              <a:rPr lang="en-US" sz="18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Savitsky</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                                                                     Painted in 1886</a:t>
            </a:r>
            <a:endParaRPr lang="en-US" dirty="0">
              <a:solidFill>
                <a:schemeClr val="bg1"/>
              </a:solidFill>
            </a:endParaRPr>
          </a:p>
        </p:txBody>
      </p:sp>
    </p:spTree>
    <p:extLst>
      <p:ext uri="{BB962C8B-B14F-4D97-AF65-F5344CB8AC3E}">
        <p14:creationId xmlns:p14="http://schemas.microsoft.com/office/powerpoint/2010/main" val="842084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398E1-519F-6BD9-3D95-845F1D0D481C}"/>
              </a:ext>
            </a:extLst>
          </p:cNvPr>
          <p:cNvSpPr>
            <a:spLocks noGrp="1"/>
          </p:cNvSpPr>
          <p:nvPr>
            <p:ph type="title"/>
          </p:nvPr>
        </p:nvSpPr>
        <p:spPr/>
        <p:txBody>
          <a:bodyPr anchor="ctr"/>
          <a:lstStyle/>
          <a:p>
            <a:pPr algn="ctr"/>
            <a:r>
              <a:rPr lang="en-US" sz="6000" dirty="0">
                <a:solidFill>
                  <a:schemeClr val="bg1"/>
                </a:solidFill>
              </a:rPr>
              <a:t>Washington Wildlife </a:t>
            </a:r>
            <a:br>
              <a:rPr lang="en-US" sz="6000" dirty="0">
                <a:solidFill>
                  <a:schemeClr val="bg1"/>
                </a:solidFill>
              </a:rPr>
            </a:br>
            <a:r>
              <a:rPr lang="en-US" sz="6000" dirty="0">
                <a:solidFill>
                  <a:schemeClr val="bg1"/>
                </a:solidFill>
              </a:rPr>
              <a:t>Lesson 5</a:t>
            </a:r>
            <a:br>
              <a:rPr lang="en-US" sz="6000" dirty="0">
                <a:solidFill>
                  <a:schemeClr val="bg1"/>
                </a:solidFill>
              </a:rPr>
            </a:br>
            <a:r>
              <a:rPr lang="en-US" sz="6000" dirty="0">
                <a:solidFill>
                  <a:schemeClr val="bg1"/>
                </a:solidFill>
              </a:rPr>
              <a:t>Parents and Offspring</a:t>
            </a:r>
            <a:endParaRPr lang="en-US" dirty="0"/>
          </a:p>
        </p:txBody>
      </p:sp>
      <p:sp>
        <p:nvSpPr>
          <p:cNvPr id="3" name="Text Placeholder 2">
            <a:extLst>
              <a:ext uri="{FF2B5EF4-FFF2-40B4-BE49-F238E27FC236}">
                <a16:creationId xmlns:a16="http://schemas.microsoft.com/office/drawing/2014/main" id="{21B18EC4-1819-E145-8A26-E3153284ED0C}"/>
              </a:ext>
            </a:extLst>
          </p:cNvPr>
          <p:cNvSpPr>
            <a:spLocks noGrp="1"/>
          </p:cNvSpPr>
          <p:nvPr>
            <p:ph type="body" idx="1"/>
          </p:nvPr>
        </p:nvSpPr>
        <p:spPr/>
        <p:txBody>
          <a:bodyPr/>
          <a:lstStyle/>
          <a:p>
            <a:r>
              <a:rPr lang="en-US" dirty="0"/>
              <a:t>The following slides  are not referenced in the unit plan but are included as an optional resource for class discussions of how animal parents and their offspring are similar, but not exactly the same. </a:t>
            </a:r>
          </a:p>
        </p:txBody>
      </p:sp>
    </p:spTree>
    <p:extLst>
      <p:ext uri="{BB962C8B-B14F-4D97-AF65-F5344CB8AC3E}">
        <p14:creationId xmlns:p14="http://schemas.microsoft.com/office/powerpoint/2010/main" val="30038094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AAEEB-08BE-4720-8C06-E5DF66A36D71}"/>
              </a:ext>
            </a:extLst>
          </p:cNvPr>
          <p:cNvSpPr>
            <a:spLocks noGrp="1"/>
          </p:cNvSpPr>
          <p:nvPr>
            <p:ph type="ctrTitle"/>
          </p:nvPr>
        </p:nvSpPr>
        <p:spPr>
          <a:xfrm>
            <a:off x="523875" y="5317240"/>
            <a:ext cx="11210925" cy="744836"/>
          </a:xfrm>
        </p:spPr>
        <p:txBody>
          <a:bodyPr vert="horz" lIns="91440" tIns="45720" rIns="91440" bIns="45720" rtlCol="0" anchor="ctr">
            <a:normAutofit fontScale="90000"/>
          </a:bodyPr>
          <a:lstStyle/>
          <a:p>
            <a:r>
              <a:rPr lang="en-US" sz="3600" dirty="0">
                <a:solidFill>
                  <a:schemeClr val="tx1">
                    <a:lumMod val="85000"/>
                    <a:lumOff val="15000"/>
                  </a:schemeClr>
                </a:solidFill>
                <a:latin typeface="Rockwell" panose="02060603020205020403" pitchFamily="18" charset="0"/>
              </a:rPr>
              <a:t>How do these babies look different from their parents?</a:t>
            </a:r>
          </a:p>
        </p:txBody>
      </p:sp>
      <p:pic>
        <p:nvPicPr>
          <p:cNvPr id="7" name="Picture 6" descr="A picture containing bird, grass, outdoor, standing&#10;&#10;Description automatically generated">
            <a:extLst>
              <a:ext uri="{FF2B5EF4-FFF2-40B4-BE49-F238E27FC236}">
                <a16:creationId xmlns:a16="http://schemas.microsoft.com/office/drawing/2014/main" id="{BEDCB10D-2B12-4B5B-AE77-EAB32A08747D}"/>
              </a:ext>
            </a:extLst>
          </p:cNvPr>
          <p:cNvPicPr>
            <a:picLocks noChangeAspect="1"/>
          </p:cNvPicPr>
          <p:nvPr/>
        </p:nvPicPr>
        <p:blipFill rotWithShape="1">
          <a:blip r:embed="rId3">
            <a:extLst>
              <a:ext uri="{28A0092B-C50C-407E-A947-70E740481C1C}">
                <a14:useLocalDpi xmlns:a14="http://schemas.microsoft.com/office/drawing/2010/main" val="0"/>
              </a:ext>
            </a:extLst>
          </a:blip>
          <a:srcRect t="17410"/>
          <a:stretch/>
        </p:blipFill>
        <p:spPr>
          <a:xfrm>
            <a:off x="15" y="-1"/>
            <a:ext cx="12191986" cy="6895703"/>
          </a:xfrm>
          <a:prstGeom prst="rect">
            <a:avLst/>
          </a:prstGeom>
        </p:spPr>
      </p:pic>
      <p:sp>
        <p:nvSpPr>
          <p:cNvPr id="8" name="TextBox 7">
            <a:extLst>
              <a:ext uri="{FF2B5EF4-FFF2-40B4-BE49-F238E27FC236}">
                <a16:creationId xmlns:a16="http://schemas.microsoft.com/office/drawing/2014/main" id="{976DBBED-2F09-4D6E-BCA7-8E150EC29DE2}"/>
              </a:ext>
            </a:extLst>
          </p:cNvPr>
          <p:cNvSpPr txBox="1"/>
          <p:nvPr/>
        </p:nvSpPr>
        <p:spPr>
          <a:xfrm>
            <a:off x="415636" y="723147"/>
            <a:ext cx="4702629" cy="861774"/>
          </a:xfrm>
          <a:prstGeom prst="rect">
            <a:avLst/>
          </a:prstGeom>
          <a:noFill/>
        </p:spPr>
        <p:txBody>
          <a:bodyPr wrap="square" rtlCol="0">
            <a:spAutoFit/>
          </a:bodyPr>
          <a:lstStyle/>
          <a:p>
            <a:r>
              <a:rPr lang="en-US" sz="5000" b="1" dirty="0">
                <a:solidFill>
                  <a:schemeClr val="bg1"/>
                </a:solidFill>
                <a:latin typeface="Ebrima" panose="02000000000000000000" pitchFamily="2" charset="0"/>
                <a:ea typeface="Ebrima" panose="02000000000000000000" pitchFamily="2" charset="0"/>
                <a:cs typeface="Ebrima" panose="02000000000000000000" pitchFamily="2" charset="0"/>
              </a:rPr>
              <a:t>Herring Gull</a:t>
            </a:r>
          </a:p>
        </p:txBody>
      </p:sp>
    </p:spTree>
    <p:extLst>
      <p:ext uri="{BB962C8B-B14F-4D97-AF65-F5344CB8AC3E}">
        <p14:creationId xmlns:p14="http://schemas.microsoft.com/office/powerpoint/2010/main" val="3611775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33D077-04A8-4038-819C-E5508DB76F5D}"/>
              </a:ext>
            </a:extLst>
          </p:cNvPr>
          <p:cNvPicPr>
            <a:picLocks noChangeAspect="1"/>
          </p:cNvPicPr>
          <p:nvPr/>
        </p:nvPicPr>
        <p:blipFill rotWithShape="1">
          <a:blip r:embed="rId3"/>
          <a:srcRect t="7802" b="7802"/>
          <a:stretch/>
        </p:blipFill>
        <p:spPr>
          <a:xfrm>
            <a:off x="0" y="0"/>
            <a:ext cx="12192000" cy="6858000"/>
          </a:xfrm>
          <a:prstGeom prst="rect">
            <a:avLst/>
          </a:prstGeom>
        </p:spPr>
      </p:pic>
      <p:sp>
        <p:nvSpPr>
          <p:cNvPr id="4" name="TextBox 3">
            <a:extLst>
              <a:ext uri="{FF2B5EF4-FFF2-40B4-BE49-F238E27FC236}">
                <a16:creationId xmlns:a16="http://schemas.microsoft.com/office/drawing/2014/main" id="{A7538C4E-B06E-42BA-A39B-DF23BF6E89FF}"/>
              </a:ext>
            </a:extLst>
          </p:cNvPr>
          <p:cNvSpPr txBox="1"/>
          <p:nvPr/>
        </p:nvSpPr>
        <p:spPr>
          <a:xfrm>
            <a:off x="5419106" y="792269"/>
            <a:ext cx="4354286" cy="16312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rPr>
              <a:t>Great Horned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Ebrima" panose="02000000000000000000" pitchFamily="2" charset="0"/>
                <a:ea typeface="Ebrima" panose="02000000000000000000" pitchFamily="2" charset="0"/>
                <a:cs typeface="Ebrima" panose="02000000000000000000" pitchFamily="2" charset="0"/>
              </a:rPr>
              <a:t>Owl</a:t>
            </a:r>
          </a:p>
        </p:txBody>
      </p:sp>
    </p:spTree>
    <p:extLst>
      <p:ext uri="{BB962C8B-B14F-4D97-AF65-F5344CB8AC3E}">
        <p14:creationId xmlns:p14="http://schemas.microsoft.com/office/powerpoint/2010/main" val="23379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AAEEB-08BE-4720-8C06-E5DF66A36D71}"/>
              </a:ext>
            </a:extLst>
          </p:cNvPr>
          <p:cNvSpPr>
            <a:spLocks noGrp="1"/>
          </p:cNvSpPr>
          <p:nvPr>
            <p:ph type="ctrTitle"/>
          </p:nvPr>
        </p:nvSpPr>
        <p:spPr>
          <a:xfrm>
            <a:off x="523875" y="5317240"/>
            <a:ext cx="11210925" cy="744836"/>
          </a:xfrm>
        </p:spPr>
        <p:txBody>
          <a:bodyPr vert="horz" lIns="91440" tIns="45720" rIns="91440" bIns="45720" rtlCol="0" anchor="ctr">
            <a:normAutofit fontScale="90000"/>
          </a:bodyPr>
          <a:lstStyle/>
          <a:p>
            <a:r>
              <a:rPr lang="en-US" sz="3600" dirty="0">
                <a:solidFill>
                  <a:schemeClr val="tx1">
                    <a:lumMod val="85000"/>
                    <a:lumOff val="15000"/>
                  </a:schemeClr>
                </a:solidFill>
                <a:latin typeface="Rockwell" panose="02060603020205020403" pitchFamily="18" charset="0"/>
              </a:rPr>
              <a:t>How do these babies look different from their parents?</a:t>
            </a:r>
          </a:p>
        </p:txBody>
      </p:sp>
      <p:pic>
        <p:nvPicPr>
          <p:cNvPr id="4" name="Picture 3" descr="A picture containing tree, grass, mammal, outdoor&#10;&#10;Description automatically generated">
            <a:extLst>
              <a:ext uri="{FF2B5EF4-FFF2-40B4-BE49-F238E27FC236}">
                <a16:creationId xmlns:a16="http://schemas.microsoft.com/office/drawing/2014/main" id="{B807444E-4C6E-4F50-9907-6FF73D670E0A}"/>
              </a:ext>
            </a:extLst>
          </p:cNvPr>
          <p:cNvPicPr>
            <a:picLocks noChangeAspect="1"/>
          </p:cNvPicPr>
          <p:nvPr/>
        </p:nvPicPr>
        <p:blipFill rotWithShape="1">
          <a:blip r:embed="rId2">
            <a:extLst>
              <a:ext uri="{28A0092B-C50C-407E-A947-70E740481C1C}">
                <a14:useLocalDpi xmlns:a14="http://schemas.microsoft.com/office/drawing/2010/main" val="0"/>
              </a:ext>
            </a:extLst>
          </a:blip>
          <a:srcRect t="10552" r="544" b="10007"/>
          <a:stretch/>
        </p:blipFill>
        <p:spPr>
          <a:xfrm>
            <a:off x="1" y="0"/>
            <a:ext cx="12191999" cy="6858000"/>
          </a:xfrm>
          <a:prstGeom prst="rect">
            <a:avLst/>
          </a:prstGeom>
        </p:spPr>
      </p:pic>
      <p:sp>
        <p:nvSpPr>
          <p:cNvPr id="15" name="TextBox 14">
            <a:extLst>
              <a:ext uri="{FF2B5EF4-FFF2-40B4-BE49-F238E27FC236}">
                <a16:creationId xmlns:a16="http://schemas.microsoft.com/office/drawing/2014/main" id="{A288511E-DCF7-46A2-991A-B37248EDD353}"/>
              </a:ext>
            </a:extLst>
          </p:cNvPr>
          <p:cNvSpPr txBox="1"/>
          <p:nvPr/>
        </p:nvSpPr>
        <p:spPr>
          <a:xfrm>
            <a:off x="7010400" y="754242"/>
            <a:ext cx="4330535" cy="1631216"/>
          </a:xfrm>
          <a:prstGeom prst="rect">
            <a:avLst/>
          </a:prstGeom>
          <a:noFill/>
        </p:spPr>
        <p:txBody>
          <a:bodyPr wrap="square" rtlCol="0">
            <a:spAutoFit/>
          </a:bodyPr>
          <a:lstStyle/>
          <a:p>
            <a:r>
              <a:rPr lang="en-US" sz="5000" b="1" dirty="0">
                <a:solidFill>
                  <a:schemeClr val="bg1"/>
                </a:solidFill>
                <a:latin typeface="Ebrima" panose="02000000000000000000" pitchFamily="2" charset="0"/>
                <a:ea typeface="Ebrima" panose="02000000000000000000" pitchFamily="2" charset="0"/>
                <a:cs typeface="Ebrima" panose="02000000000000000000" pitchFamily="2" charset="0"/>
              </a:rPr>
              <a:t>White-tailed Deer</a:t>
            </a:r>
          </a:p>
        </p:txBody>
      </p:sp>
    </p:spTree>
    <p:extLst>
      <p:ext uri="{BB962C8B-B14F-4D97-AF65-F5344CB8AC3E}">
        <p14:creationId xmlns:p14="http://schemas.microsoft.com/office/powerpoint/2010/main" val="40079749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AAEEB-08BE-4720-8C06-E5DF66A36D71}"/>
              </a:ext>
            </a:extLst>
          </p:cNvPr>
          <p:cNvSpPr>
            <a:spLocks noGrp="1"/>
          </p:cNvSpPr>
          <p:nvPr>
            <p:ph type="ctrTitle"/>
          </p:nvPr>
        </p:nvSpPr>
        <p:spPr>
          <a:xfrm>
            <a:off x="523875" y="5317240"/>
            <a:ext cx="11210925" cy="744836"/>
          </a:xfrm>
        </p:spPr>
        <p:txBody>
          <a:bodyPr vert="horz" lIns="91440" tIns="45720" rIns="91440" bIns="45720" rtlCol="0" anchor="ctr">
            <a:normAutofit fontScale="90000"/>
          </a:bodyPr>
          <a:lstStyle/>
          <a:p>
            <a:r>
              <a:rPr lang="en-US" sz="3600" dirty="0">
                <a:solidFill>
                  <a:schemeClr val="tx1">
                    <a:lumMod val="85000"/>
                    <a:lumOff val="15000"/>
                  </a:schemeClr>
                </a:solidFill>
                <a:latin typeface="Rockwell" panose="02060603020205020403" pitchFamily="18" charset="0"/>
              </a:rPr>
              <a:t>How do these babies look different from their parents?</a:t>
            </a:r>
          </a:p>
        </p:txBody>
      </p:sp>
      <p:pic>
        <p:nvPicPr>
          <p:cNvPr id="7" name="Picture 6">
            <a:extLst>
              <a:ext uri="{FF2B5EF4-FFF2-40B4-BE49-F238E27FC236}">
                <a16:creationId xmlns:a16="http://schemas.microsoft.com/office/drawing/2014/main" id="{A5158FFB-810C-4BF6-B896-F2221B59C715}"/>
              </a:ext>
            </a:extLst>
          </p:cNvPr>
          <p:cNvPicPr>
            <a:picLocks noChangeAspect="1"/>
          </p:cNvPicPr>
          <p:nvPr/>
        </p:nvPicPr>
        <p:blipFill rotWithShape="1">
          <a:blip r:embed="rId2">
            <a:extLst>
              <a:ext uri="{28A0092B-C50C-407E-A947-70E740481C1C}">
                <a14:useLocalDpi xmlns:a14="http://schemas.microsoft.com/office/drawing/2010/main" val="0"/>
              </a:ext>
            </a:extLst>
          </a:blip>
          <a:srcRect b="28774"/>
          <a:stretch/>
        </p:blipFill>
        <p:spPr>
          <a:xfrm>
            <a:off x="0" y="0"/>
            <a:ext cx="12192000" cy="6858000"/>
          </a:xfrm>
          <a:prstGeom prst="rect">
            <a:avLst/>
          </a:prstGeom>
        </p:spPr>
      </p:pic>
      <p:sp>
        <p:nvSpPr>
          <p:cNvPr id="11" name="TextBox 10">
            <a:extLst>
              <a:ext uri="{FF2B5EF4-FFF2-40B4-BE49-F238E27FC236}">
                <a16:creationId xmlns:a16="http://schemas.microsoft.com/office/drawing/2014/main" id="{68245DA6-9BF7-41C7-AA51-E4A5CB2C6CFE}"/>
              </a:ext>
            </a:extLst>
          </p:cNvPr>
          <p:cNvSpPr txBox="1"/>
          <p:nvPr/>
        </p:nvSpPr>
        <p:spPr>
          <a:xfrm>
            <a:off x="1476375" y="1524000"/>
            <a:ext cx="4829422" cy="861774"/>
          </a:xfrm>
          <a:prstGeom prst="rect">
            <a:avLst/>
          </a:prstGeom>
          <a:noFill/>
        </p:spPr>
        <p:txBody>
          <a:bodyPr wrap="square" rtlCol="0">
            <a:spAutoFit/>
          </a:bodyPr>
          <a:lstStyle/>
          <a:p>
            <a:r>
              <a:rPr lang="en-US" sz="5000" b="1" dirty="0">
                <a:solidFill>
                  <a:schemeClr val="bg1"/>
                </a:solidFill>
                <a:latin typeface="Ebrima" panose="02000000000000000000" pitchFamily="2" charset="0"/>
                <a:ea typeface="Ebrima" panose="02000000000000000000" pitchFamily="2" charset="0"/>
                <a:cs typeface="Ebrima" panose="02000000000000000000" pitchFamily="2" charset="0"/>
              </a:rPr>
              <a:t>Canada Goose</a:t>
            </a:r>
          </a:p>
        </p:txBody>
      </p:sp>
    </p:spTree>
    <p:extLst>
      <p:ext uri="{BB962C8B-B14F-4D97-AF65-F5344CB8AC3E}">
        <p14:creationId xmlns:p14="http://schemas.microsoft.com/office/powerpoint/2010/main" val="4185796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3" title="Fledgling">
            <a:hlinkClick r:id="" action="ppaction://media"/>
            <a:extLst>
              <a:ext uri="{FF2B5EF4-FFF2-40B4-BE49-F238E27FC236}">
                <a16:creationId xmlns:a16="http://schemas.microsoft.com/office/drawing/2014/main" id="{5FFDDC52-C738-9FB3-B1EE-2103752C793D}"/>
              </a:ext>
            </a:extLst>
          </p:cNvPr>
          <p:cNvPicPr>
            <a:picLocks noRot="1" noChangeAspect="1"/>
          </p:cNvPicPr>
          <p:nvPr>
            <a:videoFile r:link="rId1"/>
          </p:nvPr>
        </p:nvPicPr>
        <p:blipFill>
          <a:blip r:embed="rId3"/>
          <a:stretch>
            <a:fillRect/>
          </a:stretch>
        </p:blipFill>
        <p:spPr>
          <a:xfrm>
            <a:off x="0" y="-30946"/>
            <a:ext cx="12192000" cy="6888946"/>
          </a:xfrm>
          <a:prstGeom prst="rect">
            <a:avLst/>
          </a:prstGeom>
        </p:spPr>
      </p:pic>
    </p:spTree>
    <p:extLst>
      <p:ext uri="{BB962C8B-B14F-4D97-AF65-F5344CB8AC3E}">
        <p14:creationId xmlns:p14="http://schemas.microsoft.com/office/powerpoint/2010/main" val="4081060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AAEEB-08BE-4720-8C06-E5DF66A36D71}"/>
              </a:ext>
            </a:extLst>
          </p:cNvPr>
          <p:cNvSpPr>
            <a:spLocks noGrp="1"/>
          </p:cNvSpPr>
          <p:nvPr>
            <p:ph type="ctrTitle"/>
          </p:nvPr>
        </p:nvSpPr>
        <p:spPr>
          <a:xfrm>
            <a:off x="523875" y="5317240"/>
            <a:ext cx="11210925" cy="744836"/>
          </a:xfrm>
        </p:spPr>
        <p:txBody>
          <a:bodyPr vert="horz" lIns="91440" tIns="45720" rIns="91440" bIns="45720" rtlCol="0" anchor="ctr">
            <a:normAutofit fontScale="90000"/>
          </a:bodyPr>
          <a:lstStyle/>
          <a:p>
            <a:r>
              <a:rPr lang="en-US" sz="3600" dirty="0">
                <a:solidFill>
                  <a:schemeClr val="tx1">
                    <a:lumMod val="85000"/>
                    <a:lumOff val="15000"/>
                  </a:schemeClr>
                </a:solidFill>
                <a:latin typeface="Rockwell" panose="02060603020205020403" pitchFamily="18" charset="0"/>
              </a:rPr>
              <a:t>How do these babies look different from their parents?</a:t>
            </a:r>
          </a:p>
        </p:txBody>
      </p:sp>
      <p:pic>
        <p:nvPicPr>
          <p:cNvPr id="4" name="Picture 3">
            <a:extLst>
              <a:ext uri="{FF2B5EF4-FFF2-40B4-BE49-F238E27FC236}">
                <a16:creationId xmlns:a16="http://schemas.microsoft.com/office/drawing/2014/main" id="{65E5725E-13E6-47BA-B6AA-B4C0B87AF379}"/>
              </a:ext>
            </a:extLst>
          </p:cNvPr>
          <p:cNvPicPr>
            <a:picLocks noChangeAspect="1"/>
          </p:cNvPicPr>
          <p:nvPr/>
        </p:nvPicPr>
        <p:blipFill rotWithShape="1">
          <a:blip r:embed="rId2">
            <a:extLst>
              <a:ext uri="{28A0092B-C50C-407E-A947-70E740481C1C}">
                <a14:useLocalDpi xmlns:a14="http://schemas.microsoft.com/office/drawing/2010/main" val="0"/>
              </a:ext>
            </a:extLst>
          </a:blip>
          <a:srcRect t="9749" b="9749"/>
          <a:stretch/>
        </p:blipFill>
        <p:spPr>
          <a:xfrm>
            <a:off x="0" y="0"/>
            <a:ext cx="12192000" cy="6858000"/>
          </a:xfrm>
          <a:prstGeom prst="rect">
            <a:avLst/>
          </a:prstGeom>
        </p:spPr>
      </p:pic>
      <p:sp>
        <p:nvSpPr>
          <p:cNvPr id="9" name="TextBox 8">
            <a:extLst>
              <a:ext uri="{FF2B5EF4-FFF2-40B4-BE49-F238E27FC236}">
                <a16:creationId xmlns:a16="http://schemas.microsoft.com/office/drawing/2014/main" id="{50C7DF61-4E77-46DB-9543-118F86D2650F}"/>
              </a:ext>
            </a:extLst>
          </p:cNvPr>
          <p:cNvSpPr txBox="1"/>
          <p:nvPr/>
        </p:nvSpPr>
        <p:spPr>
          <a:xfrm>
            <a:off x="1276350" y="3657062"/>
            <a:ext cx="2181225" cy="861774"/>
          </a:xfrm>
          <a:prstGeom prst="rect">
            <a:avLst/>
          </a:prstGeom>
          <a:noFill/>
        </p:spPr>
        <p:txBody>
          <a:bodyPr wrap="square" rtlCol="0">
            <a:spAutoFit/>
          </a:bodyPr>
          <a:lstStyle/>
          <a:p>
            <a:r>
              <a:rPr lang="en-US" sz="5000" b="1" dirty="0">
                <a:solidFill>
                  <a:schemeClr val="bg1"/>
                </a:solidFill>
                <a:latin typeface="Ebrima" panose="02000000000000000000" pitchFamily="2" charset="0"/>
                <a:ea typeface="Ebrima" panose="02000000000000000000" pitchFamily="2" charset="0"/>
                <a:cs typeface="Ebrima" panose="02000000000000000000" pitchFamily="2" charset="0"/>
              </a:rPr>
              <a:t>Elk</a:t>
            </a:r>
          </a:p>
        </p:txBody>
      </p:sp>
    </p:spTree>
    <p:extLst>
      <p:ext uri="{BB962C8B-B14F-4D97-AF65-F5344CB8AC3E}">
        <p14:creationId xmlns:p14="http://schemas.microsoft.com/office/powerpoint/2010/main" val="19615296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AAEEB-08BE-4720-8C06-E5DF66A36D71}"/>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en-US" sz="3600" dirty="0">
                <a:solidFill>
                  <a:schemeClr val="tx1">
                    <a:lumMod val="85000"/>
                    <a:lumOff val="15000"/>
                  </a:schemeClr>
                </a:solidFill>
              </a:rPr>
              <a:t>How do these babies look different from their parents?</a:t>
            </a:r>
          </a:p>
        </p:txBody>
      </p:sp>
      <p:pic>
        <p:nvPicPr>
          <p:cNvPr id="7" name="Picture 6">
            <a:extLst>
              <a:ext uri="{FF2B5EF4-FFF2-40B4-BE49-F238E27FC236}">
                <a16:creationId xmlns:a16="http://schemas.microsoft.com/office/drawing/2014/main" id="{CE393013-ACFD-4A37-80B1-BFC364593D13}"/>
              </a:ext>
            </a:extLst>
          </p:cNvPr>
          <p:cNvPicPr>
            <a:picLocks noChangeAspect="1"/>
          </p:cNvPicPr>
          <p:nvPr/>
        </p:nvPicPr>
        <p:blipFill rotWithShape="1">
          <a:blip r:embed="rId2">
            <a:extLst>
              <a:ext uri="{28A0092B-C50C-407E-A947-70E740481C1C}">
                <a14:useLocalDpi xmlns:a14="http://schemas.microsoft.com/office/drawing/2010/main" val="0"/>
              </a:ext>
            </a:extLst>
          </a:blip>
          <a:srcRect t="9662" b="5880"/>
          <a:stretch/>
        </p:blipFill>
        <p:spPr>
          <a:xfrm>
            <a:off x="0" y="0"/>
            <a:ext cx="12192000" cy="6858000"/>
          </a:xfrm>
          <a:prstGeom prst="rect">
            <a:avLst/>
          </a:prstGeom>
        </p:spPr>
      </p:pic>
      <p:sp>
        <p:nvSpPr>
          <p:cNvPr id="15" name="TextBox 14">
            <a:extLst>
              <a:ext uri="{FF2B5EF4-FFF2-40B4-BE49-F238E27FC236}">
                <a16:creationId xmlns:a16="http://schemas.microsoft.com/office/drawing/2014/main" id="{FC9D757A-8D99-4645-9347-AB0D32978348}"/>
              </a:ext>
            </a:extLst>
          </p:cNvPr>
          <p:cNvSpPr txBox="1"/>
          <p:nvPr/>
        </p:nvSpPr>
        <p:spPr>
          <a:xfrm>
            <a:off x="381000" y="495300"/>
            <a:ext cx="6048375" cy="861774"/>
          </a:xfrm>
          <a:prstGeom prst="rect">
            <a:avLst/>
          </a:prstGeom>
          <a:noFill/>
        </p:spPr>
        <p:txBody>
          <a:bodyPr wrap="square" rtlCol="0">
            <a:spAutoFit/>
          </a:bodyPr>
          <a:lstStyle/>
          <a:p>
            <a:r>
              <a:rPr lang="en-US" sz="5000" b="1" dirty="0">
                <a:solidFill>
                  <a:schemeClr val="bg1"/>
                </a:solidFill>
                <a:latin typeface="Ebrima" panose="02000000000000000000" pitchFamily="2" charset="0"/>
                <a:ea typeface="Ebrima" panose="02000000000000000000" pitchFamily="2" charset="0"/>
                <a:cs typeface="Ebrima" panose="02000000000000000000" pitchFamily="2" charset="0"/>
              </a:rPr>
              <a:t>Black-Necked Stilt</a:t>
            </a:r>
          </a:p>
        </p:txBody>
      </p:sp>
    </p:spTree>
    <p:extLst>
      <p:ext uri="{BB962C8B-B14F-4D97-AF65-F5344CB8AC3E}">
        <p14:creationId xmlns:p14="http://schemas.microsoft.com/office/powerpoint/2010/main" val="2499319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398E1-519F-6BD9-3D95-845F1D0D481C}"/>
              </a:ext>
            </a:extLst>
          </p:cNvPr>
          <p:cNvSpPr>
            <a:spLocks noGrp="1"/>
          </p:cNvSpPr>
          <p:nvPr>
            <p:ph type="title"/>
          </p:nvPr>
        </p:nvSpPr>
        <p:spPr/>
        <p:txBody>
          <a:bodyPr anchor="ctr">
            <a:normAutofit/>
          </a:bodyPr>
          <a:lstStyle/>
          <a:p>
            <a:pPr algn="ctr"/>
            <a:r>
              <a:rPr lang="en-US" sz="6000" dirty="0">
                <a:solidFill>
                  <a:schemeClr val="bg1"/>
                </a:solidFill>
              </a:rPr>
              <a:t>Washington Wildlife </a:t>
            </a:r>
            <a:br>
              <a:rPr lang="en-US" sz="6000" dirty="0">
                <a:solidFill>
                  <a:schemeClr val="bg1"/>
                </a:solidFill>
              </a:rPr>
            </a:br>
            <a:r>
              <a:rPr lang="en-US" sz="6000" dirty="0">
                <a:solidFill>
                  <a:schemeClr val="bg1"/>
                </a:solidFill>
              </a:rPr>
              <a:t>Lesson 6</a:t>
            </a:r>
            <a:br>
              <a:rPr lang="en-US" sz="6000" dirty="0">
                <a:solidFill>
                  <a:schemeClr val="bg1"/>
                </a:solidFill>
              </a:rPr>
            </a:br>
            <a:endParaRPr lang="en-US" dirty="0"/>
          </a:p>
        </p:txBody>
      </p:sp>
      <p:sp>
        <p:nvSpPr>
          <p:cNvPr id="3" name="Text Placeholder 2">
            <a:extLst>
              <a:ext uri="{FF2B5EF4-FFF2-40B4-BE49-F238E27FC236}">
                <a16:creationId xmlns:a16="http://schemas.microsoft.com/office/drawing/2014/main" id="{21B18EC4-1819-E145-8A26-E3153284ED0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6208327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76E86EA-44FA-484B-97FD-71B56EA41A05}"/>
              </a:ext>
            </a:extLst>
          </p:cNvPr>
          <p:cNvPicPr>
            <a:picLocks noGrp="1" noChangeAspect="1"/>
          </p:cNvPicPr>
          <p:nvPr>
            <p:ph idx="1"/>
          </p:nvPr>
        </p:nvPicPr>
        <p:blipFill>
          <a:blip r:embed="rId2"/>
          <a:stretch>
            <a:fillRect/>
          </a:stretch>
        </p:blipFill>
        <p:spPr>
          <a:xfrm>
            <a:off x="1157844" y="358644"/>
            <a:ext cx="9876312" cy="6140712"/>
          </a:xfrm>
          <a:prstGeom prst="rect">
            <a:avLst/>
          </a:prstGeom>
        </p:spPr>
      </p:pic>
    </p:spTree>
    <p:extLst>
      <p:ext uri="{BB962C8B-B14F-4D97-AF65-F5344CB8AC3E}">
        <p14:creationId xmlns:p14="http://schemas.microsoft.com/office/powerpoint/2010/main" val="35964122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46A5A-87D6-D38A-77E4-A7066E89E431}"/>
              </a:ext>
            </a:extLst>
          </p:cNvPr>
          <p:cNvSpPr>
            <a:spLocks noGrp="1"/>
          </p:cNvSpPr>
          <p:nvPr>
            <p:ph type="title"/>
          </p:nvPr>
        </p:nvSpPr>
        <p:spPr/>
        <p:txBody>
          <a:bodyPr/>
          <a:lstStyle/>
          <a:p>
            <a:r>
              <a:rPr lang="en-US" dirty="0">
                <a:solidFill>
                  <a:schemeClr val="bg1"/>
                </a:solidFill>
              </a:rPr>
              <a:t>Links for use with modes of parental care: Feeding, Teaching, Protecting</a:t>
            </a:r>
          </a:p>
        </p:txBody>
      </p:sp>
      <p:sp>
        <p:nvSpPr>
          <p:cNvPr id="3" name="Content Placeholder 2">
            <a:extLst>
              <a:ext uri="{FF2B5EF4-FFF2-40B4-BE49-F238E27FC236}">
                <a16:creationId xmlns:a16="http://schemas.microsoft.com/office/drawing/2014/main" id="{231EA237-C2FB-6D02-5C78-74429DEE5952}"/>
              </a:ext>
            </a:extLst>
          </p:cNvPr>
          <p:cNvSpPr>
            <a:spLocks noGrp="1"/>
          </p:cNvSpPr>
          <p:nvPr>
            <p:ph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u="sng" dirty="0">
                <a:solidFill>
                  <a:srgbClr val="0563C1"/>
                </a:solidFill>
                <a:effectLst/>
                <a:latin typeface="Segoe UI" panose="020B0502040204020203" pitchFamily="34" charset="0"/>
                <a:ea typeface="Yu Mincho" panose="02020400000000000000" pitchFamily="18" charset="-128"/>
                <a:cs typeface="Arial" panose="020B0604020202020204" pitchFamily="34" charset="0"/>
                <a:hlinkClick r:id="rId2"/>
              </a:rPr>
              <a:t>Hooded merganser</a:t>
            </a:r>
            <a:r>
              <a:rPr lang="en-US" sz="1800" dirty="0">
                <a:effectLst/>
                <a:latin typeface="Segoe UI" panose="020B0502040204020203" pitchFamily="34" charset="0"/>
                <a:ea typeface="Yu Mincho" panose="02020400000000000000" pitchFamily="18" charset="-128"/>
                <a:cs typeface="Arial" panose="020B0604020202020204" pitchFamily="34" charset="0"/>
              </a:rPr>
              <a:t>-protecting</a:t>
            </a:r>
            <a:endParaRPr lang="en-US" sz="1800" dirty="0">
              <a:effectLst/>
              <a:latin typeface="Ebrima" panose="02000000000000000000" pitchFamily="2"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800" u="sng" dirty="0">
                <a:solidFill>
                  <a:srgbClr val="0563C1"/>
                </a:solidFill>
                <a:effectLst/>
                <a:latin typeface="Segoe UI" panose="020B0502040204020203" pitchFamily="34" charset="0"/>
                <a:ea typeface="Calibri" panose="020F0502020204030204" pitchFamily="34" charset="0"/>
                <a:cs typeface="Arial" panose="020B0604020202020204" pitchFamily="34" charset="0"/>
                <a:hlinkClick r:id="rId3"/>
              </a:rPr>
              <a:t>Otter at zoo</a:t>
            </a:r>
            <a:r>
              <a:rPr lang="en-US" sz="1800" dirty="0">
                <a:effectLst/>
                <a:latin typeface="Segoe UI" panose="020B0502040204020203" pitchFamily="34" charset="0"/>
                <a:ea typeface="Calibri" panose="020F0502020204030204" pitchFamily="34" charset="0"/>
                <a:cs typeface="Arial" panose="020B0604020202020204" pitchFamily="34" charset="0"/>
              </a:rPr>
              <a:t>-teaching</a:t>
            </a:r>
            <a:endParaRPr lang="en-US" sz="1800" dirty="0">
              <a:effectLst/>
              <a:latin typeface="Ebrima" panose="02000000000000000000" pitchFamily="2"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800" u="sng" dirty="0">
                <a:solidFill>
                  <a:srgbClr val="0563C1"/>
                </a:solidFill>
                <a:effectLst/>
                <a:latin typeface="Segoe UI" panose="020B0502040204020203" pitchFamily="34" charset="0"/>
                <a:ea typeface="Calibri" panose="020F0502020204030204" pitchFamily="34" charset="0"/>
                <a:cs typeface="Arial" panose="020B0604020202020204" pitchFamily="34" charset="0"/>
                <a:hlinkClick r:id="rId4"/>
              </a:rPr>
              <a:t>Harbor seal pup</a:t>
            </a:r>
            <a:r>
              <a:rPr lang="en-US" sz="1800" dirty="0">
                <a:effectLst/>
                <a:latin typeface="Segoe UI" panose="020B0502040204020203" pitchFamily="34" charset="0"/>
                <a:ea typeface="Calibri" panose="020F0502020204030204" pitchFamily="34" charset="0"/>
                <a:cs typeface="Arial" panose="020B0604020202020204" pitchFamily="34" charset="0"/>
              </a:rPr>
              <a:t>-protecting</a:t>
            </a:r>
            <a:endParaRPr lang="en-US" sz="1800" dirty="0">
              <a:effectLst/>
              <a:latin typeface="Ebrima" panose="02000000000000000000" pitchFamily="2"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800" u="sng" dirty="0">
                <a:solidFill>
                  <a:srgbClr val="0563C1"/>
                </a:solidFill>
                <a:effectLst/>
                <a:latin typeface="Segoe UI" panose="020B0502040204020203" pitchFamily="34" charset="0"/>
                <a:ea typeface="Calibri" panose="020F0502020204030204" pitchFamily="34" charset="0"/>
                <a:cs typeface="Arial" panose="020B0604020202020204" pitchFamily="34" charset="0"/>
                <a:hlinkClick r:id="rId5"/>
              </a:rPr>
              <a:t>Harbor seal swimming</a:t>
            </a:r>
            <a:r>
              <a:rPr lang="en-US" sz="1800" dirty="0">
                <a:effectLst/>
                <a:latin typeface="Segoe UI" panose="020B0502040204020203" pitchFamily="34" charset="0"/>
                <a:ea typeface="Calibri" panose="020F0502020204030204" pitchFamily="34" charset="0"/>
                <a:cs typeface="Arial" panose="020B0604020202020204" pitchFamily="34" charset="0"/>
              </a:rPr>
              <a:t>-comforting</a:t>
            </a:r>
            <a:endParaRPr lang="en-US" sz="1800" dirty="0">
              <a:effectLst/>
              <a:latin typeface="Ebrima" panose="02000000000000000000" pitchFamily="2"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800" u="sng" dirty="0">
                <a:solidFill>
                  <a:srgbClr val="0563C1"/>
                </a:solidFill>
                <a:effectLst/>
                <a:latin typeface="Segoe UI" panose="020B0502040204020203" pitchFamily="34" charset="0"/>
                <a:ea typeface="Calibri" panose="020F0502020204030204" pitchFamily="34" charset="0"/>
                <a:cs typeface="Arial" panose="020B0604020202020204" pitchFamily="34" charset="0"/>
                <a:hlinkClick r:id="rId6"/>
              </a:rPr>
              <a:t>Deer fawn</a:t>
            </a:r>
            <a:r>
              <a:rPr lang="en-US" sz="1800" dirty="0">
                <a:effectLst/>
                <a:latin typeface="Segoe UI" panose="020B0502040204020203" pitchFamily="34" charset="0"/>
                <a:ea typeface="Calibri" panose="020F0502020204030204" pitchFamily="34" charset="0"/>
                <a:cs typeface="Arial" panose="020B0604020202020204" pitchFamily="34" charset="0"/>
              </a:rPr>
              <a:t>-protecting and feeding</a:t>
            </a:r>
            <a:endParaRPr lang="en-US" sz="1800" dirty="0">
              <a:effectLst/>
              <a:latin typeface="Ebrima" panose="02000000000000000000" pitchFamily="2"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800" u="sng" dirty="0">
                <a:solidFill>
                  <a:srgbClr val="0563C1"/>
                </a:solidFill>
                <a:effectLst/>
                <a:latin typeface="Segoe UI" panose="020B0502040204020203" pitchFamily="34" charset="0"/>
                <a:ea typeface="Calibri" panose="020F0502020204030204" pitchFamily="34" charset="0"/>
                <a:cs typeface="Arial" panose="020B0604020202020204" pitchFamily="34" charset="0"/>
                <a:hlinkClick r:id="rId7"/>
              </a:rPr>
              <a:t>Mama bear and cub</a:t>
            </a:r>
            <a:r>
              <a:rPr lang="en-US" sz="1800" dirty="0">
                <a:effectLst/>
                <a:latin typeface="Segoe UI" panose="020B0502040204020203" pitchFamily="34" charset="0"/>
                <a:ea typeface="Calibri" panose="020F0502020204030204" pitchFamily="34" charset="0"/>
                <a:cs typeface="Arial" panose="020B0604020202020204" pitchFamily="34" charset="0"/>
              </a:rPr>
              <a:t>-teaching and protecting</a:t>
            </a:r>
            <a:endParaRPr lang="en-US" sz="1800" dirty="0">
              <a:effectLst/>
              <a:latin typeface="Ebrima" panose="02000000000000000000" pitchFamily="2"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800" u="sng" dirty="0">
                <a:solidFill>
                  <a:srgbClr val="0563C1"/>
                </a:solidFill>
                <a:effectLst/>
                <a:latin typeface="Segoe UI" panose="020B0502040204020203" pitchFamily="34" charset="0"/>
                <a:ea typeface="Calibri" panose="020F0502020204030204" pitchFamily="34" charset="0"/>
                <a:cs typeface="Arial" panose="020B0604020202020204" pitchFamily="34" charset="0"/>
                <a:hlinkClick r:id="rId8"/>
              </a:rPr>
              <a:t>Mama grizzly</a:t>
            </a:r>
            <a:r>
              <a:rPr lang="en-US" sz="1800" dirty="0">
                <a:effectLst/>
                <a:latin typeface="Segoe UI" panose="020B0502040204020203" pitchFamily="34" charset="0"/>
                <a:ea typeface="Calibri" panose="020F0502020204030204" pitchFamily="34" charset="0"/>
                <a:cs typeface="Arial" panose="020B0604020202020204" pitchFamily="34" charset="0"/>
              </a:rPr>
              <a:t>-feeding</a:t>
            </a:r>
            <a:endParaRPr lang="en-US" sz="1800" dirty="0">
              <a:effectLst/>
              <a:latin typeface="Ebrima" panose="02000000000000000000" pitchFamily="2"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800" u="sng" dirty="0">
                <a:solidFill>
                  <a:srgbClr val="0563C1"/>
                </a:solidFill>
                <a:effectLst/>
                <a:latin typeface="Segoe UI" panose="020B0502040204020203" pitchFamily="34" charset="0"/>
                <a:ea typeface="Calibri" panose="020F0502020204030204" pitchFamily="34" charset="0"/>
                <a:cs typeface="Arial" panose="020B0604020202020204" pitchFamily="34" charset="0"/>
                <a:hlinkClick r:id="rId9"/>
              </a:rPr>
              <a:t>Snowy plover on nest</a:t>
            </a:r>
            <a:r>
              <a:rPr lang="en-US" sz="1800" dirty="0">
                <a:effectLst/>
                <a:latin typeface="Segoe UI" panose="020B0502040204020203" pitchFamily="34" charset="0"/>
                <a:ea typeface="Calibri" panose="020F0502020204030204" pitchFamily="34" charset="0"/>
                <a:cs typeface="Arial" panose="020B0604020202020204" pitchFamily="34" charset="0"/>
              </a:rPr>
              <a:t>-protecting</a:t>
            </a:r>
            <a:endParaRPr lang="en-US" sz="1800" dirty="0">
              <a:effectLst/>
              <a:latin typeface="Ebrima" panose="02000000000000000000" pitchFamily="2"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800" u="sng" dirty="0">
                <a:solidFill>
                  <a:srgbClr val="0563C1"/>
                </a:solidFill>
                <a:effectLst/>
                <a:latin typeface="Segoe UI" panose="020B0502040204020203" pitchFamily="34" charset="0"/>
                <a:ea typeface="Calibri" panose="020F0502020204030204" pitchFamily="34" charset="0"/>
                <a:cs typeface="Arial" panose="020B0604020202020204" pitchFamily="34" charset="0"/>
                <a:hlinkClick r:id="rId10"/>
              </a:rPr>
              <a:t>Shrews</a:t>
            </a:r>
            <a:r>
              <a:rPr lang="en-US" sz="1800" dirty="0">
                <a:effectLst/>
                <a:latin typeface="Segoe UI" panose="020B0502040204020203" pitchFamily="34" charset="0"/>
                <a:ea typeface="Calibri" panose="020F0502020204030204" pitchFamily="34" charset="0"/>
                <a:cs typeface="Arial" panose="020B0604020202020204" pitchFamily="34" charset="0"/>
              </a:rPr>
              <a:t>-protecting</a:t>
            </a:r>
            <a:endParaRPr lang="en-US" sz="1800" dirty="0">
              <a:effectLst/>
              <a:latin typeface="Ebrima" panose="02000000000000000000" pitchFamily="2"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800" u="sng" dirty="0">
                <a:solidFill>
                  <a:srgbClr val="0563C1"/>
                </a:solidFill>
                <a:effectLst/>
                <a:latin typeface="Segoe UI" panose="020B0502040204020203" pitchFamily="34" charset="0"/>
                <a:ea typeface="Calibri" panose="020F0502020204030204" pitchFamily="34" charset="0"/>
                <a:cs typeface="Arial" panose="020B0604020202020204" pitchFamily="34" charset="0"/>
                <a:hlinkClick r:id="rId11"/>
              </a:rPr>
              <a:t>Sage Grouse</a:t>
            </a:r>
            <a:r>
              <a:rPr lang="en-US" sz="1800" dirty="0">
                <a:effectLst/>
                <a:latin typeface="Segoe UI" panose="020B0502040204020203" pitchFamily="34" charset="0"/>
                <a:ea typeface="Calibri" panose="020F0502020204030204" pitchFamily="34" charset="0"/>
                <a:cs typeface="Arial" panose="020B0604020202020204" pitchFamily="34" charset="0"/>
              </a:rPr>
              <a:t> (from 3:02-5:15) -teaching and protecting</a:t>
            </a:r>
            <a:endParaRPr lang="en-US" sz="1800" dirty="0">
              <a:effectLst/>
              <a:latin typeface="Ebrima" panose="02000000000000000000" pitchFamily="2"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800" u="sng" dirty="0">
                <a:solidFill>
                  <a:srgbClr val="0563C1"/>
                </a:solidFill>
                <a:effectLst/>
                <a:latin typeface="Segoe UI" panose="020B0502040204020203" pitchFamily="34" charset="0"/>
                <a:ea typeface="Calibri" panose="020F0502020204030204" pitchFamily="34" charset="0"/>
                <a:cs typeface="Arial" panose="020B0604020202020204" pitchFamily="34" charset="0"/>
                <a:hlinkClick r:id="rId12"/>
              </a:rPr>
              <a:t>Pileated woodpeckers</a:t>
            </a:r>
            <a:r>
              <a:rPr lang="en-US" sz="1800" dirty="0">
                <a:effectLst/>
                <a:latin typeface="Segoe UI" panose="020B0502040204020203" pitchFamily="34" charset="0"/>
                <a:ea typeface="Calibri" panose="020F0502020204030204" pitchFamily="34" charset="0"/>
                <a:cs typeface="Arial" panose="020B0604020202020204" pitchFamily="34" charset="0"/>
              </a:rPr>
              <a:t>-feeding </a:t>
            </a:r>
            <a:endParaRPr lang="en-US" sz="1800" dirty="0">
              <a:effectLst/>
              <a:latin typeface="Ebrima" panose="02000000000000000000" pitchFamily="2"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800" u="sng" dirty="0">
                <a:solidFill>
                  <a:srgbClr val="0563C1"/>
                </a:solidFill>
                <a:effectLst/>
                <a:latin typeface="Segoe UI" panose="020B0502040204020203" pitchFamily="34" charset="0"/>
                <a:ea typeface="Calibri" panose="020F0502020204030204" pitchFamily="34" charset="0"/>
                <a:cs typeface="Arial" panose="020B0604020202020204" pitchFamily="34" charset="0"/>
                <a:hlinkClick r:id="rId13"/>
              </a:rPr>
              <a:t>Fox cubs and vixen</a:t>
            </a:r>
            <a:r>
              <a:rPr lang="en-US" sz="1800" dirty="0">
                <a:effectLst/>
                <a:latin typeface="Segoe UI" panose="020B0502040204020203" pitchFamily="34" charset="0"/>
                <a:ea typeface="Calibri" panose="020F0502020204030204" pitchFamily="34" charset="0"/>
                <a:cs typeface="Arial" panose="020B0604020202020204" pitchFamily="34" charset="0"/>
              </a:rPr>
              <a:t>-feeding, comfort</a:t>
            </a:r>
            <a:endParaRPr lang="en-US" sz="1800" dirty="0">
              <a:effectLst/>
              <a:latin typeface="Ebrima" panose="02000000000000000000" pitchFamily="2"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US" sz="1800" u="sng" dirty="0">
                <a:solidFill>
                  <a:srgbClr val="0563C1"/>
                </a:solidFill>
                <a:effectLst/>
                <a:latin typeface="Segoe UI" panose="020B0502040204020203" pitchFamily="34" charset="0"/>
                <a:ea typeface="Calibri" panose="020F0502020204030204" pitchFamily="34" charset="0"/>
                <a:cs typeface="Arial" panose="020B0604020202020204" pitchFamily="34" charset="0"/>
                <a:hlinkClick r:id="rId14"/>
              </a:rPr>
              <a:t>Cougar and kit</a:t>
            </a:r>
            <a:r>
              <a:rPr lang="en-US" sz="1800" dirty="0">
                <a:effectLst/>
                <a:latin typeface="Segoe UI" panose="020B0502040204020203" pitchFamily="34" charset="0"/>
                <a:ea typeface="Calibri" panose="020F0502020204030204" pitchFamily="34" charset="0"/>
                <a:cs typeface="Arial" panose="020B0604020202020204" pitchFamily="34" charset="0"/>
              </a:rPr>
              <a:t>-cleaning and feeding </a:t>
            </a:r>
            <a:endParaRPr lang="en-US" sz="1800" dirty="0">
              <a:effectLst/>
              <a:latin typeface="Ebrima" panose="02000000000000000000" pitchFamily="2"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281716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398E1-519F-6BD9-3D95-845F1D0D481C}"/>
              </a:ext>
            </a:extLst>
          </p:cNvPr>
          <p:cNvSpPr>
            <a:spLocks noGrp="1"/>
          </p:cNvSpPr>
          <p:nvPr>
            <p:ph type="title"/>
          </p:nvPr>
        </p:nvSpPr>
        <p:spPr/>
        <p:txBody>
          <a:bodyPr anchor="ctr">
            <a:normAutofit/>
          </a:bodyPr>
          <a:lstStyle/>
          <a:p>
            <a:pPr algn="ctr"/>
            <a:r>
              <a:rPr lang="en-US" sz="6000" dirty="0">
                <a:solidFill>
                  <a:schemeClr val="bg1"/>
                </a:solidFill>
              </a:rPr>
              <a:t>Washington Wildlife </a:t>
            </a:r>
            <a:br>
              <a:rPr lang="en-US" sz="6000" dirty="0">
                <a:solidFill>
                  <a:schemeClr val="bg1"/>
                </a:solidFill>
              </a:rPr>
            </a:br>
            <a:r>
              <a:rPr lang="en-US" sz="6000" dirty="0">
                <a:solidFill>
                  <a:schemeClr val="bg1"/>
                </a:solidFill>
              </a:rPr>
              <a:t>Lesson 6</a:t>
            </a:r>
            <a:br>
              <a:rPr lang="en-US" sz="6000" dirty="0">
                <a:solidFill>
                  <a:schemeClr val="bg1"/>
                </a:solidFill>
              </a:rPr>
            </a:br>
            <a:r>
              <a:rPr lang="en-US" sz="6000" dirty="0">
                <a:solidFill>
                  <a:schemeClr val="bg1"/>
                </a:solidFill>
              </a:rPr>
              <a:t>Parental Care: Shelter </a:t>
            </a:r>
            <a:endParaRPr lang="en-US" dirty="0"/>
          </a:p>
        </p:txBody>
      </p:sp>
      <p:sp>
        <p:nvSpPr>
          <p:cNvPr id="3" name="Text Placeholder 2">
            <a:extLst>
              <a:ext uri="{FF2B5EF4-FFF2-40B4-BE49-F238E27FC236}">
                <a16:creationId xmlns:a16="http://schemas.microsoft.com/office/drawing/2014/main" id="{21B18EC4-1819-E145-8A26-E3153284ED0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06979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541D25-DA7D-A5A8-3347-1C94617DB673}"/>
              </a:ext>
            </a:extLst>
          </p:cNvPr>
          <p:cNvPicPr>
            <a:picLocks noChangeAspect="1"/>
          </p:cNvPicPr>
          <p:nvPr/>
        </p:nvPicPr>
        <p:blipFill>
          <a:blip r:embed="rId2"/>
          <a:stretch>
            <a:fillRect/>
          </a:stretch>
        </p:blipFill>
        <p:spPr>
          <a:xfrm>
            <a:off x="185415" y="1853047"/>
            <a:ext cx="11821169" cy="3151905"/>
          </a:xfrm>
          <a:prstGeom prst="rect">
            <a:avLst/>
          </a:prstGeom>
        </p:spPr>
      </p:pic>
      <p:sp>
        <p:nvSpPr>
          <p:cNvPr id="5" name="TextBox 4">
            <a:extLst>
              <a:ext uri="{FF2B5EF4-FFF2-40B4-BE49-F238E27FC236}">
                <a16:creationId xmlns:a16="http://schemas.microsoft.com/office/drawing/2014/main" id="{27C2342E-31E9-9A39-6B9D-4A7B0E4786EF}"/>
              </a:ext>
            </a:extLst>
          </p:cNvPr>
          <p:cNvSpPr txBox="1"/>
          <p:nvPr/>
        </p:nvSpPr>
        <p:spPr>
          <a:xfrm>
            <a:off x="807522" y="647804"/>
            <a:ext cx="10284031" cy="830997"/>
          </a:xfrm>
          <a:prstGeom prst="rect">
            <a:avLst/>
          </a:prstGeom>
          <a:noFill/>
        </p:spPr>
        <p:txBody>
          <a:bodyPr wrap="square" rtlCol="0">
            <a:spAutoFit/>
          </a:bodyPr>
          <a:lstStyle/>
          <a:p>
            <a:r>
              <a:rPr lang="en-US" sz="4800" dirty="0">
                <a:solidFill>
                  <a:schemeClr val="bg1"/>
                </a:solidFill>
              </a:rPr>
              <a:t>Birds shelter their young in nests </a:t>
            </a:r>
          </a:p>
        </p:txBody>
      </p:sp>
      <p:sp>
        <p:nvSpPr>
          <p:cNvPr id="6" name="TextBox 5">
            <a:extLst>
              <a:ext uri="{FF2B5EF4-FFF2-40B4-BE49-F238E27FC236}">
                <a16:creationId xmlns:a16="http://schemas.microsoft.com/office/drawing/2014/main" id="{C0FE8252-3D24-838E-2642-9909F3E3FBBE}"/>
              </a:ext>
            </a:extLst>
          </p:cNvPr>
          <p:cNvSpPr txBox="1"/>
          <p:nvPr/>
        </p:nvSpPr>
        <p:spPr>
          <a:xfrm>
            <a:off x="185415" y="5004952"/>
            <a:ext cx="11821169" cy="1077218"/>
          </a:xfrm>
          <a:prstGeom prst="rect">
            <a:avLst/>
          </a:prstGeom>
          <a:noFill/>
        </p:spPr>
        <p:txBody>
          <a:bodyPr wrap="square" rtlCol="0">
            <a:spAutoFit/>
          </a:bodyPr>
          <a:lstStyle/>
          <a:p>
            <a:r>
              <a:rPr lang="en-US" sz="3200" dirty="0">
                <a:solidFill>
                  <a:schemeClr val="bg1"/>
                </a:solidFill>
              </a:rPr>
              <a:t>Their nests can be built in trees, on the ground, or in cavities or bird houses. The parents will sit on the eggs to keep them safe and warm. </a:t>
            </a:r>
          </a:p>
        </p:txBody>
      </p:sp>
    </p:spTree>
    <p:extLst>
      <p:ext uri="{BB962C8B-B14F-4D97-AF65-F5344CB8AC3E}">
        <p14:creationId xmlns:p14="http://schemas.microsoft.com/office/powerpoint/2010/main" val="16609576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EB8E6F-4EB6-7159-6E11-3A891C01D5F3}"/>
              </a:ext>
            </a:extLst>
          </p:cNvPr>
          <p:cNvPicPr>
            <a:picLocks noChangeAspect="1"/>
          </p:cNvPicPr>
          <p:nvPr/>
        </p:nvPicPr>
        <p:blipFill>
          <a:blip r:embed="rId2"/>
          <a:stretch>
            <a:fillRect/>
          </a:stretch>
        </p:blipFill>
        <p:spPr>
          <a:xfrm>
            <a:off x="5406083" y="2125737"/>
            <a:ext cx="5967663" cy="3978442"/>
          </a:xfrm>
          <a:prstGeom prst="rect">
            <a:avLst/>
          </a:prstGeom>
        </p:spPr>
      </p:pic>
      <p:sp>
        <p:nvSpPr>
          <p:cNvPr id="2" name="TextBox 1">
            <a:extLst>
              <a:ext uri="{FF2B5EF4-FFF2-40B4-BE49-F238E27FC236}">
                <a16:creationId xmlns:a16="http://schemas.microsoft.com/office/drawing/2014/main" id="{01757B48-F346-F056-269A-A00A59382FA4}"/>
              </a:ext>
            </a:extLst>
          </p:cNvPr>
          <p:cNvSpPr txBox="1"/>
          <p:nvPr/>
        </p:nvSpPr>
        <p:spPr>
          <a:xfrm>
            <a:off x="5795156" y="6191401"/>
            <a:ext cx="5189518" cy="246221"/>
          </a:xfrm>
          <a:prstGeom prst="rect">
            <a:avLst/>
          </a:prstGeom>
          <a:noFill/>
        </p:spPr>
        <p:txBody>
          <a:bodyPr wrap="square" rtlCol="0">
            <a:spAutoFit/>
          </a:bodyPr>
          <a:lstStyle/>
          <a:p>
            <a:r>
              <a:rPr lang="en-US" sz="1000" b="0" i="0" dirty="0">
                <a:solidFill>
                  <a:schemeClr val="bg1"/>
                </a:solidFill>
                <a:effectLst/>
                <a:latin typeface="Inter"/>
              </a:rPr>
              <a:t>Squirrel nest in my back yard" by Heart Windows Art is licensed under CC BY-NC 2.0</a:t>
            </a:r>
            <a:endParaRPr lang="en-US" sz="1000" dirty="0">
              <a:solidFill>
                <a:schemeClr val="bg1"/>
              </a:solidFill>
            </a:endParaRPr>
          </a:p>
        </p:txBody>
      </p:sp>
      <p:sp>
        <p:nvSpPr>
          <p:cNvPr id="3" name="TextBox 2">
            <a:extLst>
              <a:ext uri="{FF2B5EF4-FFF2-40B4-BE49-F238E27FC236}">
                <a16:creationId xmlns:a16="http://schemas.microsoft.com/office/drawing/2014/main" id="{276A4120-61F4-ACBE-B8BB-D5E6F0BA2086}"/>
              </a:ext>
            </a:extLst>
          </p:cNvPr>
          <p:cNvSpPr txBox="1"/>
          <p:nvPr/>
        </p:nvSpPr>
        <p:spPr>
          <a:xfrm>
            <a:off x="529389" y="2975045"/>
            <a:ext cx="5502441" cy="246221"/>
          </a:xfrm>
          <a:prstGeom prst="rect">
            <a:avLst/>
          </a:prstGeom>
          <a:noFill/>
        </p:spPr>
        <p:txBody>
          <a:bodyPr wrap="square" rtlCol="0">
            <a:spAutoFit/>
          </a:bodyPr>
          <a:lstStyle/>
          <a:p>
            <a:r>
              <a:rPr lang="en-US" sz="1000" b="0" i="0" dirty="0">
                <a:solidFill>
                  <a:srgbClr val="30272E"/>
                </a:solidFill>
                <a:effectLst/>
                <a:latin typeface="Inter"/>
              </a:rPr>
              <a:t>"</a:t>
            </a:r>
            <a:r>
              <a:rPr lang="en-US" sz="1000" b="0" i="0" dirty="0">
                <a:solidFill>
                  <a:schemeClr val="bg1"/>
                </a:solidFill>
                <a:effectLst/>
                <a:latin typeface="Inter"/>
                <a:hlinkClick r:id="rId3">
                  <a:extLst>
                    <a:ext uri="{A12FA001-AC4F-418D-AE19-62706E023703}">
                      <ahyp:hlinkClr xmlns:ahyp="http://schemas.microsoft.com/office/drawing/2018/hyperlinkcolor" val="tx"/>
                    </a:ext>
                  </a:extLst>
                </a:hlinkClick>
              </a:rPr>
              <a:t>Baby Squirrels</a:t>
            </a:r>
            <a:r>
              <a:rPr lang="en-US" sz="1000" b="0" i="0" dirty="0">
                <a:solidFill>
                  <a:schemeClr val="bg1"/>
                </a:solidFill>
                <a:effectLst/>
                <a:latin typeface="Inter"/>
              </a:rPr>
              <a:t>" by </a:t>
            </a:r>
            <a:r>
              <a:rPr lang="en-US" sz="1000" b="0" i="0" dirty="0" err="1">
                <a:solidFill>
                  <a:schemeClr val="bg1"/>
                </a:solidFill>
                <a:effectLst/>
                <a:latin typeface="Inter"/>
                <a:hlinkClick r:id="rId4">
                  <a:extLst>
                    <a:ext uri="{A12FA001-AC4F-418D-AE19-62706E023703}">
                      <ahyp:hlinkClr xmlns:ahyp="http://schemas.microsoft.com/office/drawing/2018/hyperlinkcolor" val="tx"/>
                    </a:ext>
                  </a:extLst>
                </a:hlinkClick>
              </a:rPr>
              <a:t>MaxIFaleel</a:t>
            </a:r>
            <a:r>
              <a:rPr lang="en-US" sz="1000" b="0" i="0" dirty="0">
                <a:solidFill>
                  <a:schemeClr val="bg1"/>
                </a:solidFill>
                <a:effectLst/>
                <a:latin typeface="Inter"/>
              </a:rPr>
              <a:t> is licensed under </a:t>
            </a:r>
            <a:r>
              <a:rPr lang="en-US" sz="1000" b="0" i="0" dirty="0">
                <a:solidFill>
                  <a:schemeClr val="bg1"/>
                </a:solidFill>
                <a:effectLst/>
                <a:latin typeface="Inter"/>
                <a:hlinkClick r:id="rId5">
                  <a:extLst>
                    <a:ext uri="{A12FA001-AC4F-418D-AE19-62706E023703}">
                      <ahyp:hlinkClr xmlns:ahyp="http://schemas.microsoft.com/office/drawing/2018/hyperlinkcolor" val="tx"/>
                    </a:ext>
                  </a:extLst>
                </a:hlinkClick>
              </a:rPr>
              <a:t>CC BY 2.0</a:t>
            </a:r>
            <a:r>
              <a:rPr lang="en-US" sz="1000" b="0" i="0" dirty="0">
                <a:solidFill>
                  <a:schemeClr val="bg1"/>
                </a:solidFill>
                <a:effectLst/>
                <a:latin typeface="Inter"/>
              </a:rPr>
              <a:t>.</a:t>
            </a:r>
            <a:endParaRPr lang="en-US" sz="1000" dirty="0">
              <a:solidFill>
                <a:schemeClr val="bg1"/>
              </a:solidFill>
            </a:endParaRPr>
          </a:p>
        </p:txBody>
      </p:sp>
      <p:pic>
        <p:nvPicPr>
          <p:cNvPr id="4" name="Picture 3">
            <a:extLst>
              <a:ext uri="{FF2B5EF4-FFF2-40B4-BE49-F238E27FC236}">
                <a16:creationId xmlns:a16="http://schemas.microsoft.com/office/drawing/2014/main" id="{9C95EC47-2BE6-2645-8214-577E2CA418C6}"/>
              </a:ext>
            </a:extLst>
          </p:cNvPr>
          <p:cNvPicPr>
            <a:picLocks noChangeAspect="1"/>
          </p:cNvPicPr>
          <p:nvPr/>
        </p:nvPicPr>
        <p:blipFill>
          <a:blip r:embed="rId6"/>
          <a:stretch>
            <a:fillRect/>
          </a:stretch>
        </p:blipFill>
        <p:spPr>
          <a:xfrm>
            <a:off x="529389" y="432059"/>
            <a:ext cx="4527438" cy="2546684"/>
          </a:xfrm>
          <a:prstGeom prst="rect">
            <a:avLst/>
          </a:prstGeom>
        </p:spPr>
      </p:pic>
      <p:pic>
        <p:nvPicPr>
          <p:cNvPr id="7" name="Picture 6" descr="A picture containing squirrel, mammal, rock, outdoor&#10;&#10;Description automatically generated">
            <a:extLst>
              <a:ext uri="{FF2B5EF4-FFF2-40B4-BE49-F238E27FC236}">
                <a16:creationId xmlns:a16="http://schemas.microsoft.com/office/drawing/2014/main" id="{A7041623-F1A5-E5D2-5AEA-CCE90443B3FB}"/>
              </a:ext>
            </a:extLst>
          </p:cNvPr>
          <p:cNvPicPr>
            <a:picLocks noChangeAspect="1"/>
          </p:cNvPicPr>
          <p:nvPr/>
        </p:nvPicPr>
        <p:blipFill rotWithShape="1">
          <a:blip r:embed="rId7">
            <a:extLst>
              <a:ext uri="{28A0092B-C50C-407E-A947-70E740481C1C}">
                <a14:useLocalDpi xmlns:a14="http://schemas.microsoft.com/office/drawing/2010/main" val="0"/>
              </a:ext>
            </a:extLst>
          </a:blip>
          <a:srcRect b="17156"/>
          <a:stretch/>
        </p:blipFill>
        <p:spPr>
          <a:xfrm>
            <a:off x="529388" y="3255253"/>
            <a:ext cx="4527437" cy="2813038"/>
          </a:xfrm>
          <a:prstGeom prst="rect">
            <a:avLst/>
          </a:prstGeom>
        </p:spPr>
      </p:pic>
      <p:sp>
        <p:nvSpPr>
          <p:cNvPr id="8" name="TextBox 7">
            <a:extLst>
              <a:ext uri="{FF2B5EF4-FFF2-40B4-BE49-F238E27FC236}">
                <a16:creationId xmlns:a16="http://schemas.microsoft.com/office/drawing/2014/main" id="{4B4BEC5A-1B57-AB79-D03A-597D70A0E890}"/>
              </a:ext>
            </a:extLst>
          </p:cNvPr>
          <p:cNvSpPr txBox="1"/>
          <p:nvPr/>
        </p:nvSpPr>
        <p:spPr>
          <a:xfrm>
            <a:off x="5406083" y="280443"/>
            <a:ext cx="6413718" cy="1569660"/>
          </a:xfrm>
          <a:prstGeom prst="rect">
            <a:avLst/>
          </a:prstGeom>
          <a:noFill/>
        </p:spPr>
        <p:txBody>
          <a:bodyPr wrap="square" rtlCol="0">
            <a:spAutoFit/>
          </a:bodyPr>
          <a:lstStyle/>
          <a:p>
            <a:r>
              <a:rPr lang="en-US" sz="3200" dirty="0">
                <a:solidFill>
                  <a:schemeClr val="bg1"/>
                </a:solidFill>
              </a:rPr>
              <a:t>Squirrels shelter their young in nests in trees. They can build a nest of leaves, or use a hole in the tree.  </a:t>
            </a:r>
          </a:p>
        </p:txBody>
      </p:sp>
      <p:sp>
        <p:nvSpPr>
          <p:cNvPr id="9" name="TextBox 8">
            <a:extLst>
              <a:ext uri="{FF2B5EF4-FFF2-40B4-BE49-F238E27FC236}">
                <a16:creationId xmlns:a16="http://schemas.microsoft.com/office/drawing/2014/main" id="{335640A6-D096-F7CC-285D-8668BB9FDCD0}"/>
              </a:ext>
            </a:extLst>
          </p:cNvPr>
          <p:cNvSpPr txBox="1"/>
          <p:nvPr/>
        </p:nvSpPr>
        <p:spPr>
          <a:xfrm>
            <a:off x="529389" y="6191401"/>
            <a:ext cx="4876695" cy="246221"/>
          </a:xfrm>
          <a:prstGeom prst="rect">
            <a:avLst/>
          </a:prstGeom>
          <a:noFill/>
        </p:spPr>
        <p:txBody>
          <a:bodyPr wrap="square" rtlCol="0">
            <a:spAutoFit/>
          </a:bodyPr>
          <a:lstStyle/>
          <a:p>
            <a:r>
              <a:rPr lang="en-US" sz="1000" b="0" i="0" dirty="0">
                <a:solidFill>
                  <a:schemeClr val="bg1"/>
                </a:solidFill>
                <a:effectLst/>
                <a:latin typeface="Inter"/>
              </a:rPr>
              <a:t>"</a:t>
            </a:r>
            <a:r>
              <a:rPr lang="en-US" sz="1000" b="0" i="0" dirty="0">
                <a:solidFill>
                  <a:schemeClr val="bg1"/>
                </a:solidFill>
                <a:effectLst/>
                <a:latin typeface="Inter"/>
                <a:hlinkClick r:id="rId8">
                  <a:extLst>
                    <a:ext uri="{A12FA001-AC4F-418D-AE19-62706E023703}">
                      <ahyp:hlinkClr xmlns:ahyp="http://schemas.microsoft.com/office/drawing/2018/hyperlinkcolor" val="tx"/>
                    </a:ext>
                  </a:extLst>
                </a:hlinkClick>
              </a:rPr>
              <a:t>Squirrel</a:t>
            </a:r>
            <a:r>
              <a:rPr lang="en-US" sz="1000" b="0" i="0" dirty="0">
                <a:solidFill>
                  <a:schemeClr val="bg1"/>
                </a:solidFill>
                <a:effectLst/>
                <a:latin typeface="Inter"/>
              </a:rPr>
              <a:t>" by </a:t>
            </a:r>
            <a:r>
              <a:rPr lang="en-US" sz="1000" b="0" i="0" dirty="0" err="1">
                <a:solidFill>
                  <a:schemeClr val="bg1"/>
                </a:solidFill>
                <a:effectLst/>
                <a:latin typeface="Inter"/>
                <a:hlinkClick r:id="rId9">
                  <a:extLst>
                    <a:ext uri="{A12FA001-AC4F-418D-AE19-62706E023703}">
                      <ahyp:hlinkClr xmlns:ahyp="http://schemas.microsoft.com/office/drawing/2018/hyperlinkcolor" val="tx"/>
                    </a:ext>
                  </a:extLst>
                </a:hlinkClick>
              </a:rPr>
              <a:t>ogwen</a:t>
            </a:r>
            <a:r>
              <a:rPr lang="en-US" sz="1000" b="0" i="0" dirty="0">
                <a:solidFill>
                  <a:schemeClr val="bg1"/>
                </a:solidFill>
                <a:effectLst/>
                <a:latin typeface="Inter"/>
              </a:rPr>
              <a:t> is licensed under </a:t>
            </a:r>
            <a:r>
              <a:rPr lang="en-US" sz="1000" b="0" i="0" dirty="0">
                <a:solidFill>
                  <a:schemeClr val="bg1"/>
                </a:solidFill>
                <a:effectLst/>
                <a:latin typeface="Inter"/>
                <a:hlinkClick r:id="rId5">
                  <a:extLst>
                    <a:ext uri="{A12FA001-AC4F-418D-AE19-62706E023703}">
                      <ahyp:hlinkClr xmlns:ahyp="http://schemas.microsoft.com/office/drawing/2018/hyperlinkcolor" val="tx"/>
                    </a:ext>
                  </a:extLst>
                </a:hlinkClick>
              </a:rPr>
              <a:t>CC BY 2.0</a:t>
            </a:r>
            <a:r>
              <a:rPr lang="en-US" sz="1000" b="0" i="0" dirty="0">
                <a:solidFill>
                  <a:schemeClr val="bg1"/>
                </a:solidFill>
                <a:effectLst/>
                <a:latin typeface="Inter"/>
              </a:rPr>
              <a:t>.</a:t>
            </a:r>
            <a:endParaRPr lang="en-US" sz="1000" dirty="0">
              <a:solidFill>
                <a:schemeClr val="bg1"/>
              </a:solidFill>
            </a:endParaRPr>
          </a:p>
        </p:txBody>
      </p:sp>
    </p:spTree>
    <p:extLst>
      <p:ext uri="{BB962C8B-B14F-4D97-AF65-F5344CB8AC3E}">
        <p14:creationId xmlns:p14="http://schemas.microsoft.com/office/powerpoint/2010/main" val="10278435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673E1B-A510-7DC6-9348-25F6AFBE3F4D}"/>
              </a:ext>
            </a:extLst>
          </p:cNvPr>
          <p:cNvSpPr txBox="1"/>
          <p:nvPr/>
        </p:nvSpPr>
        <p:spPr>
          <a:xfrm>
            <a:off x="4013860" y="2241468"/>
            <a:ext cx="5747657" cy="1187532"/>
          </a:xfrm>
          <a:prstGeom prst="rect">
            <a:avLst/>
          </a:prstGeom>
          <a:noFill/>
        </p:spPr>
        <p:txBody>
          <a:bodyPr wrap="square" rtlCol="0">
            <a:spAutoFit/>
          </a:bodyPr>
          <a:lstStyle/>
          <a:p>
            <a:endParaRPr lang="en-US" dirty="0"/>
          </a:p>
        </p:txBody>
      </p:sp>
      <p:pic>
        <p:nvPicPr>
          <p:cNvPr id="4" name="Picture 3" descr="A picture containing grass, outdoor, dry, wood&#10;&#10;Description automatically generated">
            <a:extLst>
              <a:ext uri="{FF2B5EF4-FFF2-40B4-BE49-F238E27FC236}">
                <a16:creationId xmlns:a16="http://schemas.microsoft.com/office/drawing/2014/main" id="{4B961728-A3A8-34C0-61BA-4B2A53F0AD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133" y="300199"/>
            <a:ext cx="4690911" cy="3128801"/>
          </a:xfrm>
          <a:prstGeom prst="rect">
            <a:avLst/>
          </a:prstGeom>
        </p:spPr>
      </p:pic>
      <p:sp>
        <p:nvSpPr>
          <p:cNvPr id="5" name="TextBox 4">
            <a:extLst>
              <a:ext uri="{FF2B5EF4-FFF2-40B4-BE49-F238E27FC236}">
                <a16:creationId xmlns:a16="http://schemas.microsoft.com/office/drawing/2014/main" id="{F1FD72C9-D4F4-BAC7-D373-6F3108FB45FB}"/>
              </a:ext>
            </a:extLst>
          </p:cNvPr>
          <p:cNvSpPr txBox="1"/>
          <p:nvPr/>
        </p:nvSpPr>
        <p:spPr>
          <a:xfrm>
            <a:off x="569133" y="3429000"/>
            <a:ext cx="4964624" cy="246221"/>
          </a:xfrm>
          <a:prstGeom prst="rect">
            <a:avLst/>
          </a:prstGeom>
          <a:noFill/>
        </p:spPr>
        <p:txBody>
          <a:bodyPr wrap="square" rtlCol="0">
            <a:spAutoFit/>
          </a:bodyPr>
          <a:lstStyle/>
          <a:p>
            <a:r>
              <a:rPr lang="en-US" sz="1000" b="0" i="0">
                <a:solidFill>
                  <a:schemeClr val="bg1"/>
                </a:solidFill>
                <a:effectLst/>
                <a:latin typeface="Inter"/>
              </a:rPr>
              <a:t>"</a:t>
            </a:r>
            <a:r>
              <a:rPr lang="en-US" sz="1000" b="0" i="0">
                <a:solidFill>
                  <a:schemeClr val="bg1"/>
                </a:solidFill>
                <a:effectLst/>
                <a:latin typeface="Inter"/>
                <a:hlinkClick r:id="rId3">
                  <a:extLst>
                    <a:ext uri="{A12FA001-AC4F-418D-AE19-62706E023703}">
                      <ahyp:hlinkClr xmlns:ahyp="http://schemas.microsoft.com/office/drawing/2018/hyperlinkcolor" val="tx"/>
                    </a:ext>
                  </a:extLst>
                </a:hlinkClick>
              </a:rPr>
              <a:t>Baby Rabbit out of it's nest</a:t>
            </a:r>
            <a:r>
              <a:rPr lang="en-US" sz="1000" b="0" i="0">
                <a:solidFill>
                  <a:schemeClr val="bg1"/>
                </a:solidFill>
                <a:effectLst/>
                <a:latin typeface="Inter"/>
              </a:rPr>
              <a:t>" by </a:t>
            </a:r>
            <a:r>
              <a:rPr lang="en-US" sz="1000" b="0" i="0">
                <a:solidFill>
                  <a:schemeClr val="bg1"/>
                </a:solidFill>
                <a:effectLst/>
                <a:latin typeface="Inter"/>
                <a:hlinkClick r:id="rId4">
                  <a:extLst>
                    <a:ext uri="{A12FA001-AC4F-418D-AE19-62706E023703}">
                      <ahyp:hlinkClr xmlns:ahyp="http://schemas.microsoft.com/office/drawing/2018/hyperlinkcolor" val="tx"/>
                    </a:ext>
                  </a:extLst>
                </a:hlinkClick>
              </a:rPr>
              <a:t>Bob Reck</a:t>
            </a:r>
            <a:r>
              <a:rPr lang="en-US" sz="1000" b="0" i="0">
                <a:solidFill>
                  <a:schemeClr val="bg1"/>
                </a:solidFill>
                <a:effectLst/>
                <a:latin typeface="Inter"/>
              </a:rPr>
              <a:t> is licensed under </a:t>
            </a:r>
            <a:r>
              <a:rPr lang="en-US" sz="1000" b="0" i="0">
                <a:solidFill>
                  <a:schemeClr val="bg1"/>
                </a:solidFill>
                <a:effectLst/>
                <a:latin typeface="Inter"/>
                <a:hlinkClick r:id="rId5">
                  <a:extLst>
                    <a:ext uri="{A12FA001-AC4F-418D-AE19-62706E023703}">
                      <ahyp:hlinkClr xmlns:ahyp="http://schemas.microsoft.com/office/drawing/2018/hyperlinkcolor" val="tx"/>
                    </a:ext>
                  </a:extLst>
                </a:hlinkClick>
              </a:rPr>
              <a:t>CC BY-NC-ND 2.0</a:t>
            </a:r>
            <a:r>
              <a:rPr lang="en-US" sz="1000" b="0" i="0">
                <a:solidFill>
                  <a:schemeClr val="bg1"/>
                </a:solidFill>
                <a:effectLst/>
                <a:latin typeface="Inter"/>
              </a:rPr>
              <a:t>.</a:t>
            </a:r>
            <a:endParaRPr lang="en-US" sz="1000" dirty="0">
              <a:solidFill>
                <a:schemeClr val="bg1"/>
              </a:solidFill>
            </a:endParaRPr>
          </a:p>
        </p:txBody>
      </p:sp>
      <p:pic>
        <p:nvPicPr>
          <p:cNvPr id="7" name="Picture 6" descr="A picture containing grass, outdoor, wood, forest&#10;&#10;Description automatically generated">
            <a:extLst>
              <a:ext uri="{FF2B5EF4-FFF2-40B4-BE49-F238E27FC236}">
                <a16:creationId xmlns:a16="http://schemas.microsoft.com/office/drawing/2014/main" id="{88D2BF7B-6373-E05F-3097-92C58C1FCD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4250" y="2286624"/>
            <a:ext cx="5496732" cy="4122549"/>
          </a:xfrm>
          <a:prstGeom prst="rect">
            <a:avLst/>
          </a:prstGeom>
        </p:spPr>
      </p:pic>
      <p:sp>
        <p:nvSpPr>
          <p:cNvPr id="8" name="TextBox 7">
            <a:extLst>
              <a:ext uri="{FF2B5EF4-FFF2-40B4-BE49-F238E27FC236}">
                <a16:creationId xmlns:a16="http://schemas.microsoft.com/office/drawing/2014/main" id="{CE2714B2-368A-99F5-BBB0-E955CFA057CC}"/>
              </a:ext>
            </a:extLst>
          </p:cNvPr>
          <p:cNvSpPr txBox="1"/>
          <p:nvPr/>
        </p:nvSpPr>
        <p:spPr>
          <a:xfrm>
            <a:off x="6426507" y="6461865"/>
            <a:ext cx="4804475" cy="246221"/>
          </a:xfrm>
          <a:prstGeom prst="rect">
            <a:avLst/>
          </a:prstGeom>
          <a:noFill/>
        </p:spPr>
        <p:txBody>
          <a:bodyPr wrap="square" rtlCol="0">
            <a:spAutoFit/>
          </a:bodyPr>
          <a:lstStyle/>
          <a:p>
            <a:r>
              <a:rPr lang="en-US" sz="1000" b="0" i="0" dirty="0">
                <a:solidFill>
                  <a:schemeClr val="bg1"/>
                </a:solidFill>
                <a:effectLst/>
                <a:latin typeface="Inter"/>
              </a:rPr>
              <a:t>"</a:t>
            </a:r>
            <a:r>
              <a:rPr lang="en-US" sz="1000" b="0" i="0" dirty="0">
                <a:solidFill>
                  <a:schemeClr val="bg1"/>
                </a:solidFill>
                <a:effectLst/>
                <a:latin typeface="Inter"/>
                <a:hlinkClick r:id="rId7">
                  <a:extLst>
                    <a:ext uri="{A12FA001-AC4F-418D-AE19-62706E023703}">
                      <ahyp:hlinkClr xmlns:ahyp="http://schemas.microsoft.com/office/drawing/2018/hyperlinkcolor" val="tx"/>
                    </a:ext>
                  </a:extLst>
                </a:hlinkClick>
              </a:rPr>
              <a:t>Rabbits' Nest Day 3</a:t>
            </a:r>
            <a:r>
              <a:rPr lang="en-US" sz="1000" b="0" i="0" dirty="0">
                <a:solidFill>
                  <a:schemeClr val="bg1"/>
                </a:solidFill>
                <a:effectLst/>
                <a:latin typeface="Inter"/>
              </a:rPr>
              <a:t>" by </a:t>
            </a:r>
            <a:r>
              <a:rPr lang="en-US" sz="1000" b="0" i="0" dirty="0">
                <a:solidFill>
                  <a:srgbClr val="0563C1"/>
                </a:solidFill>
                <a:effectLst/>
                <a:latin typeface="Inter"/>
                <a:hlinkClick r:id="rId8">
                  <a:extLst>
                    <a:ext uri="{A12FA001-AC4F-418D-AE19-62706E023703}">
                      <ahyp:hlinkClr xmlns:ahyp="http://schemas.microsoft.com/office/drawing/2018/hyperlinkcolor" val="tx"/>
                    </a:ext>
                  </a:extLst>
                </a:hlinkClick>
              </a:rPr>
              <a:t>Nick </a:t>
            </a:r>
            <a:r>
              <a:rPr lang="en-US" sz="1000" b="0" i="0" dirty="0" err="1">
                <a:solidFill>
                  <a:schemeClr val="bg1"/>
                </a:solidFill>
                <a:effectLst/>
                <a:latin typeface="Inter"/>
                <a:hlinkClick r:id="rId8">
                  <a:extLst>
                    <a:ext uri="{A12FA001-AC4F-418D-AE19-62706E023703}">
                      <ahyp:hlinkClr xmlns:ahyp="http://schemas.microsoft.com/office/drawing/2018/hyperlinkcolor" val="tx"/>
                    </a:ext>
                  </a:extLst>
                </a:hlinkClick>
              </a:rPr>
              <a:t>Busse</a:t>
            </a:r>
            <a:r>
              <a:rPr lang="en-US" sz="1000" b="0" i="0" dirty="0">
                <a:solidFill>
                  <a:schemeClr val="bg1"/>
                </a:solidFill>
                <a:effectLst/>
                <a:latin typeface="Inter"/>
              </a:rPr>
              <a:t> is licensed under </a:t>
            </a:r>
            <a:r>
              <a:rPr lang="en-US" sz="1000" b="0" i="0" dirty="0">
                <a:solidFill>
                  <a:schemeClr val="bg1"/>
                </a:solidFill>
                <a:effectLst/>
                <a:latin typeface="Inter"/>
                <a:hlinkClick r:id="rId9">
                  <a:extLst>
                    <a:ext uri="{A12FA001-AC4F-418D-AE19-62706E023703}">
                      <ahyp:hlinkClr xmlns:ahyp="http://schemas.microsoft.com/office/drawing/2018/hyperlinkcolor" val="tx"/>
                    </a:ext>
                  </a:extLst>
                </a:hlinkClick>
              </a:rPr>
              <a:t>CC BY-NC-SA 2.0</a:t>
            </a:r>
            <a:r>
              <a:rPr lang="en-US" sz="1000" b="0" i="0" dirty="0">
                <a:solidFill>
                  <a:schemeClr val="bg1"/>
                </a:solidFill>
                <a:effectLst/>
                <a:latin typeface="Inter"/>
              </a:rPr>
              <a:t>.</a:t>
            </a:r>
            <a:endParaRPr lang="en-US" sz="1000" dirty="0">
              <a:solidFill>
                <a:schemeClr val="bg1"/>
              </a:solidFill>
            </a:endParaRPr>
          </a:p>
        </p:txBody>
      </p:sp>
      <p:pic>
        <p:nvPicPr>
          <p:cNvPr id="9" name="Picture 8">
            <a:extLst>
              <a:ext uri="{FF2B5EF4-FFF2-40B4-BE49-F238E27FC236}">
                <a16:creationId xmlns:a16="http://schemas.microsoft.com/office/drawing/2014/main" id="{05DB2CAA-756B-5E51-A99B-C64CEBB2E8C5}"/>
              </a:ext>
            </a:extLst>
          </p:cNvPr>
          <p:cNvPicPr>
            <a:picLocks noChangeAspect="1"/>
          </p:cNvPicPr>
          <p:nvPr/>
        </p:nvPicPr>
        <p:blipFill rotWithShape="1">
          <a:blip r:embed="rId10"/>
          <a:srcRect l="5761" t="24420" r="4472" b="6722"/>
          <a:stretch/>
        </p:blipFill>
        <p:spPr>
          <a:xfrm>
            <a:off x="961018" y="3682806"/>
            <a:ext cx="3622857" cy="2779060"/>
          </a:xfrm>
          <a:prstGeom prst="rect">
            <a:avLst/>
          </a:prstGeom>
        </p:spPr>
      </p:pic>
      <p:sp>
        <p:nvSpPr>
          <p:cNvPr id="10" name="TextBox 9">
            <a:extLst>
              <a:ext uri="{FF2B5EF4-FFF2-40B4-BE49-F238E27FC236}">
                <a16:creationId xmlns:a16="http://schemas.microsoft.com/office/drawing/2014/main" id="{003478F6-FB75-B4E8-C5F4-118EBA4857F1}"/>
              </a:ext>
            </a:extLst>
          </p:cNvPr>
          <p:cNvSpPr txBox="1"/>
          <p:nvPr/>
        </p:nvSpPr>
        <p:spPr>
          <a:xfrm>
            <a:off x="5403273" y="171829"/>
            <a:ext cx="6697683" cy="2062103"/>
          </a:xfrm>
          <a:prstGeom prst="rect">
            <a:avLst/>
          </a:prstGeom>
          <a:noFill/>
        </p:spPr>
        <p:txBody>
          <a:bodyPr wrap="square" rtlCol="0">
            <a:spAutoFit/>
          </a:bodyPr>
          <a:lstStyle/>
          <a:p>
            <a:r>
              <a:rPr lang="en-US" sz="3200" dirty="0">
                <a:solidFill>
                  <a:schemeClr val="bg1"/>
                </a:solidFill>
              </a:rPr>
              <a:t>Rabbits shelter their young in nests or burrows. These are build in the ground and lined with fur to keep the babies safe and warm.  </a:t>
            </a:r>
          </a:p>
        </p:txBody>
      </p:sp>
      <p:sp>
        <p:nvSpPr>
          <p:cNvPr id="11" name="TextBox 10">
            <a:extLst>
              <a:ext uri="{FF2B5EF4-FFF2-40B4-BE49-F238E27FC236}">
                <a16:creationId xmlns:a16="http://schemas.microsoft.com/office/drawing/2014/main" id="{81A66170-EAC0-5BE7-08D2-2196434EEE1F}"/>
              </a:ext>
            </a:extLst>
          </p:cNvPr>
          <p:cNvSpPr txBox="1"/>
          <p:nvPr/>
        </p:nvSpPr>
        <p:spPr>
          <a:xfrm>
            <a:off x="1190608" y="6461866"/>
            <a:ext cx="4905392" cy="246221"/>
          </a:xfrm>
          <a:prstGeom prst="rect">
            <a:avLst/>
          </a:prstGeom>
          <a:noFill/>
        </p:spPr>
        <p:txBody>
          <a:bodyPr wrap="square" rtlCol="0">
            <a:spAutoFit/>
          </a:bodyPr>
          <a:lstStyle/>
          <a:p>
            <a:r>
              <a:rPr lang="en-US" sz="1000" b="0" i="0">
                <a:solidFill>
                  <a:schemeClr val="bg1"/>
                </a:solidFill>
                <a:effectLst/>
                <a:latin typeface="Inter"/>
              </a:rPr>
              <a:t>"</a:t>
            </a:r>
            <a:r>
              <a:rPr lang="en-US" sz="1000" b="0" i="0">
                <a:solidFill>
                  <a:schemeClr val="bg1"/>
                </a:solidFill>
                <a:effectLst/>
                <a:latin typeface="Inter"/>
                <a:hlinkClick r:id="rId11">
                  <a:extLst>
                    <a:ext uri="{A12FA001-AC4F-418D-AE19-62706E023703}">
                      <ahyp:hlinkClr xmlns:ahyp="http://schemas.microsoft.com/office/drawing/2018/hyperlinkcolor" val="tx"/>
                    </a:ext>
                  </a:extLst>
                </a:hlinkClick>
              </a:rPr>
              <a:t>Wild rabbit</a:t>
            </a:r>
            <a:r>
              <a:rPr lang="en-US" sz="1000" b="0" i="0">
                <a:solidFill>
                  <a:schemeClr val="bg1"/>
                </a:solidFill>
                <a:effectLst/>
                <a:latin typeface="Inter"/>
              </a:rPr>
              <a:t>" by </a:t>
            </a:r>
            <a:r>
              <a:rPr lang="en-US" sz="1000" b="0" i="0">
                <a:solidFill>
                  <a:schemeClr val="bg1"/>
                </a:solidFill>
                <a:effectLst/>
                <a:latin typeface="Inter"/>
                <a:hlinkClick r:id="rId12">
                  <a:extLst>
                    <a:ext uri="{A12FA001-AC4F-418D-AE19-62706E023703}">
                      <ahyp:hlinkClr xmlns:ahyp="http://schemas.microsoft.com/office/drawing/2018/hyperlinkcolor" val="tx"/>
                    </a:ext>
                  </a:extLst>
                </a:hlinkClick>
              </a:rPr>
              <a:t>hehaden</a:t>
            </a:r>
            <a:r>
              <a:rPr lang="en-US" sz="1000" b="0" i="0">
                <a:solidFill>
                  <a:schemeClr val="bg1"/>
                </a:solidFill>
                <a:effectLst/>
                <a:latin typeface="Inter"/>
              </a:rPr>
              <a:t> is licensed under </a:t>
            </a:r>
            <a:r>
              <a:rPr lang="en-US" sz="1000" b="0" i="0">
                <a:solidFill>
                  <a:schemeClr val="bg1"/>
                </a:solidFill>
                <a:effectLst/>
                <a:latin typeface="Inter"/>
                <a:hlinkClick r:id="rId13">
                  <a:extLst>
                    <a:ext uri="{A12FA001-AC4F-418D-AE19-62706E023703}">
                      <ahyp:hlinkClr xmlns:ahyp="http://schemas.microsoft.com/office/drawing/2018/hyperlinkcolor" val="tx"/>
                    </a:ext>
                  </a:extLst>
                </a:hlinkClick>
              </a:rPr>
              <a:t>CC BY-NC 2.0</a:t>
            </a:r>
            <a:r>
              <a:rPr lang="en-US" sz="1000" b="0" i="0">
                <a:solidFill>
                  <a:schemeClr val="bg1"/>
                </a:solidFill>
                <a:effectLst/>
                <a:latin typeface="Inter"/>
              </a:rPr>
              <a:t>.</a:t>
            </a:r>
            <a:endParaRPr lang="en-US" sz="1000" dirty="0">
              <a:solidFill>
                <a:schemeClr val="bg1"/>
              </a:solidFill>
            </a:endParaRPr>
          </a:p>
        </p:txBody>
      </p:sp>
    </p:spTree>
    <p:extLst>
      <p:ext uri="{BB962C8B-B14F-4D97-AF65-F5344CB8AC3E}">
        <p14:creationId xmlns:p14="http://schemas.microsoft.com/office/powerpoint/2010/main" val="29023385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6B80F1-A4C1-1F67-4558-095E08232EB0}"/>
              </a:ext>
            </a:extLst>
          </p:cNvPr>
          <p:cNvPicPr>
            <a:picLocks noChangeAspect="1"/>
          </p:cNvPicPr>
          <p:nvPr/>
        </p:nvPicPr>
        <p:blipFill>
          <a:blip r:embed="rId2"/>
          <a:stretch>
            <a:fillRect/>
          </a:stretch>
        </p:blipFill>
        <p:spPr>
          <a:xfrm>
            <a:off x="381000" y="252721"/>
            <a:ext cx="5715000" cy="4286250"/>
          </a:xfrm>
          <a:prstGeom prst="rect">
            <a:avLst/>
          </a:prstGeom>
        </p:spPr>
      </p:pic>
      <p:pic>
        <p:nvPicPr>
          <p:cNvPr id="3" name="Picture 2">
            <a:extLst>
              <a:ext uri="{FF2B5EF4-FFF2-40B4-BE49-F238E27FC236}">
                <a16:creationId xmlns:a16="http://schemas.microsoft.com/office/drawing/2014/main" id="{155D7B9F-B18D-1014-3EE0-4FF6600F19B8}"/>
              </a:ext>
            </a:extLst>
          </p:cNvPr>
          <p:cNvPicPr>
            <a:picLocks noChangeAspect="1"/>
          </p:cNvPicPr>
          <p:nvPr/>
        </p:nvPicPr>
        <p:blipFill>
          <a:blip r:embed="rId3"/>
          <a:stretch>
            <a:fillRect/>
          </a:stretch>
        </p:blipFill>
        <p:spPr>
          <a:xfrm>
            <a:off x="6257801" y="252721"/>
            <a:ext cx="5715000" cy="4286250"/>
          </a:xfrm>
          <a:prstGeom prst="rect">
            <a:avLst/>
          </a:prstGeom>
        </p:spPr>
      </p:pic>
      <p:sp>
        <p:nvSpPr>
          <p:cNvPr id="5" name="TextBox 4">
            <a:extLst>
              <a:ext uri="{FF2B5EF4-FFF2-40B4-BE49-F238E27FC236}">
                <a16:creationId xmlns:a16="http://schemas.microsoft.com/office/drawing/2014/main" id="{78DB2FD5-009C-285A-E3EB-38D3F58933DD}"/>
              </a:ext>
            </a:extLst>
          </p:cNvPr>
          <p:cNvSpPr txBox="1"/>
          <p:nvPr/>
        </p:nvSpPr>
        <p:spPr>
          <a:xfrm>
            <a:off x="300098" y="4538971"/>
            <a:ext cx="11591801" cy="1569660"/>
          </a:xfrm>
          <a:prstGeom prst="rect">
            <a:avLst/>
          </a:prstGeom>
          <a:noFill/>
        </p:spPr>
        <p:txBody>
          <a:bodyPr wrap="square" rtlCol="0">
            <a:spAutoFit/>
          </a:bodyPr>
          <a:lstStyle/>
          <a:p>
            <a:r>
              <a:rPr lang="en-US" sz="3200" dirty="0">
                <a:solidFill>
                  <a:schemeClr val="bg1"/>
                </a:solidFill>
              </a:rPr>
              <a:t>Beavers shelter their young in homes called lodges. The lodge is built in the middle of the beaver pond, and the entrance to the lodge is under water! This helps protect the kits from predators. </a:t>
            </a:r>
          </a:p>
        </p:txBody>
      </p:sp>
    </p:spTree>
    <p:extLst>
      <p:ext uri="{BB962C8B-B14F-4D97-AF65-F5344CB8AC3E}">
        <p14:creationId xmlns:p14="http://schemas.microsoft.com/office/powerpoint/2010/main" val="2944790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398E1-519F-6BD9-3D95-845F1D0D481C}"/>
              </a:ext>
            </a:extLst>
          </p:cNvPr>
          <p:cNvSpPr>
            <a:spLocks noGrp="1"/>
          </p:cNvSpPr>
          <p:nvPr>
            <p:ph type="title"/>
          </p:nvPr>
        </p:nvSpPr>
        <p:spPr/>
        <p:txBody>
          <a:bodyPr anchor="ctr"/>
          <a:lstStyle/>
          <a:p>
            <a:pPr algn="ctr"/>
            <a:r>
              <a:rPr lang="en-US" sz="6000" dirty="0">
                <a:solidFill>
                  <a:schemeClr val="bg1"/>
                </a:solidFill>
              </a:rPr>
              <a:t>Washington Wildlife </a:t>
            </a:r>
            <a:br>
              <a:rPr lang="en-US" sz="6000" dirty="0">
                <a:solidFill>
                  <a:schemeClr val="bg1"/>
                </a:solidFill>
              </a:rPr>
            </a:br>
            <a:r>
              <a:rPr lang="en-US" sz="6000" dirty="0">
                <a:solidFill>
                  <a:schemeClr val="bg1"/>
                </a:solidFill>
              </a:rPr>
              <a:t>Lesson 2</a:t>
            </a:r>
            <a:br>
              <a:rPr lang="en-US" sz="6000" dirty="0">
                <a:solidFill>
                  <a:schemeClr val="bg1"/>
                </a:solidFill>
              </a:rPr>
            </a:br>
            <a:r>
              <a:rPr lang="en-US" sz="6000" dirty="0">
                <a:solidFill>
                  <a:schemeClr val="bg1"/>
                </a:solidFill>
              </a:rPr>
              <a:t>Domestic vs Wild Animals</a:t>
            </a:r>
            <a:endParaRPr lang="en-US" dirty="0"/>
          </a:p>
        </p:txBody>
      </p:sp>
      <p:sp>
        <p:nvSpPr>
          <p:cNvPr id="3" name="Text Placeholder 2">
            <a:extLst>
              <a:ext uri="{FF2B5EF4-FFF2-40B4-BE49-F238E27FC236}">
                <a16:creationId xmlns:a16="http://schemas.microsoft.com/office/drawing/2014/main" id="{21B18EC4-1819-E145-8A26-E3153284ED0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293590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700D5B-D7CB-9BBD-739C-0938321458CC}"/>
              </a:ext>
            </a:extLst>
          </p:cNvPr>
          <p:cNvSpPr txBox="1"/>
          <p:nvPr/>
        </p:nvSpPr>
        <p:spPr>
          <a:xfrm>
            <a:off x="5168700" y="5127006"/>
            <a:ext cx="3186372" cy="400110"/>
          </a:xfrm>
          <a:prstGeom prst="rect">
            <a:avLst/>
          </a:prstGeom>
          <a:noFill/>
        </p:spPr>
        <p:txBody>
          <a:bodyPr wrap="square" rtlCol="0">
            <a:spAutoFit/>
          </a:bodyPr>
          <a:lstStyle/>
          <a:p>
            <a:r>
              <a:rPr lang="en-US" sz="1000" b="0" i="0" dirty="0">
                <a:solidFill>
                  <a:schemeClr val="bg1"/>
                </a:solidFill>
                <a:effectLst/>
                <a:latin typeface="Inter"/>
              </a:rPr>
              <a:t>"</a:t>
            </a:r>
            <a:r>
              <a:rPr lang="en-US" sz="1000" b="0" i="0" dirty="0">
                <a:solidFill>
                  <a:schemeClr val="bg1"/>
                </a:solidFill>
                <a:effectLst/>
                <a:latin typeface="Inter"/>
                <a:hlinkClick r:id="rId2">
                  <a:extLst>
                    <a:ext uri="{A12FA001-AC4F-418D-AE19-62706E023703}">
                      <ahyp:hlinkClr xmlns:ahyp="http://schemas.microsoft.com/office/drawing/2018/hyperlinkcolor" val="tx"/>
                    </a:ext>
                  </a:extLst>
                </a:hlinkClick>
              </a:rPr>
              <a:t>Snake eggs Hatching</a:t>
            </a:r>
            <a:r>
              <a:rPr lang="en-US" sz="1000" b="0" i="0" dirty="0">
                <a:solidFill>
                  <a:schemeClr val="bg1"/>
                </a:solidFill>
                <a:effectLst/>
                <a:latin typeface="Inter"/>
              </a:rPr>
              <a:t>" by </a:t>
            </a:r>
            <a:r>
              <a:rPr lang="en-US" sz="1000" b="0" i="0" dirty="0" err="1">
                <a:solidFill>
                  <a:srgbClr val="0563C1"/>
                </a:solidFill>
                <a:effectLst/>
                <a:latin typeface="Inter"/>
                <a:hlinkClick r:id="rId3">
                  <a:extLst>
                    <a:ext uri="{A12FA001-AC4F-418D-AE19-62706E023703}">
                      <ahyp:hlinkClr xmlns:ahyp="http://schemas.microsoft.com/office/drawing/2018/hyperlinkcolor" val="tx"/>
                    </a:ext>
                  </a:extLst>
                </a:hlinkClick>
              </a:rPr>
              <a:t>MyFWC</a:t>
            </a:r>
            <a:r>
              <a:rPr lang="en-US" sz="1000" b="0" i="0" dirty="0">
                <a:solidFill>
                  <a:schemeClr val="bg1"/>
                </a:solidFill>
                <a:effectLst/>
                <a:latin typeface="Inter"/>
                <a:hlinkClick r:id="rId3">
                  <a:extLst>
                    <a:ext uri="{A12FA001-AC4F-418D-AE19-62706E023703}">
                      <ahyp:hlinkClr xmlns:ahyp="http://schemas.microsoft.com/office/drawing/2018/hyperlinkcolor" val="tx"/>
                    </a:ext>
                  </a:extLst>
                </a:hlinkClick>
              </a:rPr>
              <a:t> Florida Fish and Wildlife</a:t>
            </a:r>
            <a:r>
              <a:rPr lang="en-US" sz="1000" b="0" i="0" dirty="0">
                <a:solidFill>
                  <a:schemeClr val="bg1"/>
                </a:solidFill>
                <a:effectLst/>
                <a:latin typeface="Inter"/>
              </a:rPr>
              <a:t> is licensed under </a:t>
            </a:r>
            <a:r>
              <a:rPr lang="en-US" sz="1000" b="0" i="0" dirty="0">
                <a:solidFill>
                  <a:schemeClr val="bg1"/>
                </a:solidFill>
                <a:effectLst/>
                <a:latin typeface="Inter"/>
                <a:hlinkClick r:id="rId4">
                  <a:extLst>
                    <a:ext uri="{A12FA001-AC4F-418D-AE19-62706E023703}">
                      <ahyp:hlinkClr xmlns:ahyp="http://schemas.microsoft.com/office/drawing/2018/hyperlinkcolor" val="tx"/>
                    </a:ext>
                  </a:extLst>
                </a:hlinkClick>
              </a:rPr>
              <a:t>CC BY-NC-ND 2.0</a:t>
            </a:r>
            <a:r>
              <a:rPr lang="en-US" sz="1000" b="0" i="0" dirty="0">
                <a:solidFill>
                  <a:schemeClr val="bg1"/>
                </a:solidFill>
                <a:effectLst/>
                <a:latin typeface="Inter"/>
              </a:rPr>
              <a:t>.</a:t>
            </a:r>
            <a:endParaRPr lang="en-US" sz="1000" dirty="0">
              <a:solidFill>
                <a:schemeClr val="bg1"/>
              </a:solidFill>
            </a:endParaRPr>
          </a:p>
        </p:txBody>
      </p:sp>
      <p:pic>
        <p:nvPicPr>
          <p:cNvPr id="3" name="Picture 2">
            <a:extLst>
              <a:ext uri="{FF2B5EF4-FFF2-40B4-BE49-F238E27FC236}">
                <a16:creationId xmlns:a16="http://schemas.microsoft.com/office/drawing/2014/main" id="{DC4F516C-6886-E58D-2768-0540B96300F0}"/>
              </a:ext>
            </a:extLst>
          </p:cNvPr>
          <p:cNvPicPr>
            <a:picLocks noChangeAspect="1"/>
          </p:cNvPicPr>
          <p:nvPr/>
        </p:nvPicPr>
        <p:blipFill>
          <a:blip r:embed="rId5"/>
          <a:stretch>
            <a:fillRect/>
          </a:stretch>
        </p:blipFill>
        <p:spPr>
          <a:xfrm>
            <a:off x="5168700" y="2920355"/>
            <a:ext cx="3186372" cy="2125285"/>
          </a:xfrm>
          <a:prstGeom prst="rect">
            <a:avLst/>
          </a:prstGeom>
        </p:spPr>
      </p:pic>
      <p:pic>
        <p:nvPicPr>
          <p:cNvPr id="4" name="Picture 3">
            <a:extLst>
              <a:ext uri="{FF2B5EF4-FFF2-40B4-BE49-F238E27FC236}">
                <a16:creationId xmlns:a16="http://schemas.microsoft.com/office/drawing/2014/main" id="{51CA0BD9-55FD-A8FC-F2F2-DE08EF8B4790}"/>
              </a:ext>
            </a:extLst>
          </p:cNvPr>
          <p:cNvPicPr>
            <a:picLocks noChangeAspect="1"/>
          </p:cNvPicPr>
          <p:nvPr/>
        </p:nvPicPr>
        <p:blipFill>
          <a:blip r:embed="rId6"/>
          <a:stretch>
            <a:fillRect/>
          </a:stretch>
        </p:blipFill>
        <p:spPr>
          <a:xfrm>
            <a:off x="8573938" y="2920355"/>
            <a:ext cx="3187928" cy="2125285"/>
          </a:xfrm>
          <a:prstGeom prst="rect">
            <a:avLst/>
          </a:prstGeom>
        </p:spPr>
      </p:pic>
      <p:pic>
        <p:nvPicPr>
          <p:cNvPr id="5" name="Picture 4">
            <a:extLst>
              <a:ext uri="{FF2B5EF4-FFF2-40B4-BE49-F238E27FC236}">
                <a16:creationId xmlns:a16="http://schemas.microsoft.com/office/drawing/2014/main" id="{D6F19597-637C-7BA6-4833-CFE37FC167A3}"/>
              </a:ext>
            </a:extLst>
          </p:cNvPr>
          <p:cNvPicPr>
            <a:picLocks noChangeAspect="1"/>
          </p:cNvPicPr>
          <p:nvPr/>
        </p:nvPicPr>
        <p:blipFill>
          <a:blip r:embed="rId7"/>
          <a:stretch>
            <a:fillRect/>
          </a:stretch>
        </p:blipFill>
        <p:spPr>
          <a:xfrm>
            <a:off x="8575494" y="255637"/>
            <a:ext cx="3186372" cy="2124248"/>
          </a:xfrm>
          <a:prstGeom prst="rect">
            <a:avLst/>
          </a:prstGeom>
        </p:spPr>
      </p:pic>
      <p:sp>
        <p:nvSpPr>
          <p:cNvPr id="7" name="TextBox 6">
            <a:extLst>
              <a:ext uri="{FF2B5EF4-FFF2-40B4-BE49-F238E27FC236}">
                <a16:creationId xmlns:a16="http://schemas.microsoft.com/office/drawing/2014/main" id="{048013B1-BECB-7061-E7C8-DC9D854ED6B7}"/>
              </a:ext>
            </a:extLst>
          </p:cNvPr>
          <p:cNvSpPr txBox="1"/>
          <p:nvPr/>
        </p:nvSpPr>
        <p:spPr>
          <a:xfrm>
            <a:off x="8573938" y="2331661"/>
            <a:ext cx="3186372" cy="246221"/>
          </a:xfrm>
          <a:prstGeom prst="rect">
            <a:avLst/>
          </a:prstGeom>
          <a:noFill/>
        </p:spPr>
        <p:txBody>
          <a:bodyPr wrap="square" rtlCol="0">
            <a:spAutoFit/>
          </a:bodyPr>
          <a:lstStyle/>
          <a:p>
            <a:r>
              <a:rPr lang="en-US" sz="1000" b="0" i="0" dirty="0">
                <a:solidFill>
                  <a:schemeClr val="bg1"/>
                </a:solidFill>
                <a:effectLst/>
                <a:latin typeface="Inter"/>
              </a:rPr>
              <a:t>U.S. Fish and Wildlife </a:t>
            </a:r>
            <a:endParaRPr lang="en-US" sz="1000" dirty="0">
              <a:solidFill>
                <a:schemeClr val="bg1"/>
              </a:solidFill>
            </a:endParaRPr>
          </a:p>
        </p:txBody>
      </p:sp>
      <p:sp>
        <p:nvSpPr>
          <p:cNvPr id="8" name="TextBox 7">
            <a:extLst>
              <a:ext uri="{FF2B5EF4-FFF2-40B4-BE49-F238E27FC236}">
                <a16:creationId xmlns:a16="http://schemas.microsoft.com/office/drawing/2014/main" id="{4574FBB6-183D-2AA7-5F51-6F71E08A1149}"/>
              </a:ext>
            </a:extLst>
          </p:cNvPr>
          <p:cNvSpPr txBox="1"/>
          <p:nvPr/>
        </p:nvSpPr>
        <p:spPr>
          <a:xfrm>
            <a:off x="8573938" y="5080840"/>
            <a:ext cx="3186372" cy="553998"/>
          </a:xfrm>
          <a:prstGeom prst="rect">
            <a:avLst/>
          </a:prstGeom>
          <a:noFill/>
        </p:spPr>
        <p:txBody>
          <a:bodyPr wrap="square" rtlCol="0">
            <a:spAutoFit/>
          </a:bodyPr>
          <a:lstStyle/>
          <a:p>
            <a:r>
              <a:rPr lang="en-US" sz="1000" b="0" i="0" dirty="0">
                <a:solidFill>
                  <a:schemeClr val="bg1"/>
                </a:solidFill>
                <a:effectLst/>
                <a:latin typeface="Inter"/>
              </a:rPr>
              <a:t>Photo by Vanessa Kilburn, Washington Nature Mapping </a:t>
            </a:r>
          </a:p>
          <a:p>
            <a:r>
              <a:rPr lang="en-US" sz="1000" dirty="0">
                <a:solidFill>
                  <a:schemeClr val="bg1"/>
                </a:solidFill>
              </a:rPr>
              <a:t>http://naturemappingfoundation.org/natmap/facts/painted_turtle_712.html</a:t>
            </a:r>
          </a:p>
        </p:txBody>
      </p:sp>
      <p:pic>
        <p:nvPicPr>
          <p:cNvPr id="9" name="Picture 8">
            <a:extLst>
              <a:ext uri="{FF2B5EF4-FFF2-40B4-BE49-F238E27FC236}">
                <a16:creationId xmlns:a16="http://schemas.microsoft.com/office/drawing/2014/main" id="{7A98D5C0-4F55-95AD-4FEE-C264796C86C5}"/>
              </a:ext>
            </a:extLst>
          </p:cNvPr>
          <p:cNvPicPr>
            <a:picLocks noChangeAspect="1"/>
          </p:cNvPicPr>
          <p:nvPr/>
        </p:nvPicPr>
        <p:blipFill>
          <a:blip r:embed="rId8"/>
          <a:stretch>
            <a:fillRect/>
          </a:stretch>
        </p:blipFill>
        <p:spPr>
          <a:xfrm>
            <a:off x="5168700" y="418359"/>
            <a:ext cx="3145125" cy="2036412"/>
          </a:xfrm>
          <a:prstGeom prst="rect">
            <a:avLst/>
          </a:prstGeom>
        </p:spPr>
      </p:pic>
      <p:sp>
        <p:nvSpPr>
          <p:cNvPr id="11" name="TextBox 10">
            <a:extLst>
              <a:ext uri="{FF2B5EF4-FFF2-40B4-BE49-F238E27FC236}">
                <a16:creationId xmlns:a16="http://schemas.microsoft.com/office/drawing/2014/main" id="{1E41E918-ADAA-18C9-85F1-D798E76E4E76}"/>
              </a:ext>
            </a:extLst>
          </p:cNvPr>
          <p:cNvSpPr txBox="1"/>
          <p:nvPr/>
        </p:nvSpPr>
        <p:spPr>
          <a:xfrm>
            <a:off x="95002" y="333072"/>
            <a:ext cx="5072142" cy="3539430"/>
          </a:xfrm>
          <a:prstGeom prst="rect">
            <a:avLst/>
          </a:prstGeom>
          <a:noFill/>
        </p:spPr>
        <p:txBody>
          <a:bodyPr wrap="square" rtlCol="0">
            <a:spAutoFit/>
          </a:bodyPr>
          <a:lstStyle/>
          <a:p>
            <a:r>
              <a:rPr lang="en-US" sz="3200" dirty="0">
                <a:solidFill>
                  <a:schemeClr val="bg1"/>
                </a:solidFill>
              </a:rPr>
              <a:t>Many reptiles like snakes and turtles lay their eggs in nests to keep their eggs safe. The parents don’t stick around to help raise their young though. The babies fend for themselves when they hatch! </a:t>
            </a:r>
          </a:p>
        </p:txBody>
      </p:sp>
      <p:sp>
        <p:nvSpPr>
          <p:cNvPr id="12" name="TextBox 11">
            <a:extLst>
              <a:ext uri="{FF2B5EF4-FFF2-40B4-BE49-F238E27FC236}">
                <a16:creationId xmlns:a16="http://schemas.microsoft.com/office/drawing/2014/main" id="{75C522B7-AA80-24AD-BEF6-371C8D362BFF}"/>
              </a:ext>
            </a:extLst>
          </p:cNvPr>
          <p:cNvSpPr txBox="1"/>
          <p:nvPr/>
        </p:nvSpPr>
        <p:spPr>
          <a:xfrm>
            <a:off x="5127453" y="2482088"/>
            <a:ext cx="3186372" cy="246221"/>
          </a:xfrm>
          <a:prstGeom prst="rect">
            <a:avLst/>
          </a:prstGeom>
          <a:noFill/>
        </p:spPr>
        <p:txBody>
          <a:bodyPr wrap="square" rtlCol="0">
            <a:spAutoFit/>
          </a:bodyPr>
          <a:lstStyle/>
          <a:p>
            <a:r>
              <a:rPr lang="en-US" sz="1000" b="0" i="0" dirty="0">
                <a:solidFill>
                  <a:schemeClr val="bg1"/>
                </a:solidFill>
                <a:effectLst/>
                <a:latin typeface="Inter"/>
              </a:rPr>
              <a:t>Washington Department of Fish and Wildlife </a:t>
            </a:r>
            <a:endParaRPr lang="en-US" sz="1000" dirty="0">
              <a:solidFill>
                <a:schemeClr val="bg1"/>
              </a:solidFill>
            </a:endParaRPr>
          </a:p>
        </p:txBody>
      </p:sp>
    </p:spTree>
    <p:extLst>
      <p:ext uri="{BB962C8B-B14F-4D97-AF65-F5344CB8AC3E}">
        <p14:creationId xmlns:p14="http://schemas.microsoft.com/office/powerpoint/2010/main" val="1357539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D48546-2716-E1F9-6346-2D8B7AF55845}"/>
              </a:ext>
            </a:extLst>
          </p:cNvPr>
          <p:cNvPicPr>
            <a:picLocks noChangeAspect="1"/>
          </p:cNvPicPr>
          <p:nvPr/>
        </p:nvPicPr>
        <p:blipFill>
          <a:blip r:embed="rId6"/>
          <a:stretch>
            <a:fillRect/>
          </a:stretch>
        </p:blipFill>
        <p:spPr>
          <a:xfrm>
            <a:off x="1562338" y="418212"/>
            <a:ext cx="3781425" cy="4286250"/>
          </a:xfrm>
          <a:prstGeom prst="rect">
            <a:avLst/>
          </a:prstGeom>
        </p:spPr>
      </p:pic>
      <p:pic>
        <p:nvPicPr>
          <p:cNvPr id="4" name="Picture 3" descr="Fluffy gray cat">
            <a:extLst>
              <a:ext uri="{FF2B5EF4-FFF2-40B4-BE49-F238E27FC236}">
                <a16:creationId xmlns:a16="http://schemas.microsoft.com/office/drawing/2014/main" id="{D65B0446-B005-6D8C-BE3F-E1CE482CACEA}"/>
              </a:ext>
            </a:extLst>
          </p:cNvPr>
          <p:cNvPicPr>
            <a:picLocks noChangeAspect="1"/>
          </p:cNvPicPr>
          <p:nvPr/>
        </p:nvPicPr>
        <p:blipFill rotWithShape="1">
          <a:blip r:embed="rId7">
            <a:extLst>
              <a:ext uri="{28A0092B-C50C-407E-A947-70E740481C1C}">
                <a14:useLocalDpi xmlns:a14="http://schemas.microsoft.com/office/drawing/2010/main" val="0"/>
              </a:ext>
            </a:extLst>
          </a:blip>
          <a:srcRect l="25812" r="35568"/>
          <a:stretch/>
        </p:blipFill>
        <p:spPr>
          <a:xfrm>
            <a:off x="6848239" y="251957"/>
            <a:ext cx="3340209" cy="5773603"/>
          </a:xfrm>
          <a:prstGeom prst="rect">
            <a:avLst/>
          </a:prstGeom>
        </p:spPr>
      </p:pic>
      <p:pic>
        <p:nvPicPr>
          <p:cNvPr id="7" name="Katze_miaut">
            <a:hlinkClick r:id="" action="ppaction://media"/>
            <a:extLst>
              <a:ext uri="{FF2B5EF4-FFF2-40B4-BE49-F238E27FC236}">
                <a16:creationId xmlns:a16="http://schemas.microsoft.com/office/drawing/2014/main" id="{E28B8555-BBFA-94CD-1339-64F6DB705DC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188448" y="5023408"/>
            <a:ext cx="609600" cy="609600"/>
          </a:xfrm>
          <a:prstGeom prst="rect">
            <a:avLst/>
          </a:prstGeom>
        </p:spPr>
      </p:pic>
      <p:pic>
        <p:nvPicPr>
          <p:cNvPr id="8" name="Puma">
            <a:hlinkClick r:id="" action="ppaction://media"/>
            <a:extLst>
              <a:ext uri="{FF2B5EF4-FFF2-40B4-BE49-F238E27FC236}">
                <a16:creationId xmlns:a16="http://schemas.microsoft.com/office/drawing/2014/main" id="{31FBF7A6-724A-CDA2-ACA3-44432B81428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577221" y="5023408"/>
            <a:ext cx="609600" cy="609600"/>
          </a:xfrm>
          <a:prstGeom prst="rect">
            <a:avLst/>
          </a:prstGeom>
        </p:spPr>
      </p:pic>
    </p:spTree>
    <p:extLst>
      <p:ext uri="{BB962C8B-B14F-4D97-AF65-F5344CB8AC3E}">
        <p14:creationId xmlns:p14="http://schemas.microsoft.com/office/powerpoint/2010/main" val="315390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65"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98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C9EB1B-1668-F2F2-1DC8-C51989ABEC7F}"/>
              </a:ext>
            </a:extLst>
          </p:cNvPr>
          <p:cNvPicPr>
            <a:picLocks noChangeAspect="1"/>
          </p:cNvPicPr>
          <p:nvPr/>
        </p:nvPicPr>
        <p:blipFill rotWithShape="1">
          <a:blip r:embed="rId8"/>
          <a:srcRect l="33583" r="24805"/>
          <a:stretch/>
        </p:blipFill>
        <p:spPr>
          <a:xfrm>
            <a:off x="605642" y="1282906"/>
            <a:ext cx="2473246" cy="4286250"/>
          </a:xfrm>
          <a:prstGeom prst="rect">
            <a:avLst/>
          </a:prstGeom>
        </p:spPr>
      </p:pic>
      <p:pic>
        <p:nvPicPr>
          <p:cNvPr id="3" name="Picture 2">
            <a:extLst>
              <a:ext uri="{FF2B5EF4-FFF2-40B4-BE49-F238E27FC236}">
                <a16:creationId xmlns:a16="http://schemas.microsoft.com/office/drawing/2014/main" id="{B6051CC3-99C4-B680-0DAD-3AC5F55FA377}"/>
              </a:ext>
            </a:extLst>
          </p:cNvPr>
          <p:cNvPicPr>
            <a:picLocks noChangeAspect="1"/>
          </p:cNvPicPr>
          <p:nvPr/>
        </p:nvPicPr>
        <p:blipFill>
          <a:blip r:embed="rId9"/>
          <a:stretch>
            <a:fillRect/>
          </a:stretch>
        </p:blipFill>
        <p:spPr>
          <a:xfrm>
            <a:off x="7248687" y="1285875"/>
            <a:ext cx="3429000" cy="4286250"/>
          </a:xfrm>
          <a:prstGeom prst="rect">
            <a:avLst/>
          </a:prstGeom>
        </p:spPr>
      </p:pic>
      <p:pic>
        <p:nvPicPr>
          <p:cNvPr id="4" name="Picture 3">
            <a:extLst>
              <a:ext uri="{FF2B5EF4-FFF2-40B4-BE49-F238E27FC236}">
                <a16:creationId xmlns:a16="http://schemas.microsoft.com/office/drawing/2014/main" id="{0E691048-A6C3-6453-267C-114249B90DB1}"/>
              </a:ext>
            </a:extLst>
          </p:cNvPr>
          <p:cNvPicPr>
            <a:picLocks noChangeAspect="1"/>
          </p:cNvPicPr>
          <p:nvPr/>
        </p:nvPicPr>
        <p:blipFill rotWithShape="1">
          <a:blip r:embed="rId10"/>
          <a:srcRect l="15437" r="18485"/>
          <a:stretch/>
        </p:blipFill>
        <p:spPr>
          <a:xfrm>
            <a:off x="3275611" y="1282906"/>
            <a:ext cx="3776353" cy="4286250"/>
          </a:xfrm>
          <a:prstGeom prst="rect">
            <a:avLst/>
          </a:prstGeom>
        </p:spPr>
      </p:pic>
      <p:pic>
        <p:nvPicPr>
          <p:cNvPr id="5" name="coyotes">
            <a:hlinkClick r:id="" action="ppaction://media"/>
            <a:extLst>
              <a:ext uri="{FF2B5EF4-FFF2-40B4-BE49-F238E27FC236}">
                <a16:creationId xmlns:a16="http://schemas.microsoft.com/office/drawing/2014/main" id="{CAA8D799-CD82-AA53-2300-F446B984891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874778" y="5727329"/>
            <a:ext cx="609600" cy="609600"/>
          </a:xfrm>
          <a:prstGeom prst="rect">
            <a:avLst/>
          </a:prstGeom>
        </p:spPr>
      </p:pic>
      <p:pic>
        <p:nvPicPr>
          <p:cNvPr id="6" name="wolf">
            <a:hlinkClick r:id="" action="ppaction://media"/>
            <a:extLst>
              <a:ext uri="{FF2B5EF4-FFF2-40B4-BE49-F238E27FC236}">
                <a16:creationId xmlns:a16="http://schemas.microsoft.com/office/drawing/2014/main" id="{56360323-3DD4-BFE8-936F-D0941CCFB2E7}"/>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605642" y="5727329"/>
            <a:ext cx="609600" cy="609600"/>
          </a:xfrm>
          <a:prstGeom prst="rect">
            <a:avLst/>
          </a:prstGeom>
        </p:spPr>
      </p:pic>
      <p:pic>
        <p:nvPicPr>
          <p:cNvPr id="7" name="Bluthund_jault">
            <a:hlinkClick r:id="" action="ppaction://media"/>
            <a:extLst>
              <a:ext uri="{FF2B5EF4-FFF2-40B4-BE49-F238E27FC236}">
                <a16:creationId xmlns:a16="http://schemas.microsoft.com/office/drawing/2014/main" id="{38E95D22-7A45-1D53-2283-768DFBF89CB3}"/>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7695749" y="5727329"/>
            <a:ext cx="609600" cy="609600"/>
          </a:xfrm>
          <a:prstGeom prst="rect">
            <a:avLst/>
          </a:prstGeom>
        </p:spPr>
      </p:pic>
    </p:spTree>
    <p:extLst>
      <p:ext uri="{BB962C8B-B14F-4D97-AF65-F5344CB8AC3E}">
        <p14:creationId xmlns:p14="http://schemas.microsoft.com/office/powerpoint/2010/main" val="21124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1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398"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04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audio>
              <p:cMediaNode vol="80000">
                <p:cTn id="16" fill="hold" display="0">
                  <p:stCondLst>
                    <p:cond delay="indefinite"/>
                  </p:stCondLst>
                  <p:endCondLst>
                    <p:cond evt="onStopAudio" delay="0">
                      <p:tgtEl>
                        <p:sldTgt/>
                      </p:tgtEl>
                    </p:cond>
                  </p:endCondLst>
                </p:cTn>
                <p:tgtEl>
                  <p:spTgt spid="6"/>
                </p:tgtEl>
              </p:cMediaNode>
            </p:audio>
            <p:audio>
              <p:cMediaNode vol="80000">
                <p:cTn id="1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398E1-519F-6BD9-3D95-845F1D0D481C}"/>
              </a:ext>
            </a:extLst>
          </p:cNvPr>
          <p:cNvSpPr>
            <a:spLocks noGrp="1"/>
          </p:cNvSpPr>
          <p:nvPr>
            <p:ph type="title"/>
          </p:nvPr>
        </p:nvSpPr>
        <p:spPr/>
        <p:txBody>
          <a:bodyPr anchor="ctr"/>
          <a:lstStyle/>
          <a:p>
            <a:pPr algn="ctr"/>
            <a:r>
              <a:rPr lang="en-US" sz="6000" dirty="0">
                <a:solidFill>
                  <a:schemeClr val="bg1"/>
                </a:solidFill>
              </a:rPr>
              <a:t>Washington Wildlife </a:t>
            </a:r>
            <a:br>
              <a:rPr lang="en-US" sz="6000" dirty="0">
                <a:solidFill>
                  <a:schemeClr val="bg1"/>
                </a:solidFill>
              </a:rPr>
            </a:br>
            <a:r>
              <a:rPr lang="en-US" sz="6000" dirty="0">
                <a:solidFill>
                  <a:schemeClr val="bg1"/>
                </a:solidFill>
              </a:rPr>
              <a:t>Lesson 2</a:t>
            </a:r>
            <a:br>
              <a:rPr lang="en-US" sz="6000" dirty="0">
                <a:solidFill>
                  <a:schemeClr val="bg1"/>
                </a:solidFill>
              </a:rPr>
            </a:br>
            <a:r>
              <a:rPr lang="en-US" sz="6000" dirty="0">
                <a:solidFill>
                  <a:schemeClr val="bg1"/>
                </a:solidFill>
              </a:rPr>
              <a:t>Habitats </a:t>
            </a:r>
            <a:endParaRPr lang="en-US" dirty="0"/>
          </a:p>
        </p:txBody>
      </p:sp>
      <p:sp>
        <p:nvSpPr>
          <p:cNvPr id="3" name="Text Placeholder 2">
            <a:extLst>
              <a:ext uri="{FF2B5EF4-FFF2-40B4-BE49-F238E27FC236}">
                <a16:creationId xmlns:a16="http://schemas.microsoft.com/office/drawing/2014/main" id="{21B18EC4-1819-E145-8A26-E3153284ED0C}"/>
              </a:ext>
            </a:extLst>
          </p:cNvPr>
          <p:cNvSpPr>
            <a:spLocks noGrp="1"/>
          </p:cNvSpPr>
          <p:nvPr>
            <p:ph type="body" idx="1"/>
          </p:nvPr>
        </p:nvSpPr>
        <p:spPr/>
        <p:txBody>
          <a:bodyPr/>
          <a:lstStyle/>
          <a:p>
            <a:pPr algn="ctr"/>
            <a:r>
              <a:rPr lang="en-US" sz="4000" dirty="0">
                <a:solidFill>
                  <a:schemeClr val="accent6">
                    <a:lumMod val="60000"/>
                    <a:lumOff val="40000"/>
                  </a:schemeClr>
                </a:solidFill>
              </a:rPr>
              <a:t>Where does Wildlife in Washington live?</a:t>
            </a:r>
          </a:p>
          <a:p>
            <a:endParaRPr lang="en-US" dirty="0"/>
          </a:p>
        </p:txBody>
      </p:sp>
    </p:spTree>
    <p:extLst>
      <p:ext uri="{BB962C8B-B14F-4D97-AF65-F5344CB8AC3E}">
        <p14:creationId xmlns:p14="http://schemas.microsoft.com/office/powerpoint/2010/main" val="31654220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243C50F-569B-A1A1-02D9-03947EF40930}"/>
              </a:ext>
            </a:extLst>
          </p:cNvPr>
          <p:cNvPicPr>
            <a:picLocks noChangeAspect="1"/>
          </p:cNvPicPr>
          <p:nvPr/>
        </p:nvPicPr>
        <p:blipFill rotWithShape="1">
          <a:blip r:embed="rId2"/>
          <a:srcRect t="9091" r="13818"/>
          <a:stretch/>
        </p:blipFill>
        <p:spPr>
          <a:xfrm>
            <a:off x="3523488" y="10"/>
            <a:ext cx="8668512" cy="6857990"/>
          </a:xfrm>
          <a:prstGeom prst="rect">
            <a:avLst/>
          </a:prstGeom>
        </p:spPr>
      </p:pic>
      <p:sp>
        <p:nvSpPr>
          <p:cNvPr id="8"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12AFE9B-2872-A387-FFC8-DEDCD9A31ED9}"/>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Sagebrush Steppe </a:t>
            </a:r>
          </a:p>
        </p:txBody>
      </p:sp>
      <p:sp>
        <p:nvSpPr>
          <p:cNvPr id="9"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3027492"/>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1583029-CD30-2D48-5598-06309840A59F}"/>
              </a:ext>
            </a:extLst>
          </p:cNvPr>
          <p:cNvPicPr>
            <a:picLocks noChangeAspect="1"/>
          </p:cNvPicPr>
          <p:nvPr/>
        </p:nvPicPr>
        <p:blipFill rotWithShape="1">
          <a:blip r:embed="rId2"/>
          <a:srcRect t="7699" r="13818" b="1392"/>
          <a:stretch/>
        </p:blipFill>
        <p:spPr>
          <a:xfrm>
            <a:off x="3523488" y="10"/>
            <a:ext cx="8668512" cy="6857990"/>
          </a:xfrm>
          <a:prstGeom prst="rect">
            <a:avLst/>
          </a:prstGeom>
        </p:spPr>
      </p:pic>
      <p:sp>
        <p:nvSpPr>
          <p:cNvPr id="7"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A762BC-0FCD-0857-CE05-475F7489EEAE}"/>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Mountain Habitat</a:t>
            </a:r>
          </a:p>
        </p:txBody>
      </p:sp>
      <p:sp>
        <p:nvSpPr>
          <p:cNvPr id="8"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655974"/>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6019258-7272-98A1-DBF2-B93806AC957D}"/>
              </a:ext>
            </a:extLst>
          </p:cNvPr>
          <p:cNvPicPr>
            <a:picLocks noChangeAspect="1"/>
          </p:cNvPicPr>
          <p:nvPr/>
        </p:nvPicPr>
        <p:blipFill rotWithShape="1">
          <a:blip r:embed="rId2"/>
          <a:srcRect t="3082" r="-1" b="17803"/>
          <a:stretch/>
        </p:blipFill>
        <p:spPr>
          <a:xfrm>
            <a:off x="3523488" y="10"/>
            <a:ext cx="8668512" cy="6857990"/>
          </a:xfrm>
          <a:prstGeom prst="rect">
            <a:avLst/>
          </a:prstGeom>
        </p:spPr>
      </p:pic>
      <p:sp>
        <p:nvSpPr>
          <p:cNvPr id="7"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97C7E2F-BF32-F210-49E8-711578D18BC5}"/>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Forest Habitat</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1523683"/>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39733</TotalTime>
  <Words>590</Words>
  <Application>Microsoft Office PowerPoint</Application>
  <PresentationFormat>Widescreen</PresentationFormat>
  <Paragraphs>64</Paragraphs>
  <Slides>30</Slides>
  <Notes>2</Notes>
  <HiddenSlides>0</HiddenSlides>
  <MMClips>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Calibri</vt:lpstr>
      <vt:lpstr>Calibri Light</vt:lpstr>
      <vt:lpstr>Ebrima</vt:lpstr>
      <vt:lpstr>Inter</vt:lpstr>
      <vt:lpstr>Rockwell</vt:lpstr>
      <vt:lpstr>Segoe UI</vt:lpstr>
      <vt:lpstr>Symbol</vt:lpstr>
      <vt:lpstr>Office Theme</vt:lpstr>
      <vt:lpstr>Washington Wildlife  Lesson 1  Anchoring Phenomena </vt:lpstr>
      <vt:lpstr>PowerPoint Presentation</vt:lpstr>
      <vt:lpstr>Washington Wildlife  Lesson 2 Domestic vs Wild Animals</vt:lpstr>
      <vt:lpstr>PowerPoint Presentation</vt:lpstr>
      <vt:lpstr>PowerPoint Presentation</vt:lpstr>
      <vt:lpstr>Washington Wildlife  Lesson 2 Habitats </vt:lpstr>
      <vt:lpstr>Sagebrush Steppe </vt:lpstr>
      <vt:lpstr>Mountain Habitat</vt:lpstr>
      <vt:lpstr>Forest Habitat</vt:lpstr>
      <vt:lpstr>Wetland Habitat</vt:lpstr>
      <vt:lpstr>Marine Habitat</vt:lpstr>
      <vt:lpstr>Urban Habitat</vt:lpstr>
      <vt:lpstr>Washington Wildlife  Lesson 3 Wildlife Parts and Features </vt:lpstr>
      <vt:lpstr>PowerPoint Presentation</vt:lpstr>
      <vt:lpstr>Washington Wildlife  Lesson 5 Parents and Offspring</vt:lpstr>
      <vt:lpstr>How do these babies look different from their parents?</vt:lpstr>
      <vt:lpstr>PowerPoint Presentation</vt:lpstr>
      <vt:lpstr>How do these babies look different from their parents?</vt:lpstr>
      <vt:lpstr>How do these babies look different from their parents?</vt:lpstr>
      <vt:lpstr>How do these babies look different from their parents?</vt:lpstr>
      <vt:lpstr>How do these babies look different from their parents?</vt:lpstr>
      <vt:lpstr>Washington Wildlife  Lesson 6 </vt:lpstr>
      <vt:lpstr>PowerPoint Presentation</vt:lpstr>
      <vt:lpstr>Links for use with modes of parental care: Feeding, Teaching, Protecting</vt:lpstr>
      <vt:lpstr>Washington Wildlife  Lesson 6 Parental Care: Shelter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do these babies look different from their parents?</dc:title>
  <dc:creator>Althauser, Leia J (DFW)</dc:creator>
  <cp:lastModifiedBy>Eckenrod, Autumn M (DFW)</cp:lastModifiedBy>
  <cp:revision>4</cp:revision>
  <dcterms:created xsi:type="dcterms:W3CDTF">2021-03-11T14:13:45Z</dcterms:created>
  <dcterms:modified xsi:type="dcterms:W3CDTF">2023-03-24T20:25:46Z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5011977-b912-4387-97a4-f4c94a801377_Enabled">
    <vt:lpwstr>true</vt:lpwstr>
  </property>
  <property fmtid="{D5CDD505-2E9C-101B-9397-08002B2CF9AE}" pid="3" name="MSIP_Label_45011977-b912-4387-97a4-f4c94a801377_SetDate">
    <vt:lpwstr>2022-03-04T17:52:24Z</vt:lpwstr>
  </property>
  <property fmtid="{D5CDD505-2E9C-101B-9397-08002B2CF9AE}" pid="4" name="MSIP_Label_45011977-b912-4387-97a4-f4c94a801377_Method">
    <vt:lpwstr>Standard</vt:lpwstr>
  </property>
  <property fmtid="{D5CDD505-2E9C-101B-9397-08002B2CF9AE}" pid="5" name="MSIP_Label_45011977-b912-4387-97a4-f4c94a801377_Name">
    <vt:lpwstr>Uncategorized Data</vt:lpwstr>
  </property>
  <property fmtid="{D5CDD505-2E9C-101B-9397-08002B2CF9AE}" pid="6" name="MSIP_Label_45011977-b912-4387-97a4-f4c94a801377_SiteId">
    <vt:lpwstr>11d0e217-264e-400a-8ba0-57dcc127d72d</vt:lpwstr>
  </property>
  <property fmtid="{D5CDD505-2E9C-101B-9397-08002B2CF9AE}" pid="7" name="MSIP_Label_45011977-b912-4387-97a4-f4c94a801377_ActionId">
    <vt:lpwstr>9326c90d-d0e6-40c2-bd17-c8c82aeeeb2d</vt:lpwstr>
  </property>
  <property fmtid="{D5CDD505-2E9C-101B-9397-08002B2CF9AE}" pid="8" name="MSIP_Label_45011977-b912-4387-97a4-f4c94a801377_ContentBits">
    <vt:lpwstr>0</vt:lpwstr>
  </property>
</Properties>
</file>