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6F_AD1F205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38D_2B7F879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38C_6386C51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34"/>
  </p:notesMasterIdLst>
  <p:handoutMasterIdLst>
    <p:handoutMasterId r:id="rId35"/>
  </p:handoutMasterIdLst>
  <p:sldIdLst>
    <p:sldId id="629" r:id="rId6"/>
    <p:sldId id="367" r:id="rId7"/>
    <p:sldId id="296" r:id="rId8"/>
    <p:sldId id="584" r:id="rId9"/>
    <p:sldId id="460" r:id="rId10"/>
    <p:sldId id="905" r:id="rId11"/>
    <p:sldId id="907" r:id="rId12"/>
    <p:sldId id="909" r:id="rId13"/>
    <p:sldId id="910" r:id="rId14"/>
    <p:sldId id="648" r:id="rId15"/>
    <p:sldId id="649" r:id="rId16"/>
    <p:sldId id="414" r:id="rId17"/>
    <p:sldId id="806" r:id="rId18"/>
    <p:sldId id="809" r:id="rId19"/>
    <p:sldId id="812" r:id="rId20"/>
    <p:sldId id="813" r:id="rId21"/>
    <p:sldId id="814" r:id="rId22"/>
    <p:sldId id="815" r:id="rId23"/>
    <p:sldId id="816" r:id="rId24"/>
    <p:sldId id="810" r:id="rId25"/>
    <p:sldId id="911" r:id="rId26"/>
    <p:sldId id="912" r:id="rId27"/>
    <p:sldId id="610" r:id="rId28"/>
    <p:sldId id="611" r:id="rId29"/>
    <p:sldId id="633" r:id="rId30"/>
    <p:sldId id="330" r:id="rId31"/>
    <p:sldId id="906" r:id="rId32"/>
    <p:sldId id="908"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764F91-E5C3-708E-7FB1-4E57DB28EB57}" name="Hailey Rosenthal" initials="HR" userId="S::Hailey.Rosenthal@dfw.wa.gov::fb45a0c6-00ca-416f-a585-0bad0659b280" providerId="AD"/>
  <p188:author id="{C068F995-0C98-89FE-B234-7739AC36BBC8}" name="Snyder, Leah E (DFW)" initials="SLE(" userId="S::Leah.Snyder@dfw.wa.gov::5c2f9ed3-49dd-4620-8583-2c96b11e53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54"/>
    <a:srgbClr val="0070C0"/>
    <a:srgbClr val="8EC0E3"/>
    <a:srgbClr val="3AB54A"/>
    <a:srgbClr val="FFFFFF"/>
    <a:srgbClr val="3CEB05"/>
    <a:srgbClr val="2FC1DA"/>
    <a:srgbClr val="0F7BAA"/>
    <a:srgbClr val="FFD046"/>
    <a:srgbClr val="169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F1128-0EEF-4165-A901-AC98089764A9}" v="29" dt="2024-02-29T19:19:46.276"/>
    <p1510:client id="{7692379D-6C92-4D79-B387-3618828BDC2E}" v="1958" dt="2024-03-01T00:54:07.907"/>
    <p1510:client id="{8CE106A0-ADF5-4D5F-A6C5-65A8D487ADA4}" v="48" vWet="50" dt="2024-02-29T22:56:22.605"/>
    <p1510:client id="{9D06D87D-A1E2-2828-D9A2-26F672338622}" v="2" dt="2024-02-29T22:40:50.881"/>
    <p1510:client id="{A7951A35-92A7-4A55-A671-1C4D62F9C017}" v="1720" dt="2024-03-01T18:06:27.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0" y="52"/>
      </p:cViewPr>
      <p:guideLst>
        <p:guide orient="horz" pos="2160"/>
        <p:guide pos="512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Rosenthal" userId="fb45a0c6-00ca-416f-a585-0bad0659b280" providerId="ADAL" clId="{7692379D-6C92-4D79-B387-3618828BDC2E}"/>
    <pc:docChg chg="undo custSel addSld modSld">
      <pc:chgData name="Hailey Rosenthal" userId="fb45a0c6-00ca-416f-a585-0bad0659b280" providerId="ADAL" clId="{7692379D-6C92-4D79-B387-3618828BDC2E}" dt="2024-03-01T00:54:07.907" v="2111" actId="20577"/>
      <pc:docMkLst>
        <pc:docMk/>
      </pc:docMkLst>
      <pc:sldChg chg="modSp mod modCm modNotesTx">
        <pc:chgData name="Hailey Rosenthal" userId="fb45a0c6-00ca-416f-a585-0bad0659b280" providerId="ADAL" clId="{7692379D-6C92-4D79-B387-3618828BDC2E}" dt="2024-03-01T00:54:07.907" v="2111" actId="20577"/>
        <pc:sldMkLst>
          <pc:docMk/>
          <pc:sldMk cId="2904498259" sldId="367"/>
        </pc:sldMkLst>
        <pc:spChg chg="mod">
          <ac:chgData name="Hailey Rosenthal" userId="fb45a0c6-00ca-416f-a585-0bad0659b280" providerId="ADAL" clId="{7692379D-6C92-4D79-B387-3618828BDC2E}" dt="2024-03-01T00:54:07.907" v="2111" actId="20577"/>
          <ac:spMkLst>
            <pc:docMk/>
            <pc:sldMk cId="2904498259" sldId="367"/>
            <ac:spMk id="3" creationId="{59619F4A-9B59-4B9C-ACCE-49B48F9258FD}"/>
          </ac:spMkLst>
        </pc:spChg>
        <pc:extLst>
          <p:ext xmlns:p="http://schemas.openxmlformats.org/presentationml/2006/main" uri="{D6D511B9-2390-475A-947B-AFAB55BFBCF1}">
            <pc226:cmChg xmlns:pc226="http://schemas.microsoft.com/office/powerpoint/2022/06/main/command" chg="mod">
              <pc226:chgData name="Hailey Rosenthal" userId="fb45a0c6-00ca-416f-a585-0bad0659b280" providerId="ADAL" clId="{7692379D-6C92-4D79-B387-3618828BDC2E}" dt="2024-03-01T00:54:07.907" v="2111" actId="20577"/>
              <pc2:cmMkLst xmlns:pc2="http://schemas.microsoft.com/office/powerpoint/2019/9/main/command">
                <pc:docMk/>
                <pc:sldMk cId="2904498259" sldId="367"/>
                <pc2:cmMk id="{2C5E072D-E9D6-4FBB-8692-BE989DFA759E}"/>
              </pc2:cmMkLst>
            </pc226:cmChg>
            <pc226:cmChg xmlns:pc226="http://schemas.microsoft.com/office/powerpoint/2022/06/main/command" chg="mod">
              <pc226:chgData name="Hailey Rosenthal" userId="fb45a0c6-00ca-416f-a585-0bad0659b280" providerId="ADAL" clId="{7692379D-6C92-4D79-B387-3618828BDC2E}" dt="2024-03-01T00:54:07.907" v="2111" actId="20577"/>
              <pc2:cmMkLst xmlns:pc2="http://schemas.microsoft.com/office/powerpoint/2019/9/main/command">
                <pc:docMk/>
                <pc:sldMk cId="2904498259" sldId="367"/>
                <pc2:cmMk id="{09CB2B63-ED32-4494-9A41-C67786ADBE22}"/>
              </pc2:cmMkLst>
            </pc226:cmChg>
          </p:ext>
        </pc:extLst>
      </pc:sldChg>
      <pc:sldChg chg="addSp modSp mod modAnim">
        <pc:chgData name="Hailey Rosenthal" userId="fb45a0c6-00ca-416f-a585-0bad0659b280" providerId="ADAL" clId="{7692379D-6C92-4D79-B387-3618828BDC2E}" dt="2024-02-27T22:17:25.572" v="900" actId="403"/>
        <pc:sldMkLst>
          <pc:docMk/>
          <pc:sldMk cId="1782934796" sldId="414"/>
        </pc:sldMkLst>
        <pc:spChg chg="mod">
          <ac:chgData name="Hailey Rosenthal" userId="fb45a0c6-00ca-416f-a585-0bad0659b280" providerId="ADAL" clId="{7692379D-6C92-4D79-B387-3618828BDC2E}" dt="2024-02-27T22:17:25.572" v="900" actId="403"/>
          <ac:spMkLst>
            <pc:docMk/>
            <pc:sldMk cId="1782934796" sldId="414"/>
            <ac:spMk id="2" creationId="{00000000-0000-0000-0000-000000000000}"/>
          </ac:spMkLst>
        </pc:spChg>
        <pc:spChg chg="mod">
          <ac:chgData name="Hailey Rosenthal" userId="fb45a0c6-00ca-416f-a585-0bad0659b280" providerId="ADAL" clId="{7692379D-6C92-4D79-B387-3618828BDC2E}" dt="2024-02-27T22:17:19.591" v="894" actId="1076"/>
          <ac:spMkLst>
            <pc:docMk/>
            <pc:sldMk cId="1782934796" sldId="414"/>
            <ac:spMk id="6" creationId="{AE5ED1BD-C448-4045-976B-652AAEF21719}"/>
          </ac:spMkLst>
        </pc:spChg>
        <pc:grpChg chg="mod">
          <ac:chgData name="Hailey Rosenthal" userId="fb45a0c6-00ca-416f-a585-0bad0659b280" providerId="ADAL" clId="{7692379D-6C92-4D79-B387-3618828BDC2E}" dt="2024-02-27T22:16:45.696" v="884" actId="164"/>
          <ac:grpSpMkLst>
            <pc:docMk/>
            <pc:sldMk cId="1782934796" sldId="414"/>
            <ac:grpSpMk id="5" creationId="{EC2F369C-4851-4E22-9D25-EC5AE56F5A92}"/>
          </ac:grpSpMkLst>
        </pc:grpChg>
        <pc:grpChg chg="add mod">
          <ac:chgData name="Hailey Rosenthal" userId="fb45a0c6-00ca-416f-a585-0bad0659b280" providerId="ADAL" clId="{7692379D-6C92-4D79-B387-3618828BDC2E}" dt="2024-02-27T22:17:13.882" v="893" actId="1076"/>
          <ac:grpSpMkLst>
            <pc:docMk/>
            <pc:sldMk cId="1782934796" sldId="414"/>
            <ac:grpSpMk id="10" creationId="{0ED04239-2573-8286-BC55-0F316D53C333}"/>
          </ac:grpSpMkLst>
        </pc:grpChg>
        <pc:picChg chg="mod">
          <ac:chgData name="Hailey Rosenthal" userId="fb45a0c6-00ca-416f-a585-0bad0659b280" providerId="ADAL" clId="{7692379D-6C92-4D79-B387-3618828BDC2E}" dt="2024-02-27T22:16:45.696" v="884" actId="164"/>
          <ac:picMkLst>
            <pc:docMk/>
            <pc:sldMk cId="1782934796" sldId="414"/>
            <ac:picMk id="8" creationId="{C9CDE153-EAD4-435C-852B-4EF27EE3C583}"/>
          </ac:picMkLst>
        </pc:picChg>
      </pc:sldChg>
      <pc:sldChg chg="modSp mod">
        <pc:chgData name="Hailey Rosenthal" userId="fb45a0c6-00ca-416f-a585-0bad0659b280" providerId="ADAL" clId="{7692379D-6C92-4D79-B387-3618828BDC2E}" dt="2024-03-01T00:00:32.018" v="2080" actId="20577"/>
        <pc:sldMkLst>
          <pc:docMk/>
          <pc:sldMk cId="2779711526" sldId="584"/>
        </pc:sldMkLst>
        <pc:spChg chg="mod">
          <ac:chgData name="Hailey Rosenthal" userId="fb45a0c6-00ca-416f-a585-0bad0659b280" providerId="ADAL" clId="{7692379D-6C92-4D79-B387-3618828BDC2E}" dt="2024-03-01T00:00:32.018" v="2080" actId="20577"/>
          <ac:spMkLst>
            <pc:docMk/>
            <pc:sldMk cId="2779711526" sldId="584"/>
            <ac:spMk id="3" creationId="{4FD8BADB-AFBE-41DA-832B-6DEC604333BB}"/>
          </ac:spMkLst>
        </pc:spChg>
      </pc:sldChg>
      <pc:sldChg chg="modSp mod modShow">
        <pc:chgData name="Hailey Rosenthal" userId="fb45a0c6-00ca-416f-a585-0bad0659b280" providerId="ADAL" clId="{7692379D-6C92-4D79-B387-3618828BDC2E}" dt="2024-02-27T01:01:23.616" v="838" actId="1076"/>
        <pc:sldMkLst>
          <pc:docMk/>
          <pc:sldMk cId="1802785503" sldId="630"/>
        </pc:sldMkLst>
        <pc:graphicFrameChg chg="mod modGraphic">
          <ac:chgData name="Hailey Rosenthal" userId="fb45a0c6-00ca-416f-a585-0bad0659b280" providerId="ADAL" clId="{7692379D-6C92-4D79-B387-3618828BDC2E}" dt="2024-02-27T01:01:23.616" v="838" actId="1076"/>
          <ac:graphicFrameMkLst>
            <pc:docMk/>
            <pc:sldMk cId="1802785503" sldId="630"/>
            <ac:graphicFrameMk id="5" creationId="{5300C23A-3015-4BA3-BB99-E057737C50AA}"/>
          </ac:graphicFrameMkLst>
        </pc:graphicFrameChg>
      </pc:sldChg>
      <pc:sldChg chg="modSp mod">
        <pc:chgData name="Hailey Rosenthal" userId="fb45a0c6-00ca-416f-a585-0bad0659b280" providerId="ADAL" clId="{7692379D-6C92-4D79-B387-3618828BDC2E}" dt="2024-02-22T23:20:57.758" v="8" actId="20577"/>
        <pc:sldMkLst>
          <pc:docMk/>
          <pc:sldMk cId="1453233938" sldId="633"/>
        </pc:sldMkLst>
        <pc:spChg chg="mod">
          <ac:chgData name="Hailey Rosenthal" userId="fb45a0c6-00ca-416f-a585-0bad0659b280" providerId="ADAL" clId="{7692379D-6C92-4D79-B387-3618828BDC2E}" dt="2024-02-22T23:20:57.758" v="8" actId="20577"/>
          <ac:spMkLst>
            <pc:docMk/>
            <pc:sldMk cId="1453233938" sldId="633"/>
            <ac:spMk id="4" creationId="{07B0B299-9342-4DB3-B45F-6CC7FBCC8954}"/>
          </ac:spMkLst>
        </pc:spChg>
      </pc:sldChg>
      <pc:sldChg chg="mod modShow">
        <pc:chgData name="Hailey Rosenthal" userId="fb45a0c6-00ca-416f-a585-0bad0659b280" providerId="ADAL" clId="{7692379D-6C92-4D79-B387-3618828BDC2E}" dt="2024-02-27T00:51:07.791" v="831" actId="729"/>
        <pc:sldMkLst>
          <pc:docMk/>
          <pc:sldMk cId="1179364053" sldId="636"/>
        </pc:sldMkLst>
      </pc:sldChg>
      <pc:sldChg chg="modSp mod modShow">
        <pc:chgData name="Hailey Rosenthal" userId="fb45a0c6-00ca-416f-a585-0bad0659b280" providerId="ADAL" clId="{7692379D-6C92-4D79-B387-3618828BDC2E}" dt="2024-02-27T00:50:55.578" v="829" actId="729"/>
        <pc:sldMkLst>
          <pc:docMk/>
          <pc:sldMk cId="4053971647" sldId="641"/>
        </pc:sldMkLst>
        <pc:graphicFrameChg chg="modGraphic">
          <ac:chgData name="Hailey Rosenthal" userId="fb45a0c6-00ca-416f-a585-0bad0659b280" providerId="ADAL" clId="{7692379D-6C92-4D79-B387-3618828BDC2E}" dt="2024-02-27T00:49:46.406" v="819" actId="113"/>
          <ac:graphicFrameMkLst>
            <pc:docMk/>
            <pc:sldMk cId="4053971647" sldId="641"/>
            <ac:graphicFrameMk id="3" creationId="{311DB880-E871-49B8-99BD-C03D2B4841F5}"/>
          </ac:graphicFrameMkLst>
        </pc:graphicFrameChg>
      </pc:sldChg>
      <pc:sldChg chg="mod modShow">
        <pc:chgData name="Hailey Rosenthal" userId="fb45a0c6-00ca-416f-a585-0bad0659b280" providerId="ADAL" clId="{7692379D-6C92-4D79-B387-3618828BDC2E}" dt="2024-02-27T00:50:48.485" v="828" actId="729"/>
        <pc:sldMkLst>
          <pc:docMk/>
          <pc:sldMk cId="817556334" sldId="642"/>
        </pc:sldMkLst>
      </pc:sldChg>
      <pc:sldChg chg="mod modShow">
        <pc:chgData name="Hailey Rosenthal" userId="fb45a0c6-00ca-416f-a585-0bad0659b280" providerId="ADAL" clId="{7692379D-6C92-4D79-B387-3618828BDC2E}" dt="2024-02-27T00:51:12.213" v="832" actId="729"/>
        <pc:sldMkLst>
          <pc:docMk/>
          <pc:sldMk cId="1966428322" sldId="645"/>
        </pc:sldMkLst>
      </pc:sldChg>
      <pc:sldChg chg="mod modShow">
        <pc:chgData name="Hailey Rosenthal" userId="fb45a0c6-00ca-416f-a585-0bad0659b280" providerId="ADAL" clId="{7692379D-6C92-4D79-B387-3618828BDC2E}" dt="2024-02-27T00:51:01.816" v="830" actId="729"/>
        <pc:sldMkLst>
          <pc:docMk/>
          <pc:sldMk cId="2453808222" sldId="647"/>
        </pc:sldMkLst>
      </pc:sldChg>
      <pc:sldChg chg="modSp mod">
        <pc:chgData name="Hailey Rosenthal" userId="fb45a0c6-00ca-416f-a585-0bad0659b280" providerId="ADAL" clId="{7692379D-6C92-4D79-B387-3618828BDC2E}" dt="2024-02-29T23:17:31.026" v="2034" actId="13926"/>
        <pc:sldMkLst>
          <pc:docMk/>
          <pc:sldMk cId="2737242199" sldId="649"/>
        </pc:sldMkLst>
        <pc:spChg chg="mod">
          <ac:chgData name="Hailey Rosenthal" userId="fb45a0c6-00ca-416f-a585-0bad0659b280" providerId="ADAL" clId="{7692379D-6C92-4D79-B387-3618828BDC2E}" dt="2024-02-29T23:17:31.026" v="2034" actId="13926"/>
          <ac:spMkLst>
            <pc:docMk/>
            <pc:sldMk cId="2737242199" sldId="649"/>
            <ac:spMk id="5" creationId="{B4667C3C-0E9D-4EFC-A5CC-5320AE980631}"/>
          </ac:spMkLst>
        </pc:spChg>
      </pc:sldChg>
      <pc:sldChg chg="modSp add mod modNotesTx">
        <pc:chgData name="Hailey Rosenthal" userId="fb45a0c6-00ca-416f-a585-0bad0659b280" providerId="ADAL" clId="{7692379D-6C92-4D79-B387-3618828BDC2E}" dt="2024-02-29T22:24:27.450" v="2032" actId="20577"/>
        <pc:sldMkLst>
          <pc:docMk/>
          <pc:sldMk cId="840795121" sldId="905"/>
        </pc:sldMkLst>
        <pc:spChg chg="mod">
          <ac:chgData name="Hailey Rosenthal" userId="fb45a0c6-00ca-416f-a585-0bad0659b280" providerId="ADAL" clId="{7692379D-6C92-4D79-B387-3618828BDC2E}" dt="2024-02-28T16:35:41.403" v="1127" actId="13926"/>
          <ac:spMkLst>
            <pc:docMk/>
            <pc:sldMk cId="840795121" sldId="905"/>
            <ac:spMk id="7" creationId="{00000000-0000-0000-0000-000000000000}"/>
          </ac:spMkLst>
        </pc:spChg>
        <pc:graphicFrameChg chg="mod modGraphic">
          <ac:chgData name="Hailey Rosenthal" userId="fb45a0c6-00ca-416f-a585-0bad0659b280" providerId="ADAL" clId="{7692379D-6C92-4D79-B387-3618828BDC2E}" dt="2024-02-29T22:16:49.245" v="1844" actId="13926"/>
          <ac:graphicFrameMkLst>
            <pc:docMk/>
            <pc:sldMk cId="840795121" sldId="905"/>
            <ac:graphicFrameMk id="5" creationId="{5300C23A-3015-4BA3-BB99-E057737C50AA}"/>
          </ac:graphicFrameMkLst>
        </pc:graphicFrameChg>
      </pc:sldChg>
      <pc:sldChg chg="modSp add mod">
        <pc:chgData name="Hailey Rosenthal" userId="fb45a0c6-00ca-416f-a585-0bad0659b280" providerId="ADAL" clId="{7692379D-6C92-4D79-B387-3618828BDC2E}" dt="2024-02-28T16:37:14.569" v="1145" actId="13926"/>
        <pc:sldMkLst>
          <pc:docMk/>
          <pc:sldMk cId="3650871647" sldId="906"/>
        </pc:sldMkLst>
        <pc:spChg chg="mod">
          <ac:chgData name="Hailey Rosenthal" userId="fb45a0c6-00ca-416f-a585-0bad0659b280" providerId="ADAL" clId="{7692379D-6C92-4D79-B387-3618828BDC2E}" dt="2024-02-28T16:37:14.569" v="1145" actId="13926"/>
          <ac:spMkLst>
            <pc:docMk/>
            <pc:sldMk cId="3650871647" sldId="906"/>
            <ac:spMk id="2" creationId="{672F1F0F-1DCE-4382-95B6-38B51CD2C60B}"/>
          </ac:spMkLst>
        </pc:spChg>
        <pc:graphicFrameChg chg="mod modGraphic">
          <ac:chgData name="Hailey Rosenthal" userId="fb45a0c6-00ca-416f-a585-0bad0659b280" providerId="ADAL" clId="{7692379D-6C92-4D79-B387-3618828BDC2E}" dt="2024-02-28T16:37:06.142" v="1144" actId="207"/>
          <ac:graphicFrameMkLst>
            <pc:docMk/>
            <pc:sldMk cId="3650871647" sldId="906"/>
            <ac:graphicFrameMk id="5" creationId="{7F52B8E8-0089-4E67-AAEA-3C3E6ED5DA8A}"/>
          </ac:graphicFrameMkLst>
        </pc:graphicFrameChg>
      </pc:sldChg>
      <pc:sldChg chg="modSp add mod">
        <pc:chgData name="Hailey Rosenthal" userId="fb45a0c6-00ca-416f-a585-0bad0659b280" providerId="ADAL" clId="{7692379D-6C92-4D79-B387-3618828BDC2E}" dt="2024-02-28T16:59:13.803" v="1322" actId="13926"/>
        <pc:sldMkLst>
          <pc:docMk/>
          <pc:sldMk cId="4187802871" sldId="907"/>
        </pc:sldMkLst>
        <pc:spChg chg="mod">
          <ac:chgData name="Hailey Rosenthal" userId="fb45a0c6-00ca-416f-a585-0bad0659b280" providerId="ADAL" clId="{7692379D-6C92-4D79-B387-3618828BDC2E}" dt="2024-02-28T16:59:13.803" v="1322" actId="13926"/>
          <ac:spMkLst>
            <pc:docMk/>
            <pc:sldMk cId="4187802871" sldId="907"/>
            <ac:spMk id="7" creationId="{00000000-0000-0000-0000-000000000000}"/>
          </ac:spMkLst>
        </pc:spChg>
        <pc:graphicFrameChg chg="mod modGraphic">
          <ac:chgData name="Hailey Rosenthal" userId="fb45a0c6-00ca-416f-a585-0bad0659b280" providerId="ADAL" clId="{7692379D-6C92-4D79-B387-3618828BDC2E}" dt="2024-02-28T16:58:59.365" v="1318" actId="1076"/>
          <ac:graphicFrameMkLst>
            <pc:docMk/>
            <pc:sldMk cId="4187802871" sldId="907"/>
            <ac:graphicFrameMk id="3" creationId="{E2B16A2F-1BA0-4FE6-846D-6C9EBD93E1AB}"/>
          </ac:graphicFrameMkLst>
        </pc:graphicFrameChg>
      </pc:sldChg>
      <pc:sldChg chg="modSp add mod addCm">
        <pc:chgData name="Hailey Rosenthal" userId="fb45a0c6-00ca-416f-a585-0bad0659b280" providerId="ADAL" clId="{7692379D-6C92-4D79-B387-3618828BDC2E}" dt="2024-02-28T17:03:39.660" v="1374"/>
        <pc:sldMkLst>
          <pc:docMk/>
          <pc:sldMk cId="1669776666" sldId="908"/>
        </pc:sldMkLst>
        <pc:graphicFrameChg chg="mod modGraphic">
          <ac:chgData name="Hailey Rosenthal" userId="fb45a0c6-00ca-416f-a585-0bad0659b280" providerId="ADAL" clId="{7692379D-6C92-4D79-B387-3618828BDC2E}" dt="2024-02-28T17:02:54.063" v="1373" actId="13926"/>
          <ac:graphicFrameMkLst>
            <pc:docMk/>
            <pc:sldMk cId="1669776666" sldId="908"/>
            <ac:graphicFrameMk id="5" creationId="{7F52B8E8-0089-4E67-AAEA-3C3E6ED5DA8A}"/>
          </ac:graphicFrameMkLst>
        </pc:graphicFrameChg>
        <pc:extLst>
          <p:ext xmlns:p="http://schemas.openxmlformats.org/presentationml/2006/main" uri="{D6D511B9-2390-475A-947B-AFAB55BFBCF1}">
            <pc226:cmChg xmlns:pc226="http://schemas.microsoft.com/office/powerpoint/2022/06/main/command" chg="add">
              <pc226:chgData name="Hailey Rosenthal" userId="fb45a0c6-00ca-416f-a585-0bad0659b280" providerId="ADAL" clId="{7692379D-6C92-4D79-B387-3618828BDC2E}" dt="2024-02-28T17:03:39.660" v="1374"/>
              <pc2:cmMkLst xmlns:pc2="http://schemas.microsoft.com/office/powerpoint/2019/9/main/command">
                <pc:docMk/>
                <pc:sldMk cId="1669776666" sldId="908"/>
                <pc2:cmMk id="{D6C190BB-EEB2-42F5-B7DE-4B011070E40D}"/>
              </pc2:cmMkLst>
            </pc226:cmChg>
          </p:ext>
        </pc:extLst>
      </pc:sldChg>
      <pc:sldChg chg="modSp add mod addCm delCm modCm modNotesTx">
        <pc:chgData name="Hailey Rosenthal" userId="fb45a0c6-00ca-416f-a585-0bad0659b280" providerId="ADAL" clId="{7692379D-6C92-4D79-B387-3618828BDC2E}" dt="2024-02-29T22:10:04.890" v="1841" actId="20577"/>
        <pc:sldMkLst>
          <pc:docMk/>
          <pc:sldMk cId="729778064" sldId="909"/>
        </pc:sldMkLst>
        <pc:spChg chg="mod">
          <ac:chgData name="Hailey Rosenthal" userId="fb45a0c6-00ca-416f-a585-0bad0659b280" providerId="ADAL" clId="{7692379D-6C92-4D79-B387-3618828BDC2E}" dt="2024-02-27T00:44:29.947" v="803" actId="13926"/>
          <ac:spMkLst>
            <pc:docMk/>
            <pc:sldMk cId="729778064" sldId="909"/>
            <ac:spMk id="7" creationId="{00000000-0000-0000-0000-000000000000}"/>
          </ac:spMkLst>
        </pc:spChg>
        <pc:graphicFrameChg chg="mod modGraphic">
          <ac:chgData name="Hailey Rosenthal" userId="fb45a0c6-00ca-416f-a585-0bad0659b280" providerId="ADAL" clId="{7692379D-6C92-4D79-B387-3618828BDC2E}" dt="2024-02-29T22:10:04.890" v="1841" actId="20577"/>
          <ac:graphicFrameMkLst>
            <pc:docMk/>
            <pc:sldMk cId="729778064" sldId="909"/>
            <ac:graphicFrameMk id="3" creationId="{311DB880-E871-49B8-99BD-C03D2B4841F5}"/>
          </ac:graphicFrameMkLst>
        </pc:graphicFrameChg>
        <pc:extLst>
          <p:ext xmlns:p="http://schemas.openxmlformats.org/presentationml/2006/main" uri="{D6D511B9-2390-475A-947B-AFAB55BFBCF1}">
            <pc226:cmChg xmlns:pc226="http://schemas.microsoft.com/office/powerpoint/2022/06/main/command" chg="add del">
              <pc226:chgData name="Hailey Rosenthal" userId="fb45a0c6-00ca-416f-a585-0bad0659b280" providerId="ADAL" clId="{7692379D-6C92-4D79-B387-3618828BDC2E}" dt="2024-02-27T16:29:03.060" v="842"/>
              <pc2:cmMkLst xmlns:pc2="http://schemas.microsoft.com/office/powerpoint/2019/9/main/command">
                <pc:docMk/>
                <pc:sldMk cId="729778064" sldId="909"/>
                <pc2:cmMk id="{DB5FEF27-DBFB-4326-B9D8-D5B139C3FFAE}"/>
              </pc2:cmMkLst>
            </pc226:cmChg>
            <pc226:cmChg xmlns:pc226="http://schemas.microsoft.com/office/powerpoint/2022/06/main/command" chg="add mod">
              <pc226:chgData name="Hailey Rosenthal" userId="fb45a0c6-00ca-416f-a585-0bad0659b280" providerId="ADAL" clId="{7692379D-6C92-4D79-B387-3618828BDC2E}" dt="2024-02-27T22:15:53.068" v="878"/>
              <pc2:cmMkLst xmlns:pc2="http://schemas.microsoft.com/office/powerpoint/2019/9/main/command">
                <pc:docMk/>
                <pc:sldMk cId="729778064" sldId="909"/>
                <pc2:cmMk id="{41618EF5-B845-49BE-B07F-132A0039C8D3}"/>
              </pc2:cmMkLst>
            </pc226:cmChg>
          </p:ext>
        </pc:extLst>
      </pc:sldChg>
      <pc:sldChg chg="modSp add mod modNotesTx">
        <pc:chgData name="Hailey Rosenthal" userId="fb45a0c6-00ca-416f-a585-0bad0659b280" providerId="ADAL" clId="{7692379D-6C92-4D79-B387-3618828BDC2E}" dt="2024-02-29T22:04:37.870" v="1663" actId="20577"/>
        <pc:sldMkLst>
          <pc:docMk/>
          <pc:sldMk cId="873044978" sldId="910"/>
        </pc:sldMkLst>
        <pc:spChg chg="mod">
          <ac:chgData name="Hailey Rosenthal" userId="fb45a0c6-00ca-416f-a585-0bad0659b280" providerId="ADAL" clId="{7692379D-6C92-4D79-B387-3618828BDC2E}" dt="2024-02-27T00:42:30.172" v="800" actId="13926"/>
          <ac:spMkLst>
            <pc:docMk/>
            <pc:sldMk cId="873044978" sldId="910"/>
            <ac:spMk id="7" creationId="{00000000-0000-0000-0000-000000000000}"/>
          </ac:spMkLst>
        </pc:spChg>
        <pc:graphicFrameChg chg="mod modGraphic">
          <ac:chgData name="Hailey Rosenthal" userId="fb45a0c6-00ca-416f-a585-0bad0659b280" providerId="ADAL" clId="{7692379D-6C92-4D79-B387-3618828BDC2E}" dt="2024-02-29T22:04:37.870" v="1663" actId="20577"/>
          <ac:graphicFrameMkLst>
            <pc:docMk/>
            <pc:sldMk cId="873044978" sldId="910"/>
            <ac:graphicFrameMk id="2" creationId="{59774FF8-A86D-4EC5-AFCB-D5652B79ADD9}"/>
          </ac:graphicFrameMkLst>
        </pc:graphicFrameChg>
      </pc:sldChg>
      <pc:sldChg chg="addSp delSp modSp new mod modClrScheme chgLayout modNotesTx">
        <pc:chgData name="Hailey Rosenthal" userId="fb45a0c6-00ca-416f-a585-0bad0659b280" providerId="ADAL" clId="{7692379D-6C92-4D79-B387-3618828BDC2E}" dt="2024-02-29T23:45:31.987" v="2052" actId="255"/>
        <pc:sldMkLst>
          <pc:docMk/>
          <pc:sldMk cId="3225970130" sldId="912"/>
        </pc:sldMkLst>
        <pc:spChg chg="add del">
          <ac:chgData name="Hailey Rosenthal" userId="fb45a0c6-00ca-416f-a585-0bad0659b280" providerId="ADAL" clId="{7692379D-6C92-4D79-B387-3618828BDC2E}" dt="2024-02-28T22:41:58.701" v="1393" actId="26606"/>
          <ac:spMkLst>
            <pc:docMk/>
            <pc:sldMk cId="3225970130" sldId="912"/>
            <ac:spMk id="2" creationId="{71BF0B8F-F991-E1BA-E40D-C40B79303EDC}"/>
          </ac:spMkLst>
        </pc:spChg>
        <pc:spChg chg="del">
          <ac:chgData name="Hailey Rosenthal" userId="fb45a0c6-00ca-416f-a585-0bad0659b280" providerId="ADAL" clId="{7692379D-6C92-4D79-B387-3618828BDC2E}" dt="2024-02-28T22:41:27.714" v="1376" actId="478"/>
          <ac:spMkLst>
            <pc:docMk/>
            <pc:sldMk cId="3225970130" sldId="912"/>
            <ac:spMk id="3" creationId="{813F77DE-D616-E005-74F3-B72C2274817D}"/>
          </ac:spMkLst>
        </pc:spChg>
        <pc:spChg chg="del">
          <ac:chgData name="Hailey Rosenthal" userId="fb45a0c6-00ca-416f-a585-0bad0659b280" providerId="ADAL" clId="{7692379D-6C92-4D79-B387-3618828BDC2E}" dt="2024-02-28T22:41:29.721" v="1377" actId="478"/>
          <ac:spMkLst>
            <pc:docMk/>
            <pc:sldMk cId="3225970130" sldId="912"/>
            <ac:spMk id="4" creationId="{A72187DD-080E-91DC-505B-8E8A5FAE31D0}"/>
          </ac:spMkLst>
        </pc:spChg>
        <pc:spChg chg="mod ord">
          <ac:chgData name="Hailey Rosenthal" userId="fb45a0c6-00ca-416f-a585-0bad0659b280" providerId="ADAL" clId="{7692379D-6C92-4D79-B387-3618828BDC2E}" dt="2024-02-28T22:41:58.701" v="1393" actId="26606"/>
          <ac:spMkLst>
            <pc:docMk/>
            <pc:sldMk cId="3225970130" sldId="912"/>
            <ac:spMk id="5" creationId="{FD5CE233-088C-A8C3-AC23-34E3D6122550}"/>
          </ac:spMkLst>
        </pc:spChg>
        <pc:spChg chg="add del mod">
          <ac:chgData name="Hailey Rosenthal" userId="fb45a0c6-00ca-416f-a585-0bad0659b280" providerId="ADAL" clId="{7692379D-6C92-4D79-B387-3618828BDC2E}" dt="2024-02-28T22:41:51.886" v="1390" actId="26606"/>
          <ac:spMkLst>
            <pc:docMk/>
            <pc:sldMk cId="3225970130" sldId="912"/>
            <ac:spMk id="9" creationId="{2A220185-CB82-B35F-C529-2B9492590CD7}"/>
          </ac:spMkLst>
        </pc:spChg>
        <pc:spChg chg="add del">
          <ac:chgData name="Hailey Rosenthal" userId="fb45a0c6-00ca-416f-a585-0bad0659b280" providerId="ADAL" clId="{7692379D-6C92-4D79-B387-3618828BDC2E}" dt="2024-02-28T22:41:58.687" v="1392" actId="26606"/>
          <ac:spMkLst>
            <pc:docMk/>
            <pc:sldMk cId="3225970130" sldId="912"/>
            <ac:spMk id="11" creationId="{29BC94C3-9D7E-2DD8-EA63-96607284A150}"/>
          </ac:spMkLst>
        </pc:spChg>
        <pc:spChg chg="add del mod">
          <ac:chgData name="Hailey Rosenthal" userId="fb45a0c6-00ca-416f-a585-0bad0659b280" providerId="ADAL" clId="{7692379D-6C92-4D79-B387-3618828BDC2E}" dt="2024-02-28T22:41:44.046" v="1386" actId="26606"/>
          <ac:spMkLst>
            <pc:docMk/>
            <pc:sldMk cId="3225970130" sldId="912"/>
            <ac:spMk id="12" creationId="{BED831D6-1AB2-420D-35E5-998B78194E1E}"/>
          </ac:spMkLst>
        </pc:spChg>
        <pc:spChg chg="add del">
          <ac:chgData name="Hailey Rosenthal" userId="fb45a0c6-00ca-416f-a585-0bad0659b280" providerId="ADAL" clId="{7692379D-6C92-4D79-B387-3618828BDC2E}" dt="2024-02-28T22:41:58.687" v="1392" actId="26606"/>
          <ac:spMkLst>
            <pc:docMk/>
            <pc:sldMk cId="3225970130" sldId="912"/>
            <ac:spMk id="14" creationId="{72F9C5C4-C150-C95B-CBBE-00589CB3D690}"/>
          </ac:spMkLst>
        </pc:spChg>
        <pc:spChg chg="add del">
          <ac:chgData name="Hailey Rosenthal" userId="fb45a0c6-00ca-416f-a585-0bad0659b280" providerId="ADAL" clId="{7692379D-6C92-4D79-B387-3618828BDC2E}" dt="2024-02-28T22:44:14.922" v="1430" actId="26606"/>
          <ac:spMkLst>
            <pc:docMk/>
            <pc:sldMk cId="3225970130" sldId="912"/>
            <ac:spMk id="16" creationId="{0665EE42-0016-5F66-F1B2-EEEE12A69C0F}"/>
          </ac:spMkLst>
        </pc:spChg>
        <pc:spChg chg="add mod ord">
          <ac:chgData name="Hailey Rosenthal" userId="fb45a0c6-00ca-416f-a585-0bad0659b280" providerId="ADAL" clId="{7692379D-6C92-4D79-B387-3618828BDC2E}" dt="2024-02-29T23:45:31.987" v="2052" actId="255"/>
          <ac:spMkLst>
            <pc:docMk/>
            <pc:sldMk cId="3225970130" sldId="912"/>
            <ac:spMk id="17" creationId="{6D98B130-F4C4-6F33-A257-D9CDF0540112}"/>
          </ac:spMkLst>
        </pc:spChg>
        <pc:spChg chg="add del">
          <ac:chgData name="Hailey Rosenthal" userId="fb45a0c6-00ca-416f-a585-0bad0659b280" providerId="ADAL" clId="{7692379D-6C92-4D79-B387-3618828BDC2E}" dt="2024-02-28T22:45:44.298" v="1473" actId="26606"/>
          <ac:spMkLst>
            <pc:docMk/>
            <pc:sldMk cId="3225970130" sldId="912"/>
            <ac:spMk id="22" creationId="{E0F03900-10DD-458E-03CC-5CF4D39C2627}"/>
          </ac:spMkLst>
        </pc:spChg>
        <pc:spChg chg="add del">
          <ac:chgData name="Hailey Rosenthal" userId="fb45a0c6-00ca-416f-a585-0bad0659b280" providerId="ADAL" clId="{7692379D-6C92-4D79-B387-3618828BDC2E}" dt="2024-02-28T22:45:57.233" v="1475" actId="26606"/>
          <ac:spMkLst>
            <pc:docMk/>
            <pc:sldMk cId="3225970130" sldId="912"/>
            <ac:spMk id="27" creationId="{46BD3066-B743-6233-47B3-4912B3A5C0CE}"/>
          </ac:spMkLst>
        </pc:spChg>
        <pc:spChg chg="add del">
          <ac:chgData name="Hailey Rosenthal" userId="fb45a0c6-00ca-416f-a585-0bad0659b280" providerId="ADAL" clId="{7692379D-6C92-4D79-B387-3618828BDC2E}" dt="2024-02-28T22:48:05.580" v="1530" actId="26606"/>
          <ac:spMkLst>
            <pc:docMk/>
            <pc:sldMk cId="3225970130" sldId="912"/>
            <ac:spMk id="32" creationId="{9378EC8D-C3B9-FA05-1302-DDF707A7FC21}"/>
          </ac:spMkLst>
        </pc:spChg>
        <pc:spChg chg="add mod">
          <ac:chgData name="Hailey Rosenthal" userId="fb45a0c6-00ca-416f-a585-0bad0659b280" providerId="ADAL" clId="{7692379D-6C92-4D79-B387-3618828BDC2E}" dt="2024-02-28T22:48:45.987" v="1589" actId="20577"/>
          <ac:spMkLst>
            <pc:docMk/>
            <pc:sldMk cId="3225970130" sldId="912"/>
            <ac:spMk id="34" creationId="{EB620B7F-7777-9759-69F1-C20B428C0997}"/>
          </ac:spMkLst>
        </pc:spChg>
        <pc:spChg chg="add del">
          <ac:chgData name="Hailey Rosenthal" userId="fb45a0c6-00ca-416f-a585-0bad0659b280" providerId="ADAL" clId="{7692379D-6C92-4D79-B387-3618828BDC2E}" dt="2024-02-28T22:47:19.634" v="1503" actId="26606"/>
          <ac:spMkLst>
            <pc:docMk/>
            <pc:sldMk cId="3225970130" sldId="912"/>
            <ac:spMk id="37" creationId="{263D39E3-3228-B057-86B2-40E4FE295C17}"/>
          </ac:spMkLst>
        </pc:spChg>
        <pc:picChg chg="add mod ord modCrop">
          <ac:chgData name="Hailey Rosenthal" userId="fb45a0c6-00ca-416f-a585-0bad0659b280" providerId="ADAL" clId="{7692379D-6C92-4D79-B387-3618828BDC2E}" dt="2024-02-28T22:48:05.580" v="1530" actId="26606"/>
          <ac:picMkLst>
            <pc:docMk/>
            <pc:sldMk cId="3225970130" sldId="912"/>
            <ac:picMk id="7" creationId="{DCF66C74-B574-4341-AF7A-FB1D6CEAAFB5}"/>
          </ac:picMkLst>
        </pc:picChg>
      </pc:sldChg>
    </pc:docChg>
  </pc:docChgLst>
  <pc:docChgLst>
    <pc:chgData name="Xu, Yi (DFW)" userId="S::yi.xu@dfw.wa.gov::169203b9-0e99-4fa5-8832-cd42baa3c3ea" providerId="AD" clId="Web-{9D06D87D-A1E2-2828-D9A2-26F672338622}"/>
    <pc:docChg chg="modSld">
      <pc:chgData name="Xu, Yi (DFW)" userId="S::yi.xu@dfw.wa.gov::169203b9-0e99-4fa5-8832-cd42baa3c3ea" providerId="AD" clId="Web-{9D06D87D-A1E2-2828-D9A2-26F672338622}" dt="2024-02-29T22:40:50.881" v="1"/>
      <pc:docMkLst>
        <pc:docMk/>
      </pc:docMkLst>
      <pc:sldChg chg="modSp">
        <pc:chgData name="Xu, Yi (DFW)" userId="S::yi.xu@dfw.wa.gov::169203b9-0e99-4fa5-8832-cd42baa3c3ea" providerId="AD" clId="Web-{9D06D87D-A1E2-2828-D9A2-26F672338622}" dt="2024-02-29T22:40:50.881" v="1"/>
        <pc:sldMkLst>
          <pc:docMk/>
          <pc:sldMk cId="729778064" sldId="909"/>
        </pc:sldMkLst>
        <pc:graphicFrameChg chg="modGraphic">
          <ac:chgData name="Xu, Yi (DFW)" userId="S::yi.xu@dfw.wa.gov::169203b9-0e99-4fa5-8832-cd42baa3c3ea" providerId="AD" clId="Web-{9D06D87D-A1E2-2828-D9A2-26F672338622}" dt="2024-02-29T22:40:50.881" v="1"/>
          <ac:graphicFrameMkLst>
            <pc:docMk/>
            <pc:sldMk cId="729778064" sldId="909"/>
            <ac:graphicFrameMk id="3" creationId="{311DB880-E871-49B8-99BD-C03D2B4841F5}"/>
          </ac:graphicFrameMkLst>
        </pc:graphicFrameChg>
      </pc:sldChg>
    </pc:docChg>
  </pc:docChgLst>
  <pc:docChgLst>
    <pc:chgData name="Rosenthal, Hailey C (DFW)" userId="S::hailey.rosenthal@dfw.wa.gov::fb45a0c6-00ca-416f-a585-0bad0659b280" providerId="AD" clId="Web-{463FEF94-CB21-4A2B-B536-D6AABA60B32E}"/>
    <pc:docChg chg="modSld">
      <pc:chgData name="Rosenthal, Hailey C (DFW)" userId="S::hailey.rosenthal@dfw.wa.gov::fb45a0c6-00ca-416f-a585-0bad0659b280" providerId="AD" clId="Web-{463FEF94-CB21-4A2B-B536-D6AABA60B32E}" dt="2024-02-22T21:55:00.284" v="22" actId="20577"/>
      <pc:docMkLst>
        <pc:docMk/>
      </pc:docMkLst>
      <pc:sldChg chg="modSp">
        <pc:chgData name="Rosenthal, Hailey C (DFW)" userId="S::hailey.rosenthal@dfw.wa.gov::fb45a0c6-00ca-416f-a585-0bad0659b280" providerId="AD" clId="Web-{463FEF94-CB21-4A2B-B536-D6AABA60B32E}" dt="2024-02-22T21:55:00.284" v="22" actId="20577"/>
        <pc:sldMkLst>
          <pc:docMk/>
          <pc:sldMk cId="1453233938" sldId="633"/>
        </pc:sldMkLst>
        <pc:spChg chg="mod">
          <ac:chgData name="Rosenthal, Hailey C (DFW)" userId="S::hailey.rosenthal@dfw.wa.gov::fb45a0c6-00ca-416f-a585-0bad0659b280" providerId="AD" clId="Web-{463FEF94-CB21-4A2B-B536-D6AABA60B32E}" dt="2024-02-22T21:55:00.284" v="22" actId="20577"/>
          <ac:spMkLst>
            <pc:docMk/>
            <pc:sldMk cId="1453233938" sldId="633"/>
            <ac:spMk id="4" creationId="{07B0B299-9342-4DB3-B45F-6CC7FBCC8954}"/>
          </ac:spMkLst>
        </pc:spChg>
      </pc:sldChg>
    </pc:docChg>
  </pc:docChgLst>
  <pc:docChgLst>
    <pc:chgData name="Dapp, Derek R (DFW)" userId="dc943764-6bd6-45c3-ba8f-3e367fa4764d" providerId="ADAL" clId="{8CE106A0-ADF5-4D5F-A6C5-65A8D487ADA4}"/>
    <pc:docChg chg="custSel modSld">
      <pc:chgData name="Dapp, Derek R (DFW)" userId="dc943764-6bd6-45c3-ba8f-3e367fa4764d" providerId="ADAL" clId="{8CE106A0-ADF5-4D5F-A6C5-65A8D487ADA4}" dt="2024-02-29T22:48:58.404" v="43" actId="20577"/>
      <pc:docMkLst>
        <pc:docMk/>
      </pc:docMkLst>
      <pc:sldChg chg="modSp mod">
        <pc:chgData name="Dapp, Derek R (DFW)" userId="dc943764-6bd6-45c3-ba8f-3e367fa4764d" providerId="ADAL" clId="{8CE106A0-ADF5-4D5F-A6C5-65A8D487ADA4}" dt="2024-02-29T22:48:58.404" v="43" actId="20577"/>
        <pc:sldMkLst>
          <pc:docMk/>
          <pc:sldMk cId="4218658141" sldId="812"/>
        </pc:sldMkLst>
        <pc:spChg chg="mod">
          <ac:chgData name="Dapp, Derek R (DFW)" userId="dc943764-6bd6-45c3-ba8f-3e367fa4764d" providerId="ADAL" clId="{8CE106A0-ADF5-4D5F-A6C5-65A8D487ADA4}" dt="2024-02-29T22:48:58.404" v="43" actId="20577"/>
          <ac:spMkLst>
            <pc:docMk/>
            <pc:sldMk cId="4218658141" sldId="812"/>
            <ac:spMk id="5" creationId="{AA5E3E54-F33D-4C42-9F3E-6A54DF4321BD}"/>
          </ac:spMkLst>
        </pc:spChg>
      </pc:sldChg>
      <pc:sldChg chg="addSp modSp mod">
        <pc:chgData name="Dapp, Derek R (DFW)" userId="dc943764-6bd6-45c3-ba8f-3e367fa4764d" providerId="ADAL" clId="{8CE106A0-ADF5-4D5F-A6C5-65A8D487ADA4}" dt="2024-02-29T22:37:29.166" v="4" actId="14100"/>
        <pc:sldMkLst>
          <pc:docMk/>
          <pc:sldMk cId="137124058" sldId="813"/>
        </pc:sldMkLst>
        <pc:picChg chg="add mod">
          <ac:chgData name="Dapp, Derek R (DFW)" userId="dc943764-6bd6-45c3-ba8f-3e367fa4764d" providerId="ADAL" clId="{8CE106A0-ADF5-4D5F-A6C5-65A8D487ADA4}" dt="2024-02-29T22:37:29.166" v="4" actId="14100"/>
          <ac:picMkLst>
            <pc:docMk/>
            <pc:sldMk cId="137124058" sldId="813"/>
            <ac:picMk id="2" creationId="{C439E100-CECF-F838-84A8-36CA279C7FA1}"/>
          </ac:picMkLst>
        </pc:picChg>
      </pc:sldChg>
      <pc:sldChg chg="addSp modSp mod">
        <pc:chgData name="Dapp, Derek R (DFW)" userId="dc943764-6bd6-45c3-ba8f-3e367fa4764d" providerId="ADAL" clId="{8CE106A0-ADF5-4D5F-A6C5-65A8D487ADA4}" dt="2024-02-29T22:38:16.982" v="8" actId="1076"/>
        <pc:sldMkLst>
          <pc:docMk/>
          <pc:sldMk cId="2439021548" sldId="814"/>
        </pc:sldMkLst>
        <pc:picChg chg="add mod">
          <ac:chgData name="Dapp, Derek R (DFW)" userId="dc943764-6bd6-45c3-ba8f-3e367fa4764d" providerId="ADAL" clId="{8CE106A0-ADF5-4D5F-A6C5-65A8D487ADA4}" dt="2024-02-29T22:38:16.982" v="8" actId="1076"/>
          <ac:picMkLst>
            <pc:docMk/>
            <pc:sldMk cId="2439021548" sldId="814"/>
            <ac:picMk id="2" creationId="{764CA05D-9D56-9F3D-F9CD-A6CBA6CBD759}"/>
          </ac:picMkLst>
        </pc:picChg>
      </pc:sldChg>
    </pc:docChg>
  </pc:docChgLst>
  <pc:docChgLst>
    <pc:chgData name="Simonsen, Kirsten (DFW)" userId="34bf0a08-3106-4d68-9b9b-d2384df4a97d" providerId="ADAL" clId="{A7951A35-92A7-4A55-A671-1C4D62F9C017}"/>
    <pc:docChg chg="undo custSel addSld delSld modSld sldOrd modMainMaster modNotesMaster">
      <pc:chgData name="Simonsen, Kirsten (DFW)" userId="34bf0a08-3106-4d68-9b9b-d2384df4a97d" providerId="ADAL" clId="{A7951A35-92A7-4A55-A671-1C4D62F9C017}" dt="2024-03-01T18:06:27.190" v="1728" actId="20577"/>
      <pc:docMkLst>
        <pc:docMk/>
      </pc:docMkLst>
      <pc:sldChg chg="modSp mod">
        <pc:chgData name="Simonsen, Kirsten (DFW)" userId="34bf0a08-3106-4d68-9b9b-d2384df4a97d" providerId="ADAL" clId="{A7951A35-92A7-4A55-A671-1C4D62F9C017}" dt="2024-02-27T00:59:47.367" v="35"/>
        <pc:sldMkLst>
          <pc:docMk/>
          <pc:sldMk cId="0" sldId="296"/>
        </pc:sldMkLst>
        <pc:spChg chg="mod">
          <ac:chgData name="Simonsen, Kirsten (DFW)" userId="34bf0a08-3106-4d68-9b9b-d2384df4a97d" providerId="ADAL" clId="{A7951A35-92A7-4A55-A671-1C4D62F9C017}" dt="2024-02-27T00:59:47.367" v="35"/>
          <ac:spMkLst>
            <pc:docMk/>
            <pc:sldMk cId="0" sldId="296"/>
            <ac:spMk id="3" creationId="{00000000-0000-0000-0000-000000000000}"/>
          </ac:spMkLst>
        </pc:spChg>
      </pc:sldChg>
      <pc:sldChg chg="addSp delSp modSp mod setBg modClrScheme chgLayout">
        <pc:chgData name="Simonsen, Kirsten (DFW)" userId="34bf0a08-3106-4d68-9b9b-d2384df4a97d" providerId="ADAL" clId="{A7951A35-92A7-4A55-A671-1C4D62F9C017}" dt="2024-03-01T06:49:34.570" v="1727" actId="478"/>
        <pc:sldMkLst>
          <pc:docMk/>
          <pc:sldMk cId="1907497527" sldId="330"/>
        </pc:sldMkLst>
        <pc:spChg chg="mod ord">
          <ac:chgData name="Simonsen, Kirsten (DFW)" userId="34bf0a08-3106-4d68-9b9b-d2384df4a97d" providerId="ADAL" clId="{A7951A35-92A7-4A55-A671-1C4D62F9C017}" dt="2024-02-27T01:10:59.106" v="93" actId="26606"/>
          <ac:spMkLst>
            <pc:docMk/>
            <pc:sldMk cId="1907497527" sldId="330"/>
            <ac:spMk id="7" creationId="{1EFB2546-7A18-4DC3-8C89-221B58EF4E93}"/>
          </ac:spMkLst>
        </pc:spChg>
        <pc:spChg chg="add del">
          <ac:chgData name="Simonsen, Kirsten (DFW)" userId="34bf0a08-3106-4d68-9b9b-d2384df4a97d" providerId="ADAL" clId="{A7951A35-92A7-4A55-A671-1C4D62F9C017}" dt="2024-03-01T06:49:34.570" v="1727" actId="478"/>
          <ac:spMkLst>
            <pc:docMk/>
            <pc:sldMk cId="1907497527" sldId="330"/>
            <ac:spMk id="12" creationId="{EDA40D01-1899-A58D-0B3E-FC202F2408CC}"/>
          </ac:spMkLst>
        </pc:spChg>
        <pc:picChg chg="mod ord">
          <ac:chgData name="Simonsen, Kirsten (DFW)" userId="34bf0a08-3106-4d68-9b9b-d2384df4a97d" providerId="ADAL" clId="{A7951A35-92A7-4A55-A671-1C4D62F9C017}" dt="2024-02-27T01:10:59.106" v="93" actId="26606"/>
          <ac:picMkLst>
            <pc:docMk/>
            <pc:sldMk cId="1907497527" sldId="330"/>
            <ac:picMk id="4" creationId="{FB30B642-CF89-4958-90A1-83D461B6D0B1}"/>
          </ac:picMkLst>
        </pc:picChg>
      </pc:sldChg>
      <pc:sldChg chg="modSp mod modCm chgLayout">
        <pc:chgData name="Simonsen, Kirsten (DFW)" userId="34bf0a08-3106-4d68-9b9b-d2384df4a97d" providerId="ADAL" clId="{A7951A35-92A7-4A55-A671-1C4D62F9C017}" dt="2024-03-01T06:01:08.201" v="1518" actId="20577"/>
        <pc:sldMkLst>
          <pc:docMk/>
          <pc:sldMk cId="2904498259" sldId="367"/>
        </pc:sldMkLst>
        <pc:spChg chg="mod ord">
          <ac:chgData name="Simonsen, Kirsten (DFW)" userId="34bf0a08-3106-4d68-9b9b-d2384df4a97d" providerId="ADAL" clId="{A7951A35-92A7-4A55-A671-1C4D62F9C017}" dt="2024-03-01T06:01:08.201" v="1518" actId="20577"/>
          <ac:spMkLst>
            <pc:docMk/>
            <pc:sldMk cId="2904498259" sldId="367"/>
            <ac:spMk id="3" creationId="{59619F4A-9B59-4B9C-ACCE-49B48F9258FD}"/>
          </ac:spMkLst>
        </pc:spChg>
        <pc:spChg chg="mod">
          <ac:chgData name="Simonsen, Kirsten (DFW)" userId="34bf0a08-3106-4d68-9b9b-d2384df4a97d" providerId="ADAL" clId="{A7951A35-92A7-4A55-A671-1C4D62F9C017}" dt="2024-03-01T00:45:10.242" v="1396" actId="1076"/>
          <ac:spMkLst>
            <pc:docMk/>
            <pc:sldMk cId="2904498259" sldId="367"/>
            <ac:spMk id="6" creationId="{14FBB255-965A-42C1-B9BC-B698A126B19F}"/>
          </ac:spMkLst>
        </pc:spChg>
        <pc:spChg chg="mod">
          <ac:chgData name="Simonsen, Kirsten (DFW)" userId="34bf0a08-3106-4d68-9b9b-d2384df4a97d" providerId="ADAL" clId="{A7951A35-92A7-4A55-A671-1C4D62F9C017}" dt="2024-03-01T00:48:27.068" v="1439" actId="1036"/>
          <ac:spMkLst>
            <pc:docMk/>
            <pc:sldMk cId="2904498259" sldId="367"/>
            <ac:spMk id="7" creationId="{F53DCF78-A5C0-4B18-83FC-B90491F5F20C}"/>
          </ac:spMkLst>
        </pc:spChg>
        <pc:spChg chg="mod ord">
          <ac:chgData name="Simonsen, Kirsten (DFW)" userId="34bf0a08-3106-4d68-9b9b-d2384df4a97d" providerId="ADAL" clId="{A7951A35-92A7-4A55-A671-1C4D62F9C017}" dt="2024-03-01T00:47:40.844" v="1427" actId="27636"/>
          <ac:spMkLst>
            <pc:docMk/>
            <pc:sldMk cId="2904498259" sldId="367"/>
            <ac:spMk id="8" creationId="{2B103C0D-735E-4BD1-AD49-45CE75256280}"/>
          </ac:spMkLst>
        </pc:spChg>
        <pc:extLst>
          <p:ext xmlns:p="http://schemas.openxmlformats.org/presentationml/2006/main" uri="{D6D511B9-2390-475A-947B-AFAB55BFBCF1}">
            <pc226:cmChg xmlns:pc226="http://schemas.microsoft.com/office/powerpoint/2022/06/main/command" chg="mod">
              <pc226:chgData name="Simonsen, Kirsten (DFW)" userId="34bf0a08-3106-4d68-9b9b-d2384df4a97d" providerId="ADAL" clId="{A7951A35-92A7-4A55-A671-1C4D62F9C017}" dt="2024-03-01T06:01:08.201" v="1518" actId="20577"/>
              <pc2:cmMkLst xmlns:pc2="http://schemas.microsoft.com/office/powerpoint/2019/9/main/command">
                <pc:docMk/>
                <pc:sldMk cId="2904498259" sldId="367"/>
                <pc2:cmMk id="{2C5E072D-E9D6-4FBB-8692-BE989DFA759E}"/>
              </pc2:cmMkLst>
            </pc226:cmChg>
            <pc226:cmChg xmlns:pc226="http://schemas.microsoft.com/office/powerpoint/2022/06/main/command" chg="mod">
              <pc226:chgData name="Simonsen, Kirsten (DFW)" userId="34bf0a08-3106-4d68-9b9b-d2384df4a97d" providerId="ADAL" clId="{A7951A35-92A7-4A55-A671-1C4D62F9C017}" dt="2024-03-01T06:01:08.201" v="1518" actId="20577"/>
              <pc2:cmMkLst xmlns:pc2="http://schemas.microsoft.com/office/powerpoint/2019/9/main/command">
                <pc:docMk/>
                <pc:sldMk cId="2904498259" sldId="367"/>
                <pc2:cmMk id="{09CB2B63-ED32-4494-9A41-C67786ADBE22}"/>
              </pc2:cmMkLst>
            </pc226:cmChg>
          </p:ext>
        </pc:extLst>
      </pc:sldChg>
      <pc:sldChg chg="modSp mod modNotes">
        <pc:chgData name="Simonsen, Kirsten (DFW)" userId="34bf0a08-3106-4d68-9b9b-d2384df4a97d" providerId="ADAL" clId="{A7951A35-92A7-4A55-A671-1C4D62F9C017}" dt="2024-02-29T17:55:44.439" v="567" actId="1076"/>
        <pc:sldMkLst>
          <pc:docMk/>
          <pc:sldMk cId="1782934796" sldId="414"/>
        </pc:sldMkLst>
        <pc:spChg chg="mod">
          <ac:chgData name="Simonsen, Kirsten (DFW)" userId="34bf0a08-3106-4d68-9b9b-d2384df4a97d" providerId="ADAL" clId="{A7951A35-92A7-4A55-A671-1C4D62F9C017}" dt="2024-02-27T00:59:47.367" v="35"/>
          <ac:spMkLst>
            <pc:docMk/>
            <pc:sldMk cId="1782934796" sldId="414"/>
            <ac:spMk id="2" creationId="{00000000-0000-0000-0000-000000000000}"/>
          </ac:spMkLst>
        </pc:spChg>
        <pc:spChg chg="mod">
          <ac:chgData name="Simonsen, Kirsten (DFW)" userId="34bf0a08-3106-4d68-9b9b-d2384df4a97d" providerId="ADAL" clId="{A7951A35-92A7-4A55-A671-1C4D62F9C017}" dt="2024-02-27T00:59:47.367" v="35"/>
          <ac:spMkLst>
            <pc:docMk/>
            <pc:sldMk cId="1782934796" sldId="414"/>
            <ac:spMk id="3" creationId="{8696603F-6374-4488-A27F-9175B51573BB}"/>
          </ac:spMkLst>
        </pc:spChg>
        <pc:spChg chg="mod">
          <ac:chgData name="Simonsen, Kirsten (DFW)" userId="34bf0a08-3106-4d68-9b9b-d2384df4a97d" providerId="ADAL" clId="{A7951A35-92A7-4A55-A671-1C4D62F9C017}" dt="2024-02-29T17:55:44.439" v="567" actId="1076"/>
          <ac:spMkLst>
            <pc:docMk/>
            <pc:sldMk cId="1782934796" sldId="414"/>
            <ac:spMk id="4" creationId="{E49C2340-C2AB-4ECE-B421-A7A7E37EFB4F}"/>
          </ac:spMkLst>
        </pc:spChg>
        <pc:spChg chg="mod">
          <ac:chgData name="Simonsen, Kirsten (DFW)" userId="34bf0a08-3106-4d68-9b9b-d2384df4a97d" providerId="ADAL" clId="{A7951A35-92A7-4A55-A671-1C4D62F9C017}" dt="2024-02-27T00:59:47.367" v="35"/>
          <ac:spMkLst>
            <pc:docMk/>
            <pc:sldMk cId="1782934796" sldId="414"/>
            <ac:spMk id="6" creationId="{AE5ED1BD-C448-4045-976B-652AAEF21719}"/>
          </ac:spMkLst>
        </pc:spChg>
        <pc:spChg chg="mod">
          <ac:chgData name="Simonsen, Kirsten (DFW)" userId="34bf0a08-3106-4d68-9b9b-d2384df4a97d" providerId="ADAL" clId="{A7951A35-92A7-4A55-A671-1C4D62F9C017}" dt="2024-02-27T00:59:47.367" v="35"/>
          <ac:spMkLst>
            <pc:docMk/>
            <pc:sldMk cId="1782934796" sldId="414"/>
            <ac:spMk id="7" creationId="{8AFB2B6E-E9C4-4A46-AB91-4D0FF6AE4E91}"/>
          </ac:spMkLst>
        </pc:spChg>
        <pc:spChg chg="mod">
          <ac:chgData name="Simonsen, Kirsten (DFW)" userId="34bf0a08-3106-4d68-9b9b-d2384df4a97d" providerId="ADAL" clId="{A7951A35-92A7-4A55-A671-1C4D62F9C017}" dt="2024-02-29T17:55:38.503" v="566" actId="1076"/>
          <ac:spMkLst>
            <pc:docMk/>
            <pc:sldMk cId="1782934796" sldId="414"/>
            <ac:spMk id="9" creationId="{100A900A-3100-40A2-9B67-6FE90E4B837F}"/>
          </ac:spMkLst>
        </pc:spChg>
        <pc:grpChg chg="mod">
          <ac:chgData name="Simonsen, Kirsten (DFW)" userId="34bf0a08-3106-4d68-9b9b-d2384df4a97d" providerId="ADAL" clId="{A7951A35-92A7-4A55-A671-1C4D62F9C017}" dt="2024-02-27T00:59:47.367" v="35"/>
          <ac:grpSpMkLst>
            <pc:docMk/>
            <pc:sldMk cId="1782934796" sldId="414"/>
            <ac:grpSpMk id="5" creationId="{EC2F369C-4851-4E22-9D25-EC5AE56F5A92}"/>
          </ac:grpSpMkLst>
        </pc:grpChg>
        <pc:picChg chg="mod">
          <ac:chgData name="Simonsen, Kirsten (DFW)" userId="34bf0a08-3106-4d68-9b9b-d2384df4a97d" providerId="ADAL" clId="{A7951A35-92A7-4A55-A671-1C4D62F9C017}" dt="2024-02-29T17:55:29.287" v="564" actId="1076"/>
          <ac:picMkLst>
            <pc:docMk/>
            <pc:sldMk cId="1782934796" sldId="414"/>
            <ac:picMk id="8" creationId="{C9CDE153-EAD4-435C-852B-4EF27EE3C583}"/>
          </ac:picMkLst>
        </pc:picChg>
      </pc:sldChg>
      <pc:sldChg chg="addSp modSp mod">
        <pc:chgData name="Simonsen, Kirsten (DFW)" userId="34bf0a08-3106-4d68-9b9b-d2384df4a97d" providerId="ADAL" clId="{A7951A35-92A7-4A55-A671-1C4D62F9C017}" dt="2024-03-01T06:02:47.440" v="1532" actId="1076"/>
        <pc:sldMkLst>
          <pc:docMk/>
          <pc:sldMk cId="1966678873" sldId="460"/>
        </pc:sldMkLst>
        <pc:spChg chg="mod">
          <ac:chgData name="Simonsen, Kirsten (DFW)" userId="34bf0a08-3106-4d68-9b9b-d2384df4a97d" providerId="ADAL" clId="{A7951A35-92A7-4A55-A671-1C4D62F9C017}" dt="2024-03-01T06:01:46.654" v="1525" actId="27636"/>
          <ac:spMkLst>
            <pc:docMk/>
            <pc:sldMk cId="1966678873" sldId="460"/>
            <ac:spMk id="3" creationId="{EE2523CB-FCDA-4C11-8CD5-00FA808BFB6D}"/>
          </ac:spMkLst>
        </pc:spChg>
        <pc:picChg chg="add mod">
          <ac:chgData name="Simonsen, Kirsten (DFW)" userId="34bf0a08-3106-4d68-9b9b-d2384df4a97d" providerId="ADAL" clId="{A7951A35-92A7-4A55-A671-1C4D62F9C017}" dt="2024-03-01T06:02:47.440" v="1532" actId="1076"/>
          <ac:picMkLst>
            <pc:docMk/>
            <pc:sldMk cId="1966678873" sldId="460"/>
            <ac:picMk id="5" creationId="{86170EC7-ECB9-C4A6-50E9-FF555A897CBF}"/>
          </ac:picMkLst>
        </pc:picChg>
      </pc:sldChg>
      <pc:sldChg chg="modSp mod">
        <pc:chgData name="Simonsen, Kirsten (DFW)" userId="34bf0a08-3106-4d68-9b9b-d2384df4a97d" providerId="ADAL" clId="{A7951A35-92A7-4A55-A671-1C4D62F9C017}" dt="2024-03-01T06:01:01.519" v="1517" actId="20577"/>
        <pc:sldMkLst>
          <pc:docMk/>
          <pc:sldMk cId="2779711526" sldId="584"/>
        </pc:sldMkLst>
        <pc:spChg chg="mod">
          <ac:chgData name="Simonsen, Kirsten (DFW)" userId="34bf0a08-3106-4d68-9b9b-d2384df4a97d" providerId="ADAL" clId="{A7951A35-92A7-4A55-A671-1C4D62F9C017}" dt="2024-03-01T06:01:01.519" v="1517" actId="20577"/>
          <ac:spMkLst>
            <pc:docMk/>
            <pc:sldMk cId="2779711526" sldId="584"/>
            <ac:spMk id="3" creationId="{4FD8BADB-AFBE-41DA-832B-6DEC604333BB}"/>
          </ac:spMkLst>
        </pc:spChg>
      </pc:sldChg>
      <pc:sldChg chg="delSp modSp mod">
        <pc:chgData name="Simonsen, Kirsten (DFW)" userId="34bf0a08-3106-4d68-9b9b-d2384df4a97d" providerId="ADAL" clId="{A7951A35-92A7-4A55-A671-1C4D62F9C017}" dt="2024-02-28T21:53:13.088" v="109" actId="1076"/>
        <pc:sldMkLst>
          <pc:docMk/>
          <pc:sldMk cId="998853318" sldId="610"/>
        </pc:sldMkLst>
        <pc:spChg chg="del">
          <ac:chgData name="Simonsen, Kirsten (DFW)" userId="34bf0a08-3106-4d68-9b9b-d2384df4a97d" providerId="ADAL" clId="{A7951A35-92A7-4A55-A671-1C4D62F9C017}" dt="2024-02-27T01:07:42.402" v="71" actId="478"/>
          <ac:spMkLst>
            <pc:docMk/>
            <pc:sldMk cId="998853318" sldId="610"/>
            <ac:spMk id="8" creationId="{1952C55C-E420-5311-4342-9E476DDB542A}"/>
          </ac:spMkLst>
        </pc:spChg>
        <pc:graphicFrameChg chg="mod modGraphic">
          <ac:chgData name="Simonsen, Kirsten (DFW)" userId="34bf0a08-3106-4d68-9b9b-d2384df4a97d" providerId="ADAL" clId="{A7951A35-92A7-4A55-A671-1C4D62F9C017}" dt="2024-02-28T21:53:13.088" v="109" actId="1076"/>
          <ac:graphicFrameMkLst>
            <pc:docMk/>
            <pc:sldMk cId="998853318" sldId="610"/>
            <ac:graphicFrameMk id="7" creationId="{2F1E6851-B9AF-46CD-84A7-021C64F8E75D}"/>
          </ac:graphicFrameMkLst>
        </pc:graphicFrameChg>
      </pc:sldChg>
      <pc:sldChg chg="addSp delSp modSp mod">
        <pc:chgData name="Simonsen, Kirsten (DFW)" userId="34bf0a08-3106-4d68-9b9b-d2384df4a97d" providerId="ADAL" clId="{A7951A35-92A7-4A55-A671-1C4D62F9C017}" dt="2024-02-29T18:09:48.250" v="671" actId="404"/>
        <pc:sldMkLst>
          <pc:docMk/>
          <pc:sldMk cId="2022862903" sldId="611"/>
        </pc:sldMkLst>
        <pc:spChg chg="add del mod">
          <ac:chgData name="Simonsen, Kirsten (DFW)" userId="34bf0a08-3106-4d68-9b9b-d2384df4a97d" providerId="ADAL" clId="{A7951A35-92A7-4A55-A671-1C4D62F9C017}" dt="2024-02-27T01:09:33.556" v="84"/>
          <ac:spMkLst>
            <pc:docMk/>
            <pc:sldMk cId="2022862903" sldId="611"/>
            <ac:spMk id="4" creationId="{DAB61C0B-1434-DE2F-8DFD-6292F12AFFE2}"/>
          </ac:spMkLst>
        </pc:spChg>
        <pc:spChg chg="del">
          <ac:chgData name="Simonsen, Kirsten (DFW)" userId="34bf0a08-3106-4d68-9b9b-d2384df4a97d" providerId="ADAL" clId="{A7951A35-92A7-4A55-A671-1C4D62F9C017}" dt="2024-02-27T01:08:20.347" v="76" actId="478"/>
          <ac:spMkLst>
            <pc:docMk/>
            <pc:sldMk cId="2022862903" sldId="611"/>
            <ac:spMk id="5" creationId="{AA532AC6-0A93-ED7B-32B5-829F9FC25A57}"/>
          </ac:spMkLst>
        </pc:spChg>
        <pc:spChg chg="add mod">
          <ac:chgData name="Simonsen, Kirsten (DFW)" userId="34bf0a08-3106-4d68-9b9b-d2384df4a97d" providerId="ADAL" clId="{A7951A35-92A7-4A55-A671-1C4D62F9C017}" dt="2024-02-29T18:09:43.993" v="670" actId="403"/>
          <ac:spMkLst>
            <pc:docMk/>
            <pc:sldMk cId="2022862903" sldId="611"/>
            <ac:spMk id="6" creationId="{C3B8DDE6-171C-D12B-DE74-E67EA20B7DC7}"/>
          </ac:spMkLst>
        </pc:spChg>
        <pc:spChg chg="add mod">
          <ac:chgData name="Simonsen, Kirsten (DFW)" userId="34bf0a08-3106-4d68-9b9b-d2384df4a97d" providerId="ADAL" clId="{A7951A35-92A7-4A55-A671-1C4D62F9C017}" dt="2024-02-29T18:09:48.250" v="671" actId="404"/>
          <ac:spMkLst>
            <pc:docMk/>
            <pc:sldMk cId="2022862903" sldId="611"/>
            <ac:spMk id="7" creationId="{4246DC63-DB50-9586-C47D-E6D9CBEAB4C4}"/>
          </ac:spMkLst>
        </pc:spChg>
        <pc:graphicFrameChg chg="modGraphic">
          <ac:chgData name="Simonsen, Kirsten (DFW)" userId="34bf0a08-3106-4d68-9b9b-d2384df4a97d" providerId="ADAL" clId="{A7951A35-92A7-4A55-A671-1C4D62F9C017}" dt="2024-02-28T21:52:42.279" v="106" actId="403"/>
          <ac:graphicFrameMkLst>
            <pc:docMk/>
            <pc:sldMk cId="2022862903" sldId="611"/>
            <ac:graphicFrameMk id="3" creationId="{83478CF6-88AD-F2A4-EF23-878E0A45BE08}"/>
          </ac:graphicFrameMkLst>
        </pc:graphicFrameChg>
      </pc:sldChg>
      <pc:sldChg chg="addSp delSp modSp mod modClrScheme modShow chgLayout">
        <pc:chgData name="Simonsen, Kirsten (DFW)" userId="34bf0a08-3106-4d68-9b9b-d2384df4a97d" providerId="ADAL" clId="{A7951A35-92A7-4A55-A671-1C4D62F9C017}" dt="2024-03-01T06:01:28.799" v="1519" actId="729"/>
        <pc:sldMkLst>
          <pc:docMk/>
          <pc:sldMk cId="1069350720" sldId="629"/>
        </pc:sldMkLst>
        <pc:spChg chg="add del mod ord">
          <ac:chgData name="Simonsen, Kirsten (DFW)" userId="34bf0a08-3106-4d68-9b9b-d2384df4a97d" providerId="ADAL" clId="{A7951A35-92A7-4A55-A671-1C4D62F9C017}" dt="2024-02-27T01:01:59.826" v="46" actId="700"/>
          <ac:spMkLst>
            <pc:docMk/>
            <pc:sldMk cId="1069350720" sldId="629"/>
            <ac:spMk id="2" creationId="{B17A3972-AB27-B5D2-0474-C1E2AC0AA5D6}"/>
          </ac:spMkLst>
        </pc:spChg>
        <pc:spChg chg="mod">
          <ac:chgData name="Simonsen, Kirsten (DFW)" userId="34bf0a08-3106-4d68-9b9b-d2384df4a97d" providerId="ADAL" clId="{A7951A35-92A7-4A55-A671-1C4D62F9C017}" dt="2024-02-27T01:03:12.162" v="62" actId="403"/>
          <ac:spMkLst>
            <pc:docMk/>
            <pc:sldMk cId="1069350720" sldId="629"/>
            <ac:spMk id="12" creationId="{BC328A6D-6B15-4169-B55B-6F171EDCFC66}"/>
          </ac:spMkLst>
        </pc:spChg>
        <pc:picChg chg="mod">
          <ac:chgData name="Simonsen, Kirsten (DFW)" userId="34bf0a08-3106-4d68-9b9b-d2384df4a97d" providerId="ADAL" clId="{A7951A35-92A7-4A55-A671-1C4D62F9C017}" dt="2024-02-27T01:00:46.756" v="40" actId="14100"/>
          <ac:picMkLst>
            <pc:docMk/>
            <pc:sldMk cId="1069350720" sldId="629"/>
            <ac:picMk id="4" creationId="{AD9B1944-4C83-4CE9-81C9-9F17BABA105E}"/>
          </ac:picMkLst>
        </pc:picChg>
        <pc:picChg chg="mod">
          <ac:chgData name="Simonsen, Kirsten (DFW)" userId="34bf0a08-3106-4d68-9b9b-d2384df4a97d" providerId="ADAL" clId="{A7951A35-92A7-4A55-A671-1C4D62F9C017}" dt="2024-02-27T01:00:38.692" v="38" actId="14100"/>
          <ac:picMkLst>
            <pc:docMk/>
            <pc:sldMk cId="1069350720" sldId="629"/>
            <ac:picMk id="6" creationId="{FDA2FC30-4715-439A-946F-086B4DCDC31C}"/>
          </ac:picMkLst>
        </pc:picChg>
        <pc:picChg chg="add del mod">
          <ac:chgData name="Simonsen, Kirsten (DFW)" userId="34bf0a08-3106-4d68-9b9b-d2384df4a97d" providerId="ADAL" clId="{A7951A35-92A7-4A55-A671-1C4D62F9C017}" dt="2024-02-27T01:01:59.157" v="45" actId="1076"/>
          <ac:picMkLst>
            <pc:docMk/>
            <pc:sldMk cId="1069350720" sldId="629"/>
            <ac:picMk id="8" creationId="{FDF31484-AC47-4EB2-91B6-AF5D47ECF5DD}"/>
          </ac:picMkLst>
        </pc:picChg>
      </pc:sldChg>
      <pc:sldChg chg="modSp del mod">
        <pc:chgData name="Simonsen, Kirsten (DFW)" userId="34bf0a08-3106-4d68-9b9b-d2384df4a97d" providerId="ADAL" clId="{A7951A35-92A7-4A55-A671-1C4D62F9C017}" dt="2024-02-29T17:52:18.808" v="551" actId="47"/>
        <pc:sldMkLst>
          <pc:docMk/>
          <pc:sldMk cId="1802785503" sldId="630"/>
        </pc:sldMkLst>
        <pc:spChg chg="mod">
          <ac:chgData name="Simonsen, Kirsten (DFW)" userId="34bf0a08-3106-4d68-9b9b-d2384df4a97d" providerId="ADAL" clId="{A7951A35-92A7-4A55-A671-1C4D62F9C017}" dt="2024-02-27T00:59:47.367" v="35"/>
          <ac:spMkLst>
            <pc:docMk/>
            <pc:sldMk cId="1802785503" sldId="630"/>
            <ac:spMk id="7" creationId="{00000000-0000-0000-0000-000000000000}"/>
          </ac:spMkLst>
        </pc:spChg>
        <pc:graphicFrameChg chg="mod">
          <ac:chgData name="Simonsen, Kirsten (DFW)" userId="34bf0a08-3106-4d68-9b9b-d2384df4a97d" providerId="ADAL" clId="{A7951A35-92A7-4A55-A671-1C4D62F9C017}" dt="2024-02-27T00:59:47.367" v="35"/>
          <ac:graphicFrameMkLst>
            <pc:docMk/>
            <pc:sldMk cId="1802785503" sldId="630"/>
            <ac:graphicFrameMk id="5" creationId="{5300C23A-3015-4BA3-BB99-E057737C50AA}"/>
          </ac:graphicFrameMkLst>
        </pc:graphicFrameChg>
      </pc:sldChg>
      <pc:sldChg chg="modSp mod modShow">
        <pc:chgData name="Simonsen, Kirsten (DFW)" userId="34bf0a08-3106-4d68-9b9b-d2384df4a97d" providerId="ADAL" clId="{A7951A35-92A7-4A55-A671-1C4D62F9C017}" dt="2024-02-28T21:52:04.039" v="97" actId="729"/>
        <pc:sldMkLst>
          <pc:docMk/>
          <pc:sldMk cId="1453233938" sldId="633"/>
        </pc:sldMkLst>
        <pc:spChg chg="mod">
          <ac:chgData name="Simonsen, Kirsten (DFW)" userId="34bf0a08-3106-4d68-9b9b-d2384df4a97d" providerId="ADAL" clId="{A7951A35-92A7-4A55-A671-1C4D62F9C017}" dt="2024-02-27T00:59:47.367" v="35"/>
          <ac:spMkLst>
            <pc:docMk/>
            <pc:sldMk cId="1453233938" sldId="633"/>
            <ac:spMk id="4" creationId="{07B0B299-9342-4DB3-B45F-6CC7FBCC8954}"/>
          </ac:spMkLst>
        </pc:spChg>
        <pc:spChg chg="mod">
          <ac:chgData name="Simonsen, Kirsten (DFW)" userId="34bf0a08-3106-4d68-9b9b-d2384df4a97d" providerId="ADAL" clId="{A7951A35-92A7-4A55-A671-1C4D62F9C017}" dt="2024-02-27T00:59:47.367" v="35"/>
          <ac:spMkLst>
            <pc:docMk/>
            <pc:sldMk cId="1453233938" sldId="633"/>
            <ac:spMk id="7" creationId="{00000000-0000-0000-0000-000000000000}"/>
          </ac:spMkLst>
        </pc:spChg>
      </pc:sldChg>
      <pc:sldChg chg="modSp del mod">
        <pc:chgData name="Simonsen, Kirsten (DFW)" userId="34bf0a08-3106-4d68-9b9b-d2384df4a97d" providerId="ADAL" clId="{A7951A35-92A7-4A55-A671-1C4D62F9C017}" dt="2024-02-29T17:52:25.234" v="553" actId="47"/>
        <pc:sldMkLst>
          <pc:docMk/>
          <pc:sldMk cId="1179364053" sldId="636"/>
        </pc:sldMkLst>
        <pc:spChg chg="mod">
          <ac:chgData name="Simonsen, Kirsten (DFW)" userId="34bf0a08-3106-4d68-9b9b-d2384df4a97d" providerId="ADAL" clId="{A7951A35-92A7-4A55-A671-1C4D62F9C017}" dt="2024-02-27T00:59:47.367" v="35"/>
          <ac:spMkLst>
            <pc:docMk/>
            <pc:sldMk cId="1179364053" sldId="636"/>
            <ac:spMk id="7" creationId="{00000000-0000-0000-0000-000000000000}"/>
          </ac:spMkLst>
        </pc:spChg>
        <pc:graphicFrameChg chg="mod">
          <ac:chgData name="Simonsen, Kirsten (DFW)" userId="34bf0a08-3106-4d68-9b9b-d2384df4a97d" providerId="ADAL" clId="{A7951A35-92A7-4A55-A671-1C4D62F9C017}" dt="2024-02-27T00:59:47.367" v="35"/>
          <ac:graphicFrameMkLst>
            <pc:docMk/>
            <pc:sldMk cId="1179364053" sldId="636"/>
            <ac:graphicFrameMk id="3" creationId="{E2B16A2F-1BA0-4FE6-846D-6C9EBD93E1AB}"/>
          </ac:graphicFrameMkLst>
        </pc:graphicFrameChg>
      </pc:sldChg>
      <pc:sldChg chg="modSp del mod modNotes">
        <pc:chgData name="Simonsen, Kirsten (DFW)" userId="34bf0a08-3106-4d68-9b9b-d2384df4a97d" providerId="ADAL" clId="{A7951A35-92A7-4A55-A671-1C4D62F9C017}" dt="2024-02-29T17:52:33.609" v="555" actId="47"/>
        <pc:sldMkLst>
          <pc:docMk/>
          <pc:sldMk cId="4053971647" sldId="641"/>
        </pc:sldMkLst>
        <pc:spChg chg="mod">
          <ac:chgData name="Simonsen, Kirsten (DFW)" userId="34bf0a08-3106-4d68-9b9b-d2384df4a97d" providerId="ADAL" clId="{A7951A35-92A7-4A55-A671-1C4D62F9C017}" dt="2024-02-27T00:59:47.367" v="35"/>
          <ac:spMkLst>
            <pc:docMk/>
            <pc:sldMk cId="4053971647" sldId="641"/>
            <ac:spMk id="7" creationId="{00000000-0000-0000-0000-000000000000}"/>
          </ac:spMkLst>
        </pc:spChg>
        <pc:graphicFrameChg chg="mod">
          <ac:chgData name="Simonsen, Kirsten (DFW)" userId="34bf0a08-3106-4d68-9b9b-d2384df4a97d" providerId="ADAL" clId="{A7951A35-92A7-4A55-A671-1C4D62F9C017}" dt="2024-02-27T00:59:47.367" v="35"/>
          <ac:graphicFrameMkLst>
            <pc:docMk/>
            <pc:sldMk cId="4053971647" sldId="641"/>
            <ac:graphicFrameMk id="3" creationId="{311DB880-E871-49B8-99BD-C03D2B4841F5}"/>
          </ac:graphicFrameMkLst>
        </pc:graphicFrameChg>
      </pc:sldChg>
      <pc:sldChg chg="modSp del mod">
        <pc:chgData name="Simonsen, Kirsten (DFW)" userId="34bf0a08-3106-4d68-9b9b-d2384df4a97d" providerId="ADAL" clId="{A7951A35-92A7-4A55-A671-1C4D62F9C017}" dt="2024-02-29T17:52:38.788" v="556" actId="47"/>
        <pc:sldMkLst>
          <pc:docMk/>
          <pc:sldMk cId="817556334" sldId="642"/>
        </pc:sldMkLst>
        <pc:spChg chg="mod">
          <ac:chgData name="Simonsen, Kirsten (DFW)" userId="34bf0a08-3106-4d68-9b9b-d2384df4a97d" providerId="ADAL" clId="{A7951A35-92A7-4A55-A671-1C4D62F9C017}" dt="2024-02-27T00:59:47.367" v="35"/>
          <ac:spMkLst>
            <pc:docMk/>
            <pc:sldMk cId="817556334" sldId="642"/>
            <ac:spMk id="7" creationId="{00000000-0000-0000-0000-000000000000}"/>
          </ac:spMkLst>
        </pc:spChg>
        <pc:graphicFrameChg chg="mod">
          <ac:chgData name="Simonsen, Kirsten (DFW)" userId="34bf0a08-3106-4d68-9b9b-d2384df4a97d" providerId="ADAL" clId="{A7951A35-92A7-4A55-A671-1C4D62F9C017}" dt="2024-02-27T00:59:47.367" v="35"/>
          <ac:graphicFrameMkLst>
            <pc:docMk/>
            <pc:sldMk cId="817556334" sldId="642"/>
            <ac:graphicFrameMk id="2" creationId="{59774FF8-A86D-4EC5-AFCB-D5652B79ADD9}"/>
          </ac:graphicFrameMkLst>
        </pc:graphicFrameChg>
      </pc:sldChg>
      <pc:sldChg chg="modSp del mod">
        <pc:chgData name="Simonsen, Kirsten (DFW)" userId="34bf0a08-3106-4d68-9b9b-d2384df4a97d" providerId="ADAL" clId="{A7951A35-92A7-4A55-A671-1C4D62F9C017}" dt="2024-02-29T17:52:22.812" v="552" actId="47"/>
        <pc:sldMkLst>
          <pc:docMk/>
          <pc:sldMk cId="1966428322" sldId="645"/>
        </pc:sldMkLst>
        <pc:spChg chg="mod">
          <ac:chgData name="Simonsen, Kirsten (DFW)" userId="34bf0a08-3106-4d68-9b9b-d2384df4a97d" providerId="ADAL" clId="{A7951A35-92A7-4A55-A671-1C4D62F9C017}" dt="2024-02-22T21:41:45.630" v="10" actId="13926"/>
          <ac:spMkLst>
            <pc:docMk/>
            <pc:sldMk cId="1966428322" sldId="645"/>
            <ac:spMk id="2" creationId="{672F1F0F-1DCE-4382-95B6-38B51CD2C60B}"/>
          </ac:spMkLst>
        </pc:spChg>
        <pc:graphicFrameChg chg="mod">
          <ac:chgData name="Simonsen, Kirsten (DFW)" userId="34bf0a08-3106-4d68-9b9b-d2384df4a97d" providerId="ADAL" clId="{A7951A35-92A7-4A55-A671-1C4D62F9C017}" dt="2024-02-27T00:59:47.367" v="35"/>
          <ac:graphicFrameMkLst>
            <pc:docMk/>
            <pc:sldMk cId="1966428322" sldId="645"/>
            <ac:graphicFrameMk id="5" creationId="{7F52B8E8-0089-4E67-AAEA-3C3E6ED5DA8A}"/>
          </ac:graphicFrameMkLst>
        </pc:graphicFrameChg>
      </pc:sldChg>
      <pc:sldChg chg="modSp del mod">
        <pc:chgData name="Simonsen, Kirsten (DFW)" userId="34bf0a08-3106-4d68-9b9b-d2384df4a97d" providerId="ADAL" clId="{A7951A35-92A7-4A55-A671-1C4D62F9C017}" dt="2024-02-29T17:52:28.501" v="554" actId="47"/>
        <pc:sldMkLst>
          <pc:docMk/>
          <pc:sldMk cId="2453808222" sldId="647"/>
        </pc:sldMkLst>
        <pc:spChg chg="mod">
          <ac:chgData name="Simonsen, Kirsten (DFW)" userId="34bf0a08-3106-4d68-9b9b-d2384df4a97d" providerId="ADAL" clId="{A7951A35-92A7-4A55-A671-1C4D62F9C017}" dt="2024-02-22T21:43:17.581" v="12" actId="13926"/>
          <ac:spMkLst>
            <pc:docMk/>
            <pc:sldMk cId="2453808222" sldId="647"/>
            <ac:spMk id="2" creationId="{672F1F0F-1DCE-4382-95B6-38B51CD2C60B}"/>
          </ac:spMkLst>
        </pc:spChg>
        <pc:graphicFrameChg chg="mod">
          <ac:chgData name="Simonsen, Kirsten (DFW)" userId="34bf0a08-3106-4d68-9b9b-d2384df4a97d" providerId="ADAL" clId="{A7951A35-92A7-4A55-A671-1C4D62F9C017}" dt="2024-02-27T00:59:47.367" v="35"/>
          <ac:graphicFrameMkLst>
            <pc:docMk/>
            <pc:sldMk cId="2453808222" sldId="647"/>
            <ac:graphicFrameMk id="5" creationId="{7F52B8E8-0089-4E67-AAEA-3C3E6ED5DA8A}"/>
          </ac:graphicFrameMkLst>
        </pc:graphicFrameChg>
      </pc:sldChg>
      <pc:sldChg chg="modSp mod chgLayout">
        <pc:chgData name="Simonsen, Kirsten (DFW)" userId="34bf0a08-3106-4d68-9b9b-d2384df4a97d" providerId="ADAL" clId="{A7951A35-92A7-4A55-A671-1C4D62F9C017}" dt="2024-03-01T06:20:44.920" v="1605" actId="20577"/>
        <pc:sldMkLst>
          <pc:docMk/>
          <pc:sldMk cId="4044221842" sldId="648"/>
        </pc:sldMkLst>
        <pc:spChg chg="mod ord">
          <ac:chgData name="Simonsen, Kirsten (DFW)" userId="34bf0a08-3106-4d68-9b9b-d2384df4a97d" providerId="ADAL" clId="{A7951A35-92A7-4A55-A671-1C4D62F9C017}" dt="2024-03-01T06:03:58.264" v="1536" actId="13926"/>
          <ac:spMkLst>
            <pc:docMk/>
            <pc:sldMk cId="4044221842" sldId="648"/>
            <ac:spMk id="2" creationId="{CC1020EC-BA81-4663-9927-1CC67C1D2AF1}"/>
          </ac:spMkLst>
        </pc:spChg>
        <pc:spChg chg="mod ord">
          <ac:chgData name="Simonsen, Kirsten (DFW)" userId="34bf0a08-3106-4d68-9b9b-d2384df4a97d" providerId="ADAL" clId="{A7951A35-92A7-4A55-A671-1C4D62F9C017}" dt="2024-03-01T06:20:44.920" v="1605" actId="20577"/>
          <ac:spMkLst>
            <pc:docMk/>
            <pc:sldMk cId="4044221842" sldId="648"/>
            <ac:spMk id="3" creationId="{59EAB156-3E11-4AF3-97E5-FC3E6DD721E8}"/>
          </ac:spMkLst>
        </pc:spChg>
        <pc:spChg chg="mod ord">
          <ac:chgData name="Simonsen, Kirsten (DFW)" userId="34bf0a08-3106-4d68-9b9b-d2384df4a97d" providerId="ADAL" clId="{A7951A35-92A7-4A55-A671-1C4D62F9C017}" dt="2024-02-29T20:58:44.341" v="915" actId="20577"/>
          <ac:spMkLst>
            <pc:docMk/>
            <pc:sldMk cId="4044221842" sldId="648"/>
            <ac:spMk id="5" creationId="{C41F487F-6C5B-4EC9-B988-DEE71E9EE40E}"/>
          </ac:spMkLst>
        </pc:spChg>
      </pc:sldChg>
      <pc:sldChg chg="modSp mod">
        <pc:chgData name="Simonsen, Kirsten (DFW)" userId="34bf0a08-3106-4d68-9b9b-d2384df4a97d" providerId="ADAL" clId="{A7951A35-92A7-4A55-A671-1C4D62F9C017}" dt="2024-03-01T06:05:11.513" v="1538" actId="20577"/>
        <pc:sldMkLst>
          <pc:docMk/>
          <pc:sldMk cId="2737242199" sldId="649"/>
        </pc:sldMkLst>
        <pc:spChg chg="mod">
          <ac:chgData name="Simonsen, Kirsten (DFW)" userId="34bf0a08-3106-4d68-9b9b-d2384df4a97d" providerId="ADAL" clId="{A7951A35-92A7-4A55-A671-1C4D62F9C017}" dt="2024-03-01T06:04:45.722" v="1537" actId="13926"/>
          <ac:spMkLst>
            <pc:docMk/>
            <pc:sldMk cId="2737242199" sldId="649"/>
            <ac:spMk id="2" creationId="{45B905ED-A9BE-4C23-B9CB-4DD5D124E8C0}"/>
          </ac:spMkLst>
        </pc:spChg>
        <pc:spChg chg="mod">
          <ac:chgData name="Simonsen, Kirsten (DFW)" userId="34bf0a08-3106-4d68-9b9b-d2384df4a97d" providerId="ADAL" clId="{A7951A35-92A7-4A55-A671-1C4D62F9C017}" dt="2024-03-01T00:43:48.539" v="1393" actId="20577"/>
          <ac:spMkLst>
            <pc:docMk/>
            <pc:sldMk cId="2737242199" sldId="649"/>
            <ac:spMk id="5" creationId="{B4667C3C-0E9D-4EFC-A5CC-5320AE980631}"/>
          </ac:spMkLst>
        </pc:spChg>
        <pc:spChg chg="mod">
          <ac:chgData name="Simonsen, Kirsten (DFW)" userId="34bf0a08-3106-4d68-9b9b-d2384df4a97d" providerId="ADAL" clId="{A7951A35-92A7-4A55-A671-1C4D62F9C017}" dt="2024-03-01T06:05:11.513" v="1538" actId="20577"/>
          <ac:spMkLst>
            <pc:docMk/>
            <pc:sldMk cId="2737242199" sldId="649"/>
            <ac:spMk id="6" creationId="{B3F8A86E-2A74-4A43-898C-8A734A548341}"/>
          </ac:spMkLst>
        </pc:spChg>
      </pc:sldChg>
      <pc:sldChg chg="modSp mod modNotes">
        <pc:chgData name="Simonsen, Kirsten (DFW)" userId="34bf0a08-3106-4d68-9b9b-d2384df4a97d" providerId="ADAL" clId="{A7951A35-92A7-4A55-A671-1C4D62F9C017}" dt="2024-03-01T06:20:10.416" v="1541" actId="14100"/>
        <pc:sldMkLst>
          <pc:docMk/>
          <pc:sldMk cId="2473463877" sldId="806"/>
        </pc:sldMkLst>
        <pc:spChg chg="mod">
          <ac:chgData name="Simonsen, Kirsten (DFW)" userId="34bf0a08-3106-4d68-9b9b-d2384df4a97d" providerId="ADAL" clId="{A7951A35-92A7-4A55-A671-1C4D62F9C017}" dt="2024-03-01T06:19:07.824" v="1539" actId="13926"/>
          <ac:spMkLst>
            <pc:docMk/>
            <pc:sldMk cId="2473463877" sldId="806"/>
            <ac:spMk id="4" creationId="{4470B458-1343-4B97-8838-F1089596974D}"/>
          </ac:spMkLst>
        </pc:spChg>
        <pc:spChg chg="mod">
          <ac:chgData name="Simonsen, Kirsten (DFW)" userId="34bf0a08-3106-4d68-9b9b-d2384df4a97d" providerId="ADAL" clId="{A7951A35-92A7-4A55-A671-1C4D62F9C017}" dt="2024-03-01T06:20:10.416" v="1541" actId="14100"/>
          <ac:spMkLst>
            <pc:docMk/>
            <pc:sldMk cId="2473463877" sldId="806"/>
            <ac:spMk id="5" creationId="{AA5E3E54-F33D-4C42-9F3E-6A54DF4321BD}"/>
          </ac:spMkLst>
        </pc:spChg>
      </pc:sldChg>
      <pc:sldChg chg="modSp mod">
        <pc:chgData name="Simonsen, Kirsten (DFW)" userId="34bf0a08-3106-4d68-9b9b-d2384df4a97d" providerId="ADAL" clId="{A7951A35-92A7-4A55-A671-1C4D62F9C017}" dt="2024-03-01T18:06:27.190" v="1728" actId="20577"/>
        <pc:sldMkLst>
          <pc:docMk/>
          <pc:sldMk cId="346001778" sldId="809"/>
        </pc:sldMkLst>
        <pc:spChg chg="mod">
          <ac:chgData name="Simonsen, Kirsten (DFW)" userId="34bf0a08-3106-4d68-9b9b-d2384df4a97d" providerId="ADAL" clId="{A7951A35-92A7-4A55-A671-1C4D62F9C017}" dt="2024-02-29T22:32:17.304" v="1309" actId="13926"/>
          <ac:spMkLst>
            <pc:docMk/>
            <pc:sldMk cId="346001778" sldId="809"/>
            <ac:spMk id="4" creationId="{4470B458-1343-4B97-8838-F1089596974D}"/>
          </ac:spMkLst>
        </pc:spChg>
        <pc:spChg chg="mod">
          <ac:chgData name="Simonsen, Kirsten (DFW)" userId="34bf0a08-3106-4d68-9b9b-d2384df4a97d" providerId="ADAL" clId="{A7951A35-92A7-4A55-A671-1C4D62F9C017}" dt="2024-03-01T18:06:27.190" v="1728" actId="20577"/>
          <ac:spMkLst>
            <pc:docMk/>
            <pc:sldMk cId="346001778" sldId="809"/>
            <ac:spMk id="5" creationId="{AA5E3E54-F33D-4C42-9F3E-6A54DF4321BD}"/>
          </ac:spMkLst>
        </pc:spChg>
        <pc:picChg chg="mod">
          <ac:chgData name="Simonsen, Kirsten (DFW)" userId="34bf0a08-3106-4d68-9b9b-d2384df4a97d" providerId="ADAL" clId="{A7951A35-92A7-4A55-A671-1C4D62F9C017}" dt="2024-02-27T00:59:47.367" v="35"/>
          <ac:picMkLst>
            <pc:docMk/>
            <pc:sldMk cId="346001778" sldId="809"/>
            <ac:picMk id="7" creationId="{40511804-E27D-4375-9E23-BF4378ED09F4}"/>
          </ac:picMkLst>
        </pc:picChg>
      </pc:sldChg>
      <pc:sldChg chg="addSp delSp modSp mod chgLayout">
        <pc:chgData name="Simonsen, Kirsten (DFW)" userId="34bf0a08-3106-4d68-9b9b-d2384df4a97d" providerId="ADAL" clId="{A7951A35-92A7-4A55-A671-1C4D62F9C017}" dt="2024-03-01T06:22:30.779" v="1613" actId="14100"/>
        <pc:sldMkLst>
          <pc:docMk/>
          <pc:sldMk cId="225675776" sldId="810"/>
        </pc:sldMkLst>
        <pc:spChg chg="add del">
          <ac:chgData name="Simonsen, Kirsten (DFW)" userId="34bf0a08-3106-4d68-9b9b-d2384df4a97d" providerId="ADAL" clId="{A7951A35-92A7-4A55-A671-1C4D62F9C017}" dt="2024-02-27T01:06:57.864" v="69" actId="22"/>
          <ac:spMkLst>
            <pc:docMk/>
            <pc:sldMk cId="225675776" sldId="810"/>
            <ac:spMk id="3" creationId="{3627410F-01BA-115F-2C2F-5988BED6EC1D}"/>
          </ac:spMkLst>
        </pc:spChg>
        <pc:spChg chg="add mod">
          <ac:chgData name="Simonsen, Kirsten (DFW)" userId="34bf0a08-3106-4d68-9b9b-d2384df4a97d" providerId="ADAL" clId="{A7951A35-92A7-4A55-A671-1C4D62F9C017}" dt="2024-03-01T06:22:27.906" v="1612" actId="1076"/>
          <ac:spMkLst>
            <pc:docMk/>
            <pc:sldMk cId="225675776" sldId="810"/>
            <ac:spMk id="5" creationId="{DF3AB4DE-716B-688A-4954-8DEDCB3FC874}"/>
          </ac:spMkLst>
        </pc:spChg>
        <pc:spChg chg="mod ord">
          <ac:chgData name="Simonsen, Kirsten (DFW)" userId="34bf0a08-3106-4d68-9b9b-d2384df4a97d" providerId="ADAL" clId="{A7951A35-92A7-4A55-A671-1C4D62F9C017}" dt="2024-02-27T01:11:28.696" v="96" actId="120"/>
          <ac:spMkLst>
            <pc:docMk/>
            <pc:sldMk cId="225675776" sldId="810"/>
            <ac:spMk id="7" creationId="{00000000-0000-0000-0000-000000000000}"/>
          </ac:spMkLst>
        </pc:spChg>
        <pc:spChg chg="mod ord">
          <ac:chgData name="Simonsen, Kirsten (DFW)" userId="34bf0a08-3106-4d68-9b9b-d2384df4a97d" providerId="ADAL" clId="{A7951A35-92A7-4A55-A671-1C4D62F9C017}" dt="2024-03-01T06:22:20.257" v="1610" actId="27636"/>
          <ac:spMkLst>
            <pc:docMk/>
            <pc:sldMk cId="225675776" sldId="810"/>
            <ac:spMk id="8" creationId="{00000000-0000-0000-0000-000000000000}"/>
          </ac:spMkLst>
        </pc:spChg>
        <pc:picChg chg="add mod">
          <ac:chgData name="Simonsen, Kirsten (DFW)" userId="34bf0a08-3106-4d68-9b9b-d2384df4a97d" providerId="ADAL" clId="{A7951A35-92A7-4A55-A671-1C4D62F9C017}" dt="2024-03-01T06:22:30.779" v="1613" actId="14100"/>
          <ac:picMkLst>
            <pc:docMk/>
            <pc:sldMk cId="225675776" sldId="810"/>
            <ac:picMk id="4" creationId="{E19FC722-411C-C48A-6472-BC7740631E28}"/>
          </ac:picMkLst>
        </pc:picChg>
      </pc:sldChg>
      <pc:sldChg chg="del">
        <pc:chgData name="Simonsen, Kirsten (DFW)" userId="34bf0a08-3106-4d68-9b9b-d2384df4a97d" providerId="ADAL" clId="{A7951A35-92A7-4A55-A671-1C4D62F9C017}" dt="2024-02-22T21:43:30.245" v="15" actId="2696"/>
        <pc:sldMkLst>
          <pc:docMk/>
          <pc:sldMk cId="3441854417" sldId="811"/>
        </pc:sldMkLst>
      </pc:sldChg>
      <pc:sldChg chg="modSp mod">
        <pc:chgData name="Simonsen, Kirsten (DFW)" userId="34bf0a08-3106-4d68-9b9b-d2384df4a97d" providerId="ADAL" clId="{A7951A35-92A7-4A55-A671-1C4D62F9C017}" dt="2024-02-29T22:03:13.168" v="1247" actId="13926"/>
        <pc:sldMkLst>
          <pc:docMk/>
          <pc:sldMk cId="4218658141" sldId="812"/>
        </pc:sldMkLst>
        <pc:spChg chg="mod">
          <ac:chgData name="Simonsen, Kirsten (DFW)" userId="34bf0a08-3106-4d68-9b9b-d2384df4a97d" providerId="ADAL" clId="{A7951A35-92A7-4A55-A671-1C4D62F9C017}" dt="2024-02-29T22:03:13.168" v="1247" actId="13926"/>
          <ac:spMkLst>
            <pc:docMk/>
            <pc:sldMk cId="4218658141" sldId="812"/>
            <ac:spMk id="5" creationId="{AA5E3E54-F33D-4C42-9F3E-6A54DF4321BD}"/>
          </ac:spMkLst>
        </pc:spChg>
      </pc:sldChg>
      <pc:sldChg chg="delSp mod">
        <pc:chgData name="Simonsen, Kirsten (DFW)" userId="34bf0a08-3106-4d68-9b9b-d2384df4a97d" providerId="ADAL" clId="{A7951A35-92A7-4A55-A671-1C4D62F9C017}" dt="2024-02-22T21:44:16.870" v="26" actId="478"/>
        <pc:sldMkLst>
          <pc:docMk/>
          <pc:sldMk cId="137124058" sldId="813"/>
        </pc:sldMkLst>
        <pc:picChg chg="del">
          <ac:chgData name="Simonsen, Kirsten (DFW)" userId="34bf0a08-3106-4d68-9b9b-d2384df4a97d" providerId="ADAL" clId="{A7951A35-92A7-4A55-A671-1C4D62F9C017}" dt="2024-02-22T21:44:16.870" v="26" actId="478"/>
          <ac:picMkLst>
            <pc:docMk/>
            <pc:sldMk cId="137124058" sldId="813"/>
            <ac:picMk id="3" creationId="{D934DD9F-35C2-555B-A2A3-9DE2C25004D3}"/>
          </ac:picMkLst>
        </pc:picChg>
      </pc:sldChg>
      <pc:sldChg chg="delSp mod">
        <pc:chgData name="Simonsen, Kirsten (DFW)" userId="34bf0a08-3106-4d68-9b9b-d2384df4a97d" providerId="ADAL" clId="{A7951A35-92A7-4A55-A671-1C4D62F9C017}" dt="2024-02-22T21:44:18.613" v="27" actId="478"/>
        <pc:sldMkLst>
          <pc:docMk/>
          <pc:sldMk cId="2439021548" sldId="814"/>
        </pc:sldMkLst>
        <pc:picChg chg="del">
          <ac:chgData name="Simonsen, Kirsten (DFW)" userId="34bf0a08-3106-4d68-9b9b-d2384df4a97d" providerId="ADAL" clId="{A7951A35-92A7-4A55-A671-1C4D62F9C017}" dt="2024-02-22T21:44:18.613" v="27" actId="478"/>
          <ac:picMkLst>
            <pc:docMk/>
            <pc:sldMk cId="2439021548" sldId="814"/>
            <ac:picMk id="3" creationId="{DB4B99FD-8D45-C202-58C4-8E6CFDACE4B7}"/>
          </ac:picMkLst>
        </pc:picChg>
      </pc:sldChg>
      <pc:sldChg chg="delSp mod modShow">
        <pc:chgData name="Simonsen, Kirsten (DFW)" userId="34bf0a08-3106-4d68-9b9b-d2384df4a97d" providerId="ADAL" clId="{A7951A35-92A7-4A55-A671-1C4D62F9C017}" dt="2024-03-01T06:19:40.576" v="1540" actId="729"/>
        <pc:sldMkLst>
          <pc:docMk/>
          <pc:sldMk cId="450612017" sldId="815"/>
        </pc:sldMkLst>
        <pc:picChg chg="del">
          <ac:chgData name="Simonsen, Kirsten (DFW)" userId="34bf0a08-3106-4d68-9b9b-d2384df4a97d" providerId="ADAL" clId="{A7951A35-92A7-4A55-A671-1C4D62F9C017}" dt="2024-02-22T21:44:20.796" v="28" actId="478"/>
          <ac:picMkLst>
            <pc:docMk/>
            <pc:sldMk cId="450612017" sldId="815"/>
            <ac:picMk id="5" creationId="{E8386FEF-2CF3-5DA0-4A30-E487C1D32FDD}"/>
          </ac:picMkLst>
        </pc:picChg>
      </pc:sldChg>
      <pc:sldChg chg="delSp mod modShow">
        <pc:chgData name="Simonsen, Kirsten (DFW)" userId="34bf0a08-3106-4d68-9b9b-d2384df4a97d" providerId="ADAL" clId="{A7951A35-92A7-4A55-A671-1C4D62F9C017}" dt="2024-03-01T06:19:40.576" v="1540" actId="729"/>
        <pc:sldMkLst>
          <pc:docMk/>
          <pc:sldMk cId="3268992410" sldId="816"/>
        </pc:sldMkLst>
        <pc:picChg chg="del">
          <ac:chgData name="Simonsen, Kirsten (DFW)" userId="34bf0a08-3106-4d68-9b9b-d2384df4a97d" providerId="ADAL" clId="{A7951A35-92A7-4A55-A671-1C4D62F9C017}" dt="2024-02-22T21:44:22.133" v="29" actId="478"/>
          <ac:picMkLst>
            <pc:docMk/>
            <pc:sldMk cId="3268992410" sldId="816"/>
            <ac:picMk id="3" creationId="{34A270A8-38A4-0CC3-B009-77BEE1567B29}"/>
          </ac:picMkLst>
        </pc:picChg>
        <pc:picChg chg="del">
          <ac:chgData name="Simonsen, Kirsten (DFW)" userId="34bf0a08-3106-4d68-9b9b-d2384df4a97d" providerId="ADAL" clId="{A7951A35-92A7-4A55-A671-1C4D62F9C017}" dt="2024-02-22T21:45:49.390" v="34" actId="478"/>
          <ac:picMkLst>
            <pc:docMk/>
            <pc:sldMk cId="3268992410" sldId="816"/>
            <ac:picMk id="5" creationId="{2206628D-38F2-4A01-C7A4-2C4021C6622E}"/>
          </ac:picMkLst>
        </pc:picChg>
      </pc:sldChg>
      <pc:sldChg chg="new del">
        <pc:chgData name="Simonsen, Kirsten (DFW)" userId="34bf0a08-3106-4d68-9b9b-d2384df4a97d" providerId="ADAL" clId="{A7951A35-92A7-4A55-A671-1C4D62F9C017}" dt="2024-02-27T01:09:05.910" v="81" actId="47"/>
        <pc:sldMkLst>
          <pc:docMk/>
          <pc:sldMk cId="4101909392" sldId="817"/>
        </pc:sldMkLst>
      </pc:sldChg>
      <pc:sldChg chg="modSp del mod">
        <pc:chgData name="Simonsen, Kirsten (DFW)" userId="34bf0a08-3106-4d68-9b9b-d2384df4a97d" providerId="ADAL" clId="{A7951A35-92A7-4A55-A671-1C4D62F9C017}" dt="2024-02-27T01:07:13.062" v="70" actId="47"/>
        <pc:sldMkLst>
          <pc:docMk/>
          <pc:sldMk cId="3862351830" sldId="904"/>
        </pc:sldMkLst>
        <pc:spChg chg="mod">
          <ac:chgData name="Simonsen, Kirsten (DFW)" userId="34bf0a08-3106-4d68-9b9b-d2384df4a97d" providerId="ADAL" clId="{A7951A35-92A7-4A55-A671-1C4D62F9C017}" dt="2024-02-27T00:59:47.367" v="35"/>
          <ac:spMkLst>
            <pc:docMk/>
            <pc:sldMk cId="3862351830" sldId="904"/>
            <ac:spMk id="2" creationId="{7F504571-E54D-84E4-1C72-4DBC7D38A2CE}"/>
          </ac:spMkLst>
        </pc:spChg>
        <pc:spChg chg="mod">
          <ac:chgData name="Simonsen, Kirsten (DFW)" userId="34bf0a08-3106-4d68-9b9b-d2384df4a97d" providerId="ADAL" clId="{A7951A35-92A7-4A55-A671-1C4D62F9C017}" dt="2024-02-27T00:59:47.367" v="35"/>
          <ac:spMkLst>
            <pc:docMk/>
            <pc:sldMk cId="3862351830" sldId="904"/>
            <ac:spMk id="3" creationId="{5956BCF0-6C30-0CB8-57E3-C0DBAB04676C}"/>
          </ac:spMkLst>
        </pc:spChg>
        <pc:picChg chg="mod">
          <ac:chgData name="Simonsen, Kirsten (DFW)" userId="34bf0a08-3106-4d68-9b9b-d2384df4a97d" providerId="ADAL" clId="{A7951A35-92A7-4A55-A671-1C4D62F9C017}" dt="2024-02-27T00:59:47.367" v="35"/>
          <ac:picMkLst>
            <pc:docMk/>
            <pc:sldMk cId="3862351830" sldId="904"/>
            <ac:picMk id="5" creationId="{7453955B-4024-02F1-638F-A86524A66923}"/>
          </ac:picMkLst>
        </pc:picChg>
      </pc:sldChg>
      <pc:sldChg chg="modSp mod">
        <pc:chgData name="Simonsen, Kirsten (DFW)" userId="34bf0a08-3106-4d68-9b9b-d2384df4a97d" providerId="ADAL" clId="{A7951A35-92A7-4A55-A671-1C4D62F9C017}" dt="2024-03-01T06:03:17.096" v="1534" actId="1076"/>
        <pc:sldMkLst>
          <pc:docMk/>
          <pc:sldMk cId="840795121" sldId="905"/>
        </pc:sldMkLst>
        <pc:spChg chg="mod">
          <ac:chgData name="Simonsen, Kirsten (DFW)" userId="34bf0a08-3106-4d68-9b9b-d2384df4a97d" providerId="ADAL" clId="{A7951A35-92A7-4A55-A671-1C4D62F9C017}" dt="2024-03-01T06:03:17.096" v="1534" actId="1076"/>
          <ac:spMkLst>
            <pc:docMk/>
            <pc:sldMk cId="840795121" sldId="905"/>
            <ac:spMk id="7" creationId="{00000000-0000-0000-0000-000000000000}"/>
          </ac:spMkLst>
        </pc:spChg>
        <pc:graphicFrameChg chg="mod modGraphic">
          <ac:chgData name="Simonsen, Kirsten (DFW)" userId="34bf0a08-3106-4d68-9b9b-d2384df4a97d" providerId="ADAL" clId="{A7951A35-92A7-4A55-A671-1C4D62F9C017}" dt="2024-02-29T22:30:09.741" v="1256" actId="1076"/>
          <ac:graphicFrameMkLst>
            <pc:docMk/>
            <pc:sldMk cId="840795121" sldId="905"/>
            <ac:graphicFrameMk id="5" creationId="{5300C23A-3015-4BA3-BB99-E057737C50AA}"/>
          </ac:graphicFrameMkLst>
        </pc:graphicFrameChg>
      </pc:sldChg>
      <pc:sldChg chg="modSp mod ord modShow">
        <pc:chgData name="Simonsen, Kirsten (DFW)" userId="34bf0a08-3106-4d68-9b9b-d2384df4a97d" providerId="ADAL" clId="{A7951A35-92A7-4A55-A671-1C4D62F9C017}" dt="2024-02-29T17:52:56.170" v="559" actId="729"/>
        <pc:sldMkLst>
          <pc:docMk/>
          <pc:sldMk cId="3650871647" sldId="906"/>
        </pc:sldMkLst>
        <pc:graphicFrameChg chg="mod">
          <ac:chgData name="Simonsen, Kirsten (DFW)" userId="34bf0a08-3106-4d68-9b9b-d2384df4a97d" providerId="ADAL" clId="{A7951A35-92A7-4A55-A671-1C4D62F9C017}" dt="2024-02-27T00:59:47.367" v="35"/>
          <ac:graphicFrameMkLst>
            <pc:docMk/>
            <pc:sldMk cId="3650871647" sldId="906"/>
            <ac:graphicFrameMk id="5" creationId="{7F52B8E8-0089-4E67-AAEA-3C3E6ED5DA8A}"/>
          </ac:graphicFrameMkLst>
        </pc:graphicFrameChg>
      </pc:sldChg>
      <pc:sldChg chg="modSp">
        <pc:chgData name="Simonsen, Kirsten (DFW)" userId="34bf0a08-3106-4d68-9b9b-d2384df4a97d" providerId="ADAL" clId="{A7951A35-92A7-4A55-A671-1C4D62F9C017}" dt="2024-02-27T00:59:47.367" v="35"/>
        <pc:sldMkLst>
          <pc:docMk/>
          <pc:sldMk cId="4187802871" sldId="907"/>
        </pc:sldMkLst>
        <pc:spChg chg="mod">
          <ac:chgData name="Simonsen, Kirsten (DFW)" userId="34bf0a08-3106-4d68-9b9b-d2384df4a97d" providerId="ADAL" clId="{A7951A35-92A7-4A55-A671-1C4D62F9C017}" dt="2024-02-27T00:59:47.367" v="35"/>
          <ac:spMkLst>
            <pc:docMk/>
            <pc:sldMk cId="4187802871" sldId="907"/>
            <ac:spMk id="7" creationId="{00000000-0000-0000-0000-000000000000}"/>
          </ac:spMkLst>
        </pc:spChg>
        <pc:graphicFrameChg chg="mod">
          <ac:chgData name="Simonsen, Kirsten (DFW)" userId="34bf0a08-3106-4d68-9b9b-d2384df4a97d" providerId="ADAL" clId="{A7951A35-92A7-4A55-A671-1C4D62F9C017}" dt="2024-02-27T00:59:47.367" v="35"/>
          <ac:graphicFrameMkLst>
            <pc:docMk/>
            <pc:sldMk cId="4187802871" sldId="907"/>
            <ac:graphicFrameMk id="3" creationId="{E2B16A2F-1BA0-4FE6-846D-6C9EBD93E1AB}"/>
          </ac:graphicFrameMkLst>
        </pc:graphicFrameChg>
      </pc:sldChg>
      <pc:sldChg chg="modSp mod ord modShow">
        <pc:chgData name="Simonsen, Kirsten (DFW)" userId="34bf0a08-3106-4d68-9b9b-d2384df4a97d" providerId="ADAL" clId="{A7951A35-92A7-4A55-A671-1C4D62F9C017}" dt="2024-02-29T17:52:56.170" v="559" actId="729"/>
        <pc:sldMkLst>
          <pc:docMk/>
          <pc:sldMk cId="1669776666" sldId="908"/>
        </pc:sldMkLst>
        <pc:graphicFrameChg chg="mod">
          <ac:chgData name="Simonsen, Kirsten (DFW)" userId="34bf0a08-3106-4d68-9b9b-d2384df4a97d" providerId="ADAL" clId="{A7951A35-92A7-4A55-A671-1C4D62F9C017}" dt="2024-02-27T00:59:47.367" v="35"/>
          <ac:graphicFrameMkLst>
            <pc:docMk/>
            <pc:sldMk cId="1669776666" sldId="908"/>
            <ac:graphicFrameMk id="5" creationId="{7F52B8E8-0089-4E67-AAEA-3C3E6ED5DA8A}"/>
          </ac:graphicFrameMkLst>
        </pc:graphicFrameChg>
      </pc:sldChg>
      <pc:sldChg chg="modSp mod modNotes">
        <pc:chgData name="Simonsen, Kirsten (DFW)" userId="34bf0a08-3106-4d68-9b9b-d2384df4a97d" providerId="ADAL" clId="{A7951A35-92A7-4A55-A671-1C4D62F9C017}" dt="2024-02-29T22:01:24.524" v="1216" actId="20577"/>
        <pc:sldMkLst>
          <pc:docMk/>
          <pc:sldMk cId="729778064" sldId="909"/>
        </pc:sldMkLst>
        <pc:spChg chg="mod">
          <ac:chgData name="Simonsen, Kirsten (DFW)" userId="34bf0a08-3106-4d68-9b9b-d2384df4a97d" providerId="ADAL" clId="{A7951A35-92A7-4A55-A671-1C4D62F9C017}" dt="2024-02-27T00:59:47.367" v="35"/>
          <ac:spMkLst>
            <pc:docMk/>
            <pc:sldMk cId="729778064" sldId="909"/>
            <ac:spMk id="7" creationId="{00000000-0000-0000-0000-000000000000}"/>
          </ac:spMkLst>
        </pc:spChg>
        <pc:graphicFrameChg chg="mod modGraphic">
          <ac:chgData name="Simonsen, Kirsten (DFW)" userId="34bf0a08-3106-4d68-9b9b-d2384df4a97d" providerId="ADAL" clId="{A7951A35-92A7-4A55-A671-1C4D62F9C017}" dt="2024-02-29T22:01:24.524" v="1216" actId="20577"/>
          <ac:graphicFrameMkLst>
            <pc:docMk/>
            <pc:sldMk cId="729778064" sldId="909"/>
            <ac:graphicFrameMk id="3" creationId="{311DB880-E871-49B8-99BD-C03D2B4841F5}"/>
          </ac:graphicFrameMkLst>
        </pc:graphicFrameChg>
      </pc:sldChg>
      <pc:sldChg chg="modSp mod">
        <pc:chgData name="Simonsen, Kirsten (DFW)" userId="34bf0a08-3106-4d68-9b9b-d2384df4a97d" providerId="ADAL" clId="{A7951A35-92A7-4A55-A671-1C4D62F9C017}" dt="2024-03-01T06:03:48.402" v="1535" actId="120"/>
        <pc:sldMkLst>
          <pc:docMk/>
          <pc:sldMk cId="873044978" sldId="910"/>
        </pc:sldMkLst>
        <pc:spChg chg="mod">
          <ac:chgData name="Simonsen, Kirsten (DFW)" userId="34bf0a08-3106-4d68-9b9b-d2384df4a97d" providerId="ADAL" clId="{A7951A35-92A7-4A55-A671-1C4D62F9C017}" dt="2024-02-27T00:59:47.367" v="35"/>
          <ac:spMkLst>
            <pc:docMk/>
            <pc:sldMk cId="873044978" sldId="910"/>
            <ac:spMk id="7" creationId="{00000000-0000-0000-0000-000000000000}"/>
          </ac:spMkLst>
        </pc:spChg>
        <pc:graphicFrameChg chg="mod modGraphic">
          <ac:chgData name="Simonsen, Kirsten (DFW)" userId="34bf0a08-3106-4d68-9b9b-d2384df4a97d" providerId="ADAL" clId="{A7951A35-92A7-4A55-A671-1C4D62F9C017}" dt="2024-03-01T06:03:48.402" v="1535" actId="120"/>
          <ac:graphicFrameMkLst>
            <pc:docMk/>
            <pc:sldMk cId="873044978" sldId="910"/>
            <ac:graphicFrameMk id="2" creationId="{59774FF8-A86D-4EC5-AFCB-D5652B79ADD9}"/>
          </ac:graphicFrameMkLst>
        </pc:graphicFrameChg>
      </pc:sldChg>
      <pc:sldChg chg="delSp modSp mod">
        <pc:chgData name="Simonsen, Kirsten (DFW)" userId="34bf0a08-3106-4d68-9b9b-d2384df4a97d" providerId="ADAL" clId="{A7951A35-92A7-4A55-A671-1C4D62F9C017}" dt="2024-03-01T06:49:08.584" v="1726" actId="478"/>
        <pc:sldMkLst>
          <pc:docMk/>
          <pc:sldMk cId="3225970130" sldId="912"/>
        </pc:sldMkLst>
        <pc:spChg chg="del">
          <ac:chgData name="Simonsen, Kirsten (DFW)" userId="34bf0a08-3106-4d68-9b9b-d2384df4a97d" providerId="ADAL" clId="{A7951A35-92A7-4A55-A671-1C4D62F9C017}" dt="2024-03-01T06:49:08.584" v="1726" actId="478"/>
          <ac:spMkLst>
            <pc:docMk/>
            <pc:sldMk cId="3225970130" sldId="912"/>
            <ac:spMk id="5" creationId="{FD5CE233-088C-A8C3-AC23-34E3D6122550}"/>
          </ac:spMkLst>
        </pc:spChg>
        <pc:spChg chg="mod">
          <ac:chgData name="Simonsen, Kirsten (DFW)" userId="34bf0a08-3106-4d68-9b9b-d2384df4a97d" providerId="ADAL" clId="{A7951A35-92A7-4A55-A671-1C4D62F9C017}" dt="2024-03-01T06:48:52.464" v="1725" actId="403"/>
          <ac:spMkLst>
            <pc:docMk/>
            <pc:sldMk cId="3225970130" sldId="912"/>
            <ac:spMk id="17" creationId="{6D98B130-F4C4-6F33-A257-D9CDF0540112}"/>
          </ac:spMkLst>
        </pc:spChg>
      </pc:sldChg>
      <pc:sldChg chg="new del">
        <pc:chgData name="Simonsen, Kirsten (DFW)" userId="34bf0a08-3106-4d68-9b9b-d2384df4a97d" providerId="ADAL" clId="{A7951A35-92A7-4A55-A671-1C4D62F9C017}" dt="2024-02-27T01:10:20.376" v="90" actId="680"/>
        <pc:sldMkLst>
          <pc:docMk/>
          <pc:sldMk cId="3554184861" sldId="912"/>
        </pc:sldMkLst>
      </pc:sldChg>
      <pc:sldMasterChg chg="modSp modSldLayout">
        <pc:chgData name="Simonsen, Kirsten (DFW)" userId="34bf0a08-3106-4d68-9b9b-d2384df4a97d" providerId="ADAL" clId="{A7951A35-92A7-4A55-A671-1C4D62F9C017}" dt="2024-02-27T00:59:47.367" v="35"/>
        <pc:sldMasterMkLst>
          <pc:docMk/>
          <pc:sldMasterMk cId="0" sldId="2147483648"/>
        </pc:sldMasterMkLst>
        <pc:spChg chg="mod">
          <ac:chgData name="Simonsen, Kirsten (DFW)" userId="34bf0a08-3106-4d68-9b9b-d2384df4a97d" providerId="ADAL" clId="{A7951A35-92A7-4A55-A671-1C4D62F9C017}" dt="2024-02-27T00:59:47.367" v="35"/>
          <ac:spMkLst>
            <pc:docMk/>
            <pc:sldMasterMk cId="0" sldId="2147483648"/>
            <ac:spMk id="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ac:spMk id="3"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ac:spMk id="4"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ac:spMk id="5"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ac:spMk id="6" creationId="{00000000-0000-0000-0000-000000000000}"/>
          </ac:spMkLst>
        </pc:spChg>
        <pc:sldLayoutChg chg="modSp">
          <pc:chgData name="Simonsen, Kirsten (DFW)" userId="34bf0a08-3106-4d68-9b9b-d2384df4a97d" providerId="ADAL" clId="{A7951A35-92A7-4A55-A671-1C4D62F9C017}" dt="2024-02-27T00:59:47.367" v="35"/>
          <pc:sldLayoutMkLst>
            <pc:docMk/>
            <pc:sldMasterMk cId="0" sldId="2147483648"/>
            <pc:sldLayoutMk cId="0" sldId="2147483651"/>
          </pc:sldLayoutMkLst>
          <pc:spChg chg="mod">
            <ac:chgData name="Simonsen, Kirsten (DFW)" userId="34bf0a08-3106-4d68-9b9b-d2384df4a97d" providerId="ADAL" clId="{A7951A35-92A7-4A55-A671-1C4D62F9C017}" dt="2024-02-27T00:59:47.367" v="35"/>
            <ac:spMkLst>
              <pc:docMk/>
              <pc:sldMasterMk cId="0" sldId="2147483648"/>
              <pc:sldLayoutMk cId="0" sldId="2147483651"/>
              <ac:spMk id="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51"/>
              <ac:spMk id="3"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51"/>
              <ac:spMk id="7" creationId="{00000000-0000-0000-0000-000000000000}"/>
            </ac:spMkLst>
          </pc:spChg>
        </pc:sldLayoutChg>
        <pc:sldLayoutChg chg="modSp">
          <pc:chgData name="Simonsen, Kirsten (DFW)" userId="34bf0a08-3106-4d68-9b9b-d2384df4a97d" providerId="ADAL" clId="{A7951A35-92A7-4A55-A671-1C4D62F9C017}" dt="2024-02-27T00:59:47.367" v="35"/>
          <pc:sldLayoutMkLst>
            <pc:docMk/>
            <pc:sldMasterMk cId="0" sldId="2147483648"/>
            <pc:sldLayoutMk cId="0" sldId="2147483654"/>
          </pc:sldLayoutMkLst>
          <pc:spChg chg="mod">
            <ac:chgData name="Simonsen, Kirsten (DFW)" userId="34bf0a08-3106-4d68-9b9b-d2384df4a97d" providerId="ADAL" clId="{A7951A35-92A7-4A55-A671-1C4D62F9C017}" dt="2024-02-27T00:59:47.367" v="35"/>
            <ac:spMkLst>
              <pc:docMk/>
              <pc:sldMasterMk cId="0" sldId="2147483648"/>
              <pc:sldLayoutMk cId="0" sldId="2147483654"/>
              <ac:spMk id="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54"/>
              <ac:spMk id="3"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54"/>
              <ac:spMk id="4"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54"/>
              <ac:spMk id="9"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54"/>
              <ac:spMk id="10"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54"/>
              <ac:spMk id="12" creationId="{00000000-0000-0000-0000-000000000000}"/>
            </ac:spMkLst>
          </pc:spChg>
          <pc:picChg chg="mod">
            <ac:chgData name="Simonsen, Kirsten (DFW)" userId="34bf0a08-3106-4d68-9b9b-d2384df4a97d" providerId="ADAL" clId="{A7951A35-92A7-4A55-A671-1C4D62F9C017}" dt="2024-02-27T00:59:47.367" v="35"/>
            <ac:picMkLst>
              <pc:docMk/>
              <pc:sldMasterMk cId="0" sldId="2147483648"/>
              <pc:sldLayoutMk cId="0" sldId="2147483654"/>
              <ac:picMk id="11" creationId="{00000000-0000-0000-0000-000000000000}"/>
            </ac:picMkLst>
          </pc:picChg>
        </pc:sldLayoutChg>
        <pc:sldLayoutChg chg="modSp">
          <pc:chgData name="Simonsen, Kirsten (DFW)" userId="34bf0a08-3106-4d68-9b9b-d2384df4a97d" providerId="ADAL" clId="{A7951A35-92A7-4A55-A671-1C4D62F9C017}" dt="2024-02-27T00:59:47.367" v="35"/>
          <pc:sldLayoutMkLst>
            <pc:docMk/>
            <pc:sldMasterMk cId="0" sldId="2147483648"/>
            <pc:sldLayoutMk cId="0" sldId="2147483655"/>
          </pc:sldLayoutMkLst>
          <pc:spChg chg="mod">
            <ac:chgData name="Simonsen, Kirsten (DFW)" userId="34bf0a08-3106-4d68-9b9b-d2384df4a97d" providerId="ADAL" clId="{A7951A35-92A7-4A55-A671-1C4D62F9C017}" dt="2024-02-27T00:59:47.367" v="35"/>
            <ac:spMkLst>
              <pc:docMk/>
              <pc:sldMasterMk cId="0" sldId="2147483648"/>
              <pc:sldLayoutMk cId="0" sldId="2147483655"/>
              <ac:spMk id="5"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55"/>
              <ac:spMk id="6"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55"/>
              <ac:spMk id="8" creationId="{00000000-0000-0000-0000-000000000000}"/>
            </ac:spMkLst>
          </pc:spChg>
          <pc:grpChg chg="mod">
            <ac:chgData name="Simonsen, Kirsten (DFW)" userId="34bf0a08-3106-4d68-9b9b-d2384df4a97d" providerId="ADAL" clId="{A7951A35-92A7-4A55-A671-1C4D62F9C017}" dt="2024-02-27T00:59:47.367" v="35"/>
            <ac:grpSpMkLst>
              <pc:docMk/>
              <pc:sldMasterMk cId="0" sldId="2147483648"/>
              <pc:sldLayoutMk cId="0" sldId="2147483655"/>
              <ac:grpSpMk id="9" creationId="{00000000-0000-0000-0000-000000000000}"/>
            </ac:grpSpMkLst>
          </pc:grpChg>
          <pc:picChg chg="mod">
            <ac:chgData name="Simonsen, Kirsten (DFW)" userId="34bf0a08-3106-4d68-9b9b-d2384df4a97d" providerId="ADAL" clId="{A7951A35-92A7-4A55-A671-1C4D62F9C017}" dt="2024-02-27T00:59:47.367" v="35"/>
            <ac:picMkLst>
              <pc:docMk/>
              <pc:sldMasterMk cId="0" sldId="2147483648"/>
              <pc:sldLayoutMk cId="0" sldId="2147483655"/>
              <ac:picMk id="7" creationId="{00000000-0000-0000-0000-000000000000}"/>
            </ac:picMkLst>
          </pc:picChg>
        </pc:sldLayoutChg>
        <pc:sldLayoutChg chg="modSp">
          <pc:chgData name="Simonsen, Kirsten (DFW)" userId="34bf0a08-3106-4d68-9b9b-d2384df4a97d" providerId="ADAL" clId="{A7951A35-92A7-4A55-A671-1C4D62F9C017}" dt="2024-02-27T00:59:47.367" v="35"/>
          <pc:sldLayoutMkLst>
            <pc:docMk/>
            <pc:sldMasterMk cId="0" sldId="2147483648"/>
            <pc:sldLayoutMk cId="0" sldId="2147483660"/>
          </pc:sldLayoutMkLst>
          <pc:spChg chg="mod">
            <ac:chgData name="Simonsen, Kirsten (DFW)" userId="34bf0a08-3106-4d68-9b9b-d2384df4a97d" providerId="ADAL" clId="{A7951A35-92A7-4A55-A671-1C4D62F9C017}" dt="2024-02-27T00:59:47.367" v="35"/>
            <ac:spMkLst>
              <pc:docMk/>
              <pc:sldMasterMk cId="0" sldId="2147483648"/>
              <pc:sldLayoutMk cId="0" sldId="2147483660"/>
              <ac:spMk id="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0"/>
              <ac:spMk id="6"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0"/>
              <ac:spMk id="10" creationId="{00000000-0000-0000-0000-000000000000}"/>
            </ac:spMkLst>
          </pc:spChg>
          <pc:picChg chg="mod">
            <ac:chgData name="Simonsen, Kirsten (DFW)" userId="34bf0a08-3106-4d68-9b9b-d2384df4a97d" providerId="ADAL" clId="{A7951A35-92A7-4A55-A671-1C4D62F9C017}" dt="2024-02-27T00:59:47.367" v="35"/>
            <ac:picMkLst>
              <pc:docMk/>
              <pc:sldMasterMk cId="0" sldId="2147483648"/>
              <pc:sldLayoutMk cId="0" sldId="2147483660"/>
              <ac:picMk id="7" creationId="{00000000-0000-0000-0000-000000000000}"/>
            </ac:picMkLst>
          </pc:picChg>
        </pc:sldLayoutChg>
        <pc:sldLayoutChg chg="modSp">
          <pc:chgData name="Simonsen, Kirsten (DFW)" userId="34bf0a08-3106-4d68-9b9b-d2384df4a97d" providerId="ADAL" clId="{A7951A35-92A7-4A55-A671-1C4D62F9C017}" dt="2024-02-27T00:59:47.367" v="35"/>
          <pc:sldLayoutMkLst>
            <pc:docMk/>
            <pc:sldMasterMk cId="0" sldId="2147483648"/>
            <pc:sldLayoutMk cId="0" sldId="2147483661"/>
          </pc:sldLayoutMkLst>
          <pc:spChg chg="mod">
            <ac:chgData name="Simonsen, Kirsten (DFW)" userId="34bf0a08-3106-4d68-9b9b-d2384df4a97d" providerId="ADAL" clId="{A7951A35-92A7-4A55-A671-1C4D62F9C017}" dt="2024-02-27T00:59:47.367" v="35"/>
            <ac:spMkLst>
              <pc:docMk/>
              <pc:sldMasterMk cId="0" sldId="2147483648"/>
              <pc:sldLayoutMk cId="0" sldId="2147483661"/>
              <ac:spMk id="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1"/>
              <ac:spMk id="6"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1"/>
              <ac:spMk id="7"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1"/>
              <ac:spMk id="9" creationId="{00000000-0000-0000-0000-000000000000}"/>
            </ac:spMkLst>
          </pc:spChg>
          <pc:picChg chg="mod">
            <ac:chgData name="Simonsen, Kirsten (DFW)" userId="34bf0a08-3106-4d68-9b9b-d2384df4a97d" providerId="ADAL" clId="{A7951A35-92A7-4A55-A671-1C4D62F9C017}" dt="2024-02-27T00:59:47.367" v="35"/>
            <ac:picMkLst>
              <pc:docMk/>
              <pc:sldMasterMk cId="0" sldId="2147483648"/>
              <pc:sldLayoutMk cId="0" sldId="2147483661"/>
              <ac:picMk id="8" creationId="{00000000-0000-0000-0000-000000000000}"/>
            </ac:picMkLst>
          </pc:picChg>
        </pc:sldLayoutChg>
        <pc:sldLayoutChg chg="modSp">
          <pc:chgData name="Simonsen, Kirsten (DFW)" userId="34bf0a08-3106-4d68-9b9b-d2384df4a97d" providerId="ADAL" clId="{A7951A35-92A7-4A55-A671-1C4D62F9C017}" dt="2024-02-27T00:59:47.367" v="35"/>
          <pc:sldLayoutMkLst>
            <pc:docMk/>
            <pc:sldMasterMk cId="0" sldId="2147483648"/>
            <pc:sldLayoutMk cId="0" sldId="2147483665"/>
          </pc:sldLayoutMkLst>
          <pc:spChg chg="mod">
            <ac:chgData name="Simonsen, Kirsten (DFW)" userId="34bf0a08-3106-4d68-9b9b-d2384df4a97d" providerId="ADAL" clId="{A7951A35-92A7-4A55-A671-1C4D62F9C017}" dt="2024-02-27T00:59:47.367" v="35"/>
            <ac:spMkLst>
              <pc:docMk/>
              <pc:sldMasterMk cId="0" sldId="2147483648"/>
              <pc:sldLayoutMk cId="0" sldId="2147483665"/>
              <ac:spMk id="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5"/>
              <ac:spMk id="7" creationId="{00000000-0000-0000-0000-000000000000}"/>
            </ac:spMkLst>
          </pc:spChg>
          <pc:picChg chg="mod">
            <ac:chgData name="Simonsen, Kirsten (DFW)" userId="34bf0a08-3106-4d68-9b9b-d2384df4a97d" providerId="ADAL" clId="{A7951A35-92A7-4A55-A671-1C4D62F9C017}" dt="2024-02-27T00:59:47.367" v="35"/>
            <ac:picMkLst>
              <pc:docMk/>
              <pc:sldMasterMk cId="0" sldId="2147483648"/>
              <pc:sldLayoutMk cId="0" sldId="2147483665"/>
              <ac:picMk id="3" creationId="{00000000-0000-0000-0000-000000000000}"/>
            </ac:picMkLst>
          </pc:picChg>
        </pc:sldLayoutChg>
        <pc:sldLayoutChg chg="modSp">
          <pc:chgData name="Simonsen, Kirsten (DFW)" userId="34bf0a08-3106-4d68-9b9b-d2384df4a97d" providerId="ADAL" clId="{A7951A35-92A7-4A55-A671-1C4D62F9C017}" dt="2024-02-27T00:59:47.367" v="35"/>
          <pc:sldLayoutMkLst>
            <pc:docMk/>
            <pc:sldMasterMk cId="0" sldId="2147483648"/>
            <pc:sldLayoutMk cId="0" sldId="2147483666"/>
          </pc:sldLayoutMkLst>
          <pc:spChg chg="mod">
            <ac:chgData name="Simonsen, Kirsten (DFW)" userId="34bf0a08-3106-4d68-9b9b-d2384df4a97d" providerId="ADAL" clId="{A7951A35-92A7-4A55-A671-1C4D62F9C017}" dt="2024-02-27T00:59:47.367" v="35"/>
            <ac:spMkLst>
              <pc:docMk/>
              <pc:sldMasterMk cId="0" sldId="2147483648"/>
              <pc:sldLayoutMk cId="0" sldId="2147483666"/>
              <ac:spMk id="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6"/>
              <ac:spMk id="3"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6"/>
              <ac:spMk id="18"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6"/>
              <ac:spMk id="2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6"/>
              <ac:spMk id="23"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6"/>
              <ac:spMk id="25" creationId="{00000000-0000-0000-0000-000000000000}"/>
            </ac:spMkLst>
          </pc:spChg>
          <pc:grpChg chg="mod">
            <ac:chgData name="Simonsen, Kirsten (DFW)" userId="34bf0a08-3106-4d68-9b9b-d2384df4a97d" providerId="ADAL" clId="{A7951A35-92A7-4A55-A671-1C4D62F9C017}" dt="2024-02-27T00:59:47.367" v="35"/>
            <ac:grpSpMkLst>
              <pc:docMk/>
              <pc:sldMasterMk cId="0" sldId="2147483648"/>
              <pc:sldLayoutMk cId="0" sldId="2147483666"/>
              <ac:grpSpMk id="21" creationId="{00000000-0000-0000-0000-000000000000}"/>
            </ac:grpSpMkLst>
          </pc:grpChg>
          <pc:picChg chg="mod">
            <ac:chgData name="Simonsen, Kirsten (DFW)" userId="34bf0a08-3106-4d68-9b9b-d2384df4a97d" providerId="ADAL" clId="{A7951A35-92A7-4A55-A671-1C4D62F9C017}" dt="2024-02-27T00:59:47.367" v="35"/>
            <ac:picMkLst>
              <pc:docMk/>
              <pc:sldMasterMk cId="0" sldId="2147483648"/>
              <pc:sldLayoutMk cId="0" sldId="2147483666"/>
              <ac:picMk id="24" creationId="{00000000-0000-0000-0000-000000000000}"/>
            </ac:picMkLst>
          </pc:picChg>
        </pc:sldLayoutChg>
        <pc:sldLayoutChg chg="modSp">
          <pc:chgData name="Simonsen, Kirsten (DFW)" userId="34bf0a08-3106-4d68-9b9b-d2384df4a97d" providerId="ADAL" clId="{A7951A35-92A7-4A55-A671-1C4D62F9C017}" dt="2024-02-27T00:59:47.367" v="35"/>
          <pc:sldLayoutMkLst>
            <pc:docMk/>
            <pc:sldMasterMk cId="0" sldId="2147483648"/>
            <pc:sldLayoutMk cId="0" sldId="2147483667"/>
          </pc:sldLayoutMkLst>
          <pc:spChg chg="mod">
            <ac:chgData name="Simonsen, Kirsten (DFW)" userId="34bf0a08-3106-4d68-9b9b-d2384df4a97d" providerId="ADAL" clId="{A7951A35-92A7-4A55-A671-1C4D62F9C017}" dt="2024-02-27T00:59:47.367" v="35"/>
            <ac:spMkLst>
              <pc:docMk/>
              <pc:sldMasterMk cId="0" sldId="2147483648"/>
              <pc:sldLayoutMk cId="0" sldId="2147483667"/>
              <ac:spMk id="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7"/>
              <ac:spMk id="3"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7"/>
              <ac:spMk id="4"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7"/>
              <ac:spMk id="5"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7"/>
              <ac:spMk id="6"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7"/>
              <ac:spMk id="11"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7"/>
              <ac:spMk id="14"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7"/>
              <ac:spMk id="16" creationId="{00000000-0000-0000-0000-000000000000}"/>
            </ac:spMkLst>
          </pc:spChg>
          <pc:picChg chg="mod">
            <ac:chgData name="Simonsen, Kirsten (DFW)" userId="34bf0a08-3106-4d68-9b9b-d2384df4a97d" providerId="ADAL" clId="{A7951A35-92A7-4A55-A671-1C4D62F9C017}" dt="2024-02-27T00:59:47.367" v="35"/>
            <ac:picMkLst>
              <pc:docMk/>
              <pc:sldMasterMk cId="0" sldId="2147483648"/>
              <pc:sldLayoutMk cId="0" sldId="2147483667"/>
              <ac:picMk id="15" creationId="{00000000-0000-0000-0000-000000000000}"/>
            </ac:picMkLst>
          </pc:picChg>
        </pc:sldLayoutChg>
        <pc:sldLayoutChg chg="modSp">
          <pc:chgData name="Simonsen, Kirsten (DFW)" userId="34bf0a08-3106-4d68-9b9b-d2384df4a97d" providerId="ADAL" clId="{A7951A35-92A7-4A55-A671-1C4D62F9C017}" dt="2024-02-27T00:59:47.367" v="35"/>
          <pc:sldLayoutMkLst>
            <pc:docMk/>
            <pc:sldMasterMk cId="0" sldId="2147483648"/>
            <pc:sldLayoutMk cId="0" sldId="2147483668"/>
          </pc:sldLayoutMkLst>
          <pc:spChg chg="mod">
            <ac:chgData name="Simonsen, Kirsten (DFW)" userId="34bf0a08-3106-4d68-9b9b-d2384df4a97d" providerId="ADAL" clId="{A7951A35-92A7-4A55-A671-1C4D62F9C017}" dt="2024-02-27T00:59:47.367" v="35"/>
            <ac:spMkLst>
              <pc:docMk/>
              <pc:sldMasterMk cId="0" sldId="2147483648"/>
              <pc:sldLayoutMk cId="0" sldId="2147483668"/>
              <ac:spMk id="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8"/>
              <ac:spMk id="3"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8"/>
              <ac:spMk id="11"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8"/>
              <ac:spMk id="12" creationId="{00000000-0000-0000-0000-000000000000}"/>
            </ac:spMkLst>
          </pc:spChg>
          <pc:spChg chg="mod">
            <ac:chgData name="Simonsen, Kirsten (DFW)" userId="34bf0a08-3106-4d68-9b9b-d2384df4a97d" providerId="ADAL" clId="{A7951A35-92A7-4A55-A671-1C4D62F9C017}" dt="2024-02-27T00:59:47.367" v="35"/>
            <ac:spMkLst>
              <pc:docMk/>
              <pc:sldMasterMk cId="0" sldId="2147483648"/>
              <pc:sldLayoutMk cId="0" sldId="2147483668"/>
              <ac:spMk id="14" creationId="{00000000-0000-0000-0000-000000000000}"/>
            </ac:spMkLst>
          </pc:spChg>
          <pc:grpChg chg="mod">
            <ac:chgData name="Simonsen, Kirsten (DFW)" userId="34bf0a08-3106-4d68-9b9b-d2384df4a97d" providerId="ADAL" clId="{A7951A35-92A7-4A55-A671-1C4D62F9C017}" dt="2024-02-27T00:59:47.367" v="35"/>
            <ac:grpSpMkLst>
              <pc:docMk/>
              <pc:sldMasterMk cId="0" sldId="2147483648"/>
              <pc:sldLayoutMk cId="0" sldId="2147483668"/>
              <ac:grpSpMk id="7" creationId="{00000000-0000-0000-0000-000000000000}"/>
            </ac:grpSpMkLst>
          </pc:grpChg>
          <pc:picChg chg="mod">
            <ac:chgData name="Simonsen, Kirsten (DFW)" userId="34bf0a08-3106-4d68-9b9b-d2384df4a97d" providerId="ADAL" clId="{A7951A35-92A7-4A55-A671-1C4D62F9C017}" dt="2024-02-27T00:59:47.367" v="35"/>
            <ac:picMkLst>
              <pc:docMk/>
              <pc:sldMasterMk cId="0" sldId="2147483648"/>
              <pc:sldLayoutMk cId="0" sldId="2147483668"/>
              <ac:picMk id="13" creationId="{00000000-0000-0000-0000-000000000000}"/>
            </ac:picMkLst>
          </pc:picChg>
        </pc:sldLayoutChg>
      </pc:sldMasterChg>
    </pc:docChg>
  </pc:docChgLst>
  <pc:docChgLst>
    <pc:chgData name="Verhey, Peter A (DFW)" userId="S::peter.verhey@dfw.wa.gov::7f81c1de-57a1-4ca4-8a71-fcccd9e404fe" providerId="AD" clId="Web-{083F1128-0EEF-4165-A901-AC98089764A9}"/>
    <pc:docChg chg="modSld">
      <pc:chgData name="Verhey, Peter A (DFW)" userId="S::peter.verhey@dfw.wa.gov::7f81c1de-57a1-4ca4-8a71-fcccd9e404fe" providerId="AD" clId="Web-{083F1128-0EEF-4165-A901-AC98089764A9}" dt="2024-02-29T19:19:46.276" v="28" actId="20577"/>
      <pc:docMkLst>
        <pc:docMk/>
      </pc:docMkLst>
      <pc:sldChg chg="modSp">
        <pc:chgData name="Verhey, Peter A (DFW)" userId="S::peter.verhey@dfw.wa.gov::7f81c1de-57a1-4ca4-8a71-fcccd9e404fe" providerId="AD" clId="Web-{083F1128-0EEF-4165-A901-AC98089764A9}" dt="2024-02-29T19:19:46.276" v="28" actId="20577"/>
        <pc:sldMkLst>
          <pc:docMk/>
          <pc:sldMk cId="4044221842" sldId="648"/>
        </pc:sldMkLst>
        <pc:spChg chg="mod">
          <ac:chgData name="Verhey, Peter A (DFW)" userId="S::peter.verhey@dfw.wa.gov::7f81c1de-57a1-4ca4-8a71-fcccd9e404fe" providerId="AD" clId="Web-{083F1128-0EEF-4165-A901-AC98089764A9}" dt="2024-02-29T19:19:46.276" v="28" actId="20577"/>
          <ac:spMkLst>
            <pc:docMk/>
            <pc:sldMk cId="4044221842" sldId="648"/>
            <ac:spMk id="5" creationId="{C41F487F-6C5B-4EC9-B988-DEE71E9EE40E}"/>
          </ac:spMkLst>
        </pc:spChg>
      </pc:sldChg>
    </pc:docChg>
  </pc:docChgLst>
</pc:chgInfo>
</file>

<file path=ppt/comments/modernComment_16F_AD1F2053.xml><?xml version="1.0" encoding="utf-8"?>
<p188:cmLst xmlns:a="http://schemas.openxmlformats.org/drawingml/2006/main" xmlns:r="http://schemas.openxmlformats.org/officeDocument/2006/relationships" xmlns:p188="http://schemas.microsoft.com/office/powerpoint/2018/8/main">
  <p188:cm id="{2C5E072D-E9D6-4FBB-8692-BE989DFA759E}" authorId="{C068F995-0C98-89FE-B234-7739AC36BBC8}" created="2024-02-24T00:36:43.176">
    <ac:txMkLst xmlns:ac="http://schemas.microsoft.com/office/drawing/2013/main/command">
      <pc:docMk xmlns:pc="http://schemas.microsoft.com/office/powerpoint/2013/main/command"/>
      <pc:sldMk xmlns:pc="http://schemas.microsoft.com/office/powerpoint/2013/main/command" cId="2904498259" sldId="367"/>
      <ac:spMk id="3" creationId="{59619F4A-9B59-4B9C-ACCE-49B48F9258FD}"/>
      <ac:txMk cp="501" len="36">
        <ac:context len="1793" hash="2642917748"/>
      </ac:txMk>
    </ac:txMkLst>
    <p188:pos x="8820149" y="1166657"/>
    <p188:txBody>
      <a:bodyPr/>
      <a:lstStyle/>
      <a:p>
        <a:r>
          <a:rPr lang="en-US"/>
          <a:t>Update accordingly </a:t>
        </a:r>
      </a:p>
    </p188:txBody>
  </p188:cm>
  <p188:cm id="{09CB2B63-ED32-4494-9A41-C67786ADBE22}" authorId="{C068F995-0C98-89FE-B234-7739AC36BBC8}" created="2024-02-24T00:37:04.773">
    <ac:txMkLst xmlns:ac="http://schemas.microsoft.com/office/drawing/2013/main/command">
      <pc:docMk xmlns:pc="http://schemas.microsoft.com/office/powerpoint/2013/main/command"/>
      <pc:sldMk xmlns:pc="http://schemas.microsoft.com/office/powerpoint/2013/main/command" cId="2904498259" sldId="367"/>
      <ac:spMk id="3" creationId="{59619F4A-9B59-4B9C-ACCE-49B48F9258FD}"/>
      <ac:txMk cp="1726" len="64">
        <ac:context len="1793" hash="2642917748"/>
      </ac:txMk>
    </ac:txMkLst>
    <p188:pos x="8610599" y="3824132"/>
    <p188:txBody>
      <a:bodyPr/>
      <a:lstStyle/>
      <a:p>
        <a:r>
          <a:rPr lang="en-US"/>
          <a:t>Update accordingly</a:t>
        </a:r>
      </a:p>
    </p188:txBody>
  </p188:cm>
</p188:cmLst>
</file>

<file path=ppt/comments/modernComment_38C_6386C51A.xml><?xml version="1.0" encoding="utf-8"?>
<p188:cmLst xmlns:a="http://schemas.openxmlformats.org/drawingml/2006/main" xmlns:r="http://schemas.openxmlformats.org/officeDocument/2006/relationships" xmlns:p188="http://schemas.microsoft.com/office/powerpoint/2018/8/main">
  <p188:cm id="{D6C190BB-EEB2-42F5-B7DE-4B011070E40D}" authorId="{A5764F91-E5C3-708E-7FB1-4E57DB28EB57}" created="2024-02-28T17:03:39.560">
    <ac:txMkLst xmlns:ac="http://schemas.microsoft.com/office/drawing/2013/main/command">
      <pc:docMk xmlns:pc="http://schemas.microsoft.com/office/powerpoint/2013/main/command"/>
      <pc:sldMk xmlns:pc="http://schemas.microsoft.com/office/powerpoint/2013/main/command" cId="1669776666" sldId="908"/>
      <ac:graphicFrameMk id="5" creationId="{7F52B8E8-0089-4E67-AAEA-3C3E6ED5DA8A}"/>
      <ac:tblMk/>
      <ac:tcMk rowId="214755570" colId="501225546"/>
      <ac:txMk cp="0" len="6">
        <ac:context len="7" hash="829167226"/>
      </ac:txMk>
    </ac:txMkLst>
    <p188:pos x="3960661" y="1526221"/>
    <p188:txBody>
      <a:bodyPr/>
      <a:lstStyle/>
      <a:p>
        <a:r>
          <a:rPr lang="en-US"/>
          <a:t>Not sure of number. In 2024 file, 2023 forecast totals to 11,425</a:t>
        </a:r>
      </a:p>
    </p188:txBody>
  </p188:cm>
</p188:cmLst>
</file>

<file path=ppt/comments/modernComment_38D_2B7F8790.xml><?xml version="1.0" encoding="utf-8"?>
<p188:cmLst xmlns:a="http://schemas.openxmlformats.org/drawingml/2006/main" xmlns:r="http://schemas.openxmlformats.org/officeDocument/2006/relationships" xmlns:p188="http://schemas.microsoft.com/office/powerpoint/2018/8/main">
  <p188:cm id="{41618EF5-B845-49BE-B07F-132A0039C8D3}" authorId="{A5764F91-E5C3-708E-7FB1-4E57DB28EB57}" status="resolved" created="2024-02-27T16:29:13.892" complete="100000">
    <ac:deMkLst xmlns:ac="http://schemas.microsoft.com/office/drawing/2013/main/command">
      <pc:docMk xmlns:pc="http://schemas.microsoft.com/office/powerpoint/2013/main/command"/>
      <pc:sldMk xmlns:pc="http://schemas.microsoft.com/office/powerpoint/2013/main/command" cId="729778064" sldId="909"/>
      <ac:graphicFrameMk id="3" creationId="{311DB880-E871-49B8-99BD-C03D2B4841F5}"/>
    </ac:deMkLst>
    <p188:txBody>
      <a:bodyPr/>
      <a:lstStyle/>
      <a:p>
        <a:r>
          <a:rPr lang="en-US"/>
          <a:t>22052</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2/22/2024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2/22/2024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key terms, Positive Intentions</a:t>
            </a: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2</a:t>
            </a:fld>
            <a:endParaRPr lang="en-US"/>
          </a:p>
        </p:txBody>
      </p:sp>
    </p:spTree>
    <p:extLst>
      <p:ext uri="{BB962C8B-B14F-4D97-AF65-F5344CB8AC3E}">
        <p14:creationId xmlns:p14="http://schemas.microsoft.com/office/powerpoint/2010/main" val="21535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Totals including spring </a:t>
            </a:r>
          </a:p>
          <a:p>
            <a:r>
              <a:rPr lang="en-US"/>
              <a:t>2023: 31350</a:t>
            </a:r>
          </a:p>
          <a:p>
            <a:r>
              <a:rPr lang="en-US"/>
              <a:t>Skagit spring: 2303</a:t>
            </a:r>
          </a:p>
          <a:p>
            <a:r>
              <a:rPr lang="en-US"/>
              <a:t>White spring: 2805</a:t>
            </a:r>
          </a:p>
          <a:p>
            <a:r>
              <a:rPr lang="en-US"/>
              <a:t>Nooksack: 459</a:t>
            </a:r>
          </a:p>
          <a:p>
            <a:endParaRPr lang="en-US"/>
          </a:p>
          <a:p>
            <a:r>
              <a:rPr lang="en-US"/>
              <a:t>2024:28154</a:t>
            </a:r>
          </a:p>
          <a:p>
            <a:r>
              <a:rPr lang="en-US"/>
              <a:t>Skagit spring: 1630</a:t>
            </a:r>
          </a:p>
          <a:p>
            <a:r>
              <a:rPr lang="en-US"/>
              <a:t>White spring: 2612</a:t>
            </a:r>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378931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70335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err="1"/>
              <a:t>Misc</a:t>
            </a:r>
            <a:r>
              <a:rPr lang="en-US"/>
              <a:t> 7 &amp; 7A (incl. San Juans </a:t>
            </a:r>
            <a:r>
              <a:rPr lang="en-US" err="1"/>
              <a:t>CoOps</a:t>
            </a:r>
            <a:r>
              <a:rPr lang="en-US"/>
              <a:t>): 977; 1,011</a:t>
            </a:r>
          </a:p>
          <a:p>
            <a:r>
              <a:rPr lang="en-US"/>
              <a:t>Misc. Area 10,11,10E: 2,721; 5,786</a:t>
            </a:r>
          </a:p>
          <a:p>
            <a:r>
              <a:rPr lang="en-US"/>
              <a:t>Area 13 A-K wild, exc. Deschutes: 14,985; 8,050</a:t>
            </a: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239982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Misc. Area 10,11,10E- 12,367; 8,640</a:t>
            </a: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166620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628E4F-335F-45F5-A2FC-FE9487D090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27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Talking point ideas:</a:t>
            </a:r>
            <a:br>
              <a:rPr lang="en-US"/>
            </a:br>
            <a:br>
              <a:rPr lang="en-US"/>
            </a:br>
            <a:r>
              <a:rPr lang="en-US"/>
              <a:t>Stillaguamish: As in recent years, it is likely that Stillaguamish will be the primary constraining Chinook stock in Puget Sound.  In recent years, forecasts have hovered between a terminal run size of 900 and 1000 Chinook, which puts the stock slightly above the low abundance threshold. The first regional forecasting meeting for Stillaguamish and Snohomish is on January 27</a:t>
            </a:r>
            <a:r>
              <a:rPr lang="en-US" baseline="30000"/>
              <a:t>th</a:t>
            </a:r>
            <a:r>
              <a:rPr lang="en-US"/>
              <a:t>, so we might have a better indication on the 2023 status in the next advisor update.</a:t>
            </a:r>
          </a:p>
          <a:p>
            <a:endParaRPr lang="en-US"/>
          </a:p>
          <a:p>
            <a:r>
              <a:rPr lang="en-US"/>
              <a:t>Skagit: Skagit Chinook stock have been forecast as weak for the past few years, with Skagit Springs forecast as below the low abundance threshold in 2020 and 2021, and Skagit Summer/Falls forecast as below the low abundance threshold in 2021 and 2022.  Though Skagit Summer Falls were forecast as below the low abundance threshold in 2022, on a positive note, the run did return as stronger than forecast.  Though it is unlikely to have a major effect on planning for this year, do note that Chinook outmigration in 2021 was the lowest on record due to flooding events, and that the flooding events in 2021 may affect Skagit returns in 2024 and beyond.</a:t>
            </a:r>
          </a:p>
          <a:p>
            <a:endParaRPr lang="en-US"/>
          </a:p>
          <a:p>
            <a:r>
              <a:rPr lang="en-US"/>
              <a:t>Snohomish: Snohomish was not a primary constraining Chinook stock last year, but it was one that we were considering as we were crafting fisheries because in 2022 its pre-season abundance was forecast below the lower bound threshold.  Like Skagit, preliminary indications are that 2022 returns were stronger than forecast and that actual Snohomish escapement was above the lower bound threshold.  </a:t>
            </a:r>
          </a:p>
          <a:p>
            <a:endParaRPr lang="en-US"/>
          </a:p>
          <a:p>
            <a:r>
              <a:rPr lang="en-US"/>
              <a:t>Nooksack Springs: We’re currently investigating issues in the Pacific Salmon Treaty modeling process that we think are affecting Nooksack Spring exploitation rates in the Chinook Technical Committee’s annual exploitation rate analysis.  Issues have been discussed within the CTC and we think we have a path toward resolving those issues in future iterations of the exploitation rate analysis.  However, we will not know if we were compliant with Pacific Salmon Treaty’s SUS obligations for Nooksack Springs until that process is concluded.  At this time, we do not anticipate that Nooksack Springs will be a primary constraining stock in 2023, but we did want to make the advisors aware that this stock could come up in NOF discussions.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B43BE-078E-48B7-AD4C-01E0F66CED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32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22</a:t>
            </a:fld>
            <a:endParaRPr lang="en-US"/>
          </a:p>
        </p:txBody>
      </p:sp>
    </p:spTree>
    <p:extLst>
      <p:ext uri="{BB962C8B-B14F-4D97-AF65-F5344CB8AC3E}">
        <p14:creationId xmlns:p14="http://schemas.microsoft.com/office/powerpoint/2010/main" val="1101024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7A53"/>
              </a:solidFill>
            </a:endParaRPr>
          </a:p>
        </p:txBody>
      </p:sp>
      <p:sp>
        <p:nvSpPr>
          <p:cNvPr id="2" name="Title 1"/>
          <p:cNvSpPr>
            <a:spLocks noGrp="1"/>
          </p:cNvSpPr>
          <p:nvPr>
            <p:ph type="title"/>
          </p:nvPr>
        </p:nvSpPr>
        <p:spPr>
          <a:xfrm>
            <a:off x="508000" y="1143000"/>
            <a:ext cx="11176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2/22/2024</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5749" y="5485865"/>
            <a:ext cx="2160503" cy="1090170"/>
          </a:xfrm>
          <a:prstGeom prst="rect">
            <a:avLst/>
          </a:prstGeom>
        </p:spPr>
      </p:pic>
      <p:sp>
        <p:nvSpPr>
          <p:cNvPr id="10" name="Rectangle 9"/>
          <p:cNvSpPr/>
          <p:nvPr userDrawn="1"/>
        </p:nvSpPr>
        <p:spPr>
          <a:xfrm>
            <a:off x="0" y="3429000"/>
            <a:ext cx="12192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7A53"/>
              </a:solidFill>
            </a:endParaRPr>
          </a:p>
        </p:txBody>
      </p:sp>
      <p:sp>
        <p:nvSpPr>
          <p:cNvPr id="2" name="Title 1"/>
          <p:cNvSpPr>
            <a:spLocks noGrp="1"/>
          </p:cNvSpPr>
          <p:nvPr>
            <p:ph type="title"/>
          </p:nvPr>
        </p:nvSpPr>
        <p:spPr>
          <a:xfrm>
            <a:off x="508000" y="1143000"/>
            <a:ext cx="11176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2/22/2024</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10" name="Rectangle 9"/>
          <p:cNvSpPr/>
          <p:nvPr userDrawn="1"/>
        </p:nvSpPr>
        <p:spPr>
          <a:xfrm>
            <a:off x="0" y="3429000"/>
            <a:ext cx="12192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A logo with deer and trees&#10;&#10;Description automatically generated">
            <a:extLst>
              <a:ext uri="{FF2B5EF4-FFF2-40B4-BE49-F238E27FC236}">
                <a16:creationId xmlns:a16="http://schemas.microsoft.com/office/drawing/2014/main" id="{53E86D1B-6434-2251-B0CC-8F04147503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3353" y="5314502"/>
            <a:ext cx="2145293" cy="1200598"/>
          </a:xfrm>
          <a:prstGeom prst="rect">
            <a:avLst/>
          </a:prstGeom>
        </p:spPr>
      </p:pic>
    </p:spTree>
    <p:extLst>
      <p:ext uri="{BB962C8B-B14F-4D97-AF65-F5344CB8AC3E}">
        <p14:creationId xmlns:p14="http://schemas.microsoft.com/office/powerpoint/2010/main" val="80660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291926-BF6C-E61B-29B8-CE8262952FC4}"/>
              </a:ext>
            </a:extLst>
          </p:cNvPr>
          <p:cNvSpPr/>
          <p:nvPr userDrawn="1"/>
        </p:nvSpPr>
        <p:spPr>
          <a:xfrm>
            <a:off x="-837" y="2057400"/>
            <a:ext cx="12192000" cy="27432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7A53"/>
              </a:solidFill>
            </a:endParaRPr>
          </a:p>
        </p:txBody>
      </p:sp>
      <p:sp>
        <p:nvSpPr>
          <p:cNvPr id="2" name="Title 1"/>
          <p:cNvSpPr>
            <a:spLocks noGrp="1"/>
          </p:cNvSpPr>
          <p:nvPr>
            <p:ph type="ctrTitle"/>
          </p:nvPr>
        </p:nvSpPr>
        <p:spPr>
          <a:xfrm>
            <a:off x="2844800" y="2667000"/>
            <a:ext cx="85344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3594" y="2543175"/>
            <a:ext cx="1281906" cy="1619250"/>
          </a:xfrm>
          <a:prstGeom prst="rect">
            <a:avLst/>
          </a:prstGeom>
        </p:spPr>
      </p:pic>
    </p:spTree>
    <p:extLst>
      <p:ext uri="{BB962C8B-B14F-4D97-AF65-F5344CB8AC3E}">
        <p14:creationId xmlns:p14="http://schemas.microsoft.com/office/powerpoint/2010/main" val="2068722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p:nvPr>
        </p:nvSpPr>
        <p:spPr>
          <a:xfrm>
            <a:off x="620584" y="4406901"/>
            <a:ext cx="10961816"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620584" y="2906713"/>
            <a:ext cx="10961816"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2/22/2024</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extLst>
      <p:ext uri="{BB962C8B-B14F-4D97-AF65-F5344CB8AC3E}">
        <p14:creationId xmlns:p14="http://schemas.microsoft.com/office/powerpoint/2010/main" val="161828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593213" y="274638"/>
            <a:ext cx="10989187"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593213" y="1582258"/>
            <a:ext cx="10989187"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1198283" y="6508791"/>
            <a:ext cx="38608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4"/>
            <a:ext cx="12192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830" y="6126163"/>
              <a:ext cx="39354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
        <p:nvSpPr>
          <p:cNvPr id="4" name="TextBox 3">
            <a:extLst>
              <a:ext uri="{FF2B5EF4-FFF2-40B4-BE49-F238E27FC236}">
                <a16:creationId xmlns:a16="http://schemas.microsoft.com/office/drawing/2014/main" id="{37DED896-8A52-46D3-AB35-09F206001B25}"/>
              </a:ext>
            </a:extLst>
          </p:cNvPr>
          <p:cNvSpPr txBox="1"/>
          <p:nvPr userDrawn="1"/>
        </p:nvSpPr>
        <p:spPr>
          <a:xfrm>
            <a:off x="11049000" y="6539240"/>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Roboto Slab" pitchFamily="2" charset="0"/>
                <a:ea typeface="Roboto Slab" pitchFamily="2" charset="0"/>
              </a:rPr>
              <a:t>‹#›</a:t>
            </a:fld>
            <a:endParaRPr lang="en-US" sz="1100" b="1">
              <a:solidFill>
                <a:schemeClr val="bg1"/>
              </a:solidFill>
              <a:latin typeface="Roboto Slab" pitchFamily="2" charset="0"/>
              <a:ea typeface="Roboto Slab" pitchFamily="2" charset="0"/>
            </a:endParaRPr>
          </a:p>
        </p:txBody>
      </p:sp>
    </p:spTree>
    <p:extLst>
      <p:ext uri="{BB962C8B-B14F-4D97-AF65-F5344CB8AC3E}">
        <p14:creationId xmlns:p14="http://schemas.microsoft.com/office/powerpoint/2010/main" val="336861987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609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737600" y="6538476"/>
            <a:ext cx="2844800" cy="243324"/>
          </a:xfrm>
        </p:spPr>
        <p:txBody>
          <a:bodyPr/>
          <a:lstStyle>
            <a:lvl1pPr algn="r">
              <a:defRPr>
                <a:solidFill>
                  <a:schemeClr val="bg1"/>
                </a:solidFill>
              </a:defRPr>
            </a:lvl1pPr>
          </a:lstStyle>
          <a:p>
            <a:fld id="{6FD19E62-BC16-499C-BCF6-4003BBF36118}" type="datetime1">
              <a:rPr lang="en-US" smtClean="0"/>
              <a:t>2/22/2024</a:t>
            </a:fld>
            <a:endParaRPr lang="en-US"/>
          </a:p>
        </p:txBody>
      </p:sp>
      <p:sp>
        <p:nvSpPr>
          <p:cNvPr id="6" name="Footer Placeholder 5"/>
          <p:cNvSpPr>
            <a:spLocks noGrp="1"/>
          </p:cNvSpPr>
          <p:nvPr>
            <p:ph type="ftr" sz="quarter" idx="11"/>
          </p:nvPr>
        </p:nvSpPr>
        <p:spPr>
          <a:xfrm>
            <a:off x="1371600" y="6510746"/>
            <a:ext cx="38608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50440" y="6126164"/>
            <a:ext cx="524720" cy="662805"/>
          </a:xfrm>
          <a:prstGeom prst="rect">
            <a:avLst/>
          </a:prstGeom>
        </p:spPr>
      </p:pic>
      <p:sp>
        <p:nvSpPr>
          <p:cNvPr id="16"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
        <p:nvSpPr>
          <p:cNvPr id="12" name="TextBox 11">
            <a:extLst>
              <a:ext uri="{FF2B5EF4-FFF2-40B4-BE49-F238E27FC236}">
                <a16:creationId xmlns:a16="http://schemas.microsoft.com/office/drawing/2014/main" id="{39C69D68-F1A7-4492-9692-B6BDEA8A83DF}"/>
              </a:ext>
            </a:extLst>
          </p:cNvPr>
          <p:cNvSpPr txBox="1"/>
          <p:nvPr userDrawn="1"/>
        </p:nvSpPr>
        <p:spPr>
          <a:xfrm>
            <a:off x="11049000" y="6539240"/>
            <a:ext cx="711200" cy="261610"/>
          </a:xfrm>
          <a:prstGeom prst="rect">
            <a:avLst/>
          </a:prstGeom>
          <a:noFill/>
        </p:spPr>
        <p:txBody>
          <a:bodyPr wrap="square" rtlCol="0">
            <a:spAutoFit/>
          </a:bodyPr>
          <a:lstStyle/>
          <a:p>
            <a:pPr algn="r"/>
            <a:fld id="{1FCB939F-F3E5-4063-8DA2-A4CE6C8D7BDA}" type="slidenum">
              <a:rPr lang="en-US" sz="1100" b="1" smtClean="0">
                <a:solidFill>
                  <a:schemeClr val="bg1"/>
                </a:solidFill>
                <a:latin typeface="Roboto Slab" pitchFamily="2" charset="0"/>
                <a:ea typeface="Roboto Slab" pitchFamily="2" charset="0"/>
              </a:rPr>
              <a:t>‹#›</a:t>
            </a:fld>
            <a:endParaRPr lang="en-US" sz="1100" b="1">
              <a:solidFill>
                <a:schemeClr val="bg1"/>
              </a:solidFill>
              <a:latin typeface="Roboto Slab" pitchFamily="2" charset="0"/>
              <a:ea typeface="Roboto Slab" pitchFamily="2" charset="0"/>
            </a:endParaRPr>
          </a:p>
        </p:txBody>
      </p:sp>
    </p:spTree>
    <p:extLst>
      <p:ext uri="{BB962C8B-B14F-4D97-AF65-F5344CB8AC3E}">
        <p14:creationId xmlns:p14="http://schemas.microsoft.com/office/powerpoint/2010/main" val="549333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609600" y="1371601"/>
            <a:ext cx="109728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0" y="6423844"/>
            <a:ext cx="12192000" cy="434157"/>
            <a:chOff x="0" y="6423843"/>
            <a:chExt cx="9144000" cy="43415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
        <p:nvSpPr>
          <p:cNvPr id="15" name="TextBox 14">
            <a:extLst>
              <a:ext uri="{FF2B5EF4-FFF2-40B4-BE49-F238E27FC236}">
                <a16:creationId xmlns:a16="http://schemas.microsoft.com/office/drawing/2014/main" id="{AF87BB4D-6C54-483E-B839-1645FF42D304}"/>
              </a:ext>
            </a:extLst>
          </p:cNvPr>
          <p:cNvSpPr txBox="1"/>
          <p:nvPr userDrawn="1"/>
        </p:nvSpPr>
        <p:spPr>
          <a:xfrm>
            <a:off x="11049000" y="6539240"/>
            <a:ext cx="711200" cy="261610"/>
          </a:xfrm>
          <a:prstGeom prst="rect">
            <a:avLst/>
          </a:prstGeom>
          <a:noFill/>
        </p:spPr>
        <p:txBody>
          <a:bodyPr wrap="square" rtlCol="0">
            <a:spAutoFit/>
          </a:bodyPr>
          <a:lstStyle/>
          <a:p>
            <a:pPr algn="r"/>
            <a:fld id="{4C188602-A8DB-44B1-A10E-E569E4A19F10}" type="slidenum">
              <a:rPr lang="en-US" sz="1100" b="1" smtClean="0">
                <a:solidFill>
                  <a:schemeClr val="bg1"/>
                </a:solidFill>
                <a:latin typeface="Roboto Slab" pitchFamily="2" charset="0"/>
                <a:ea typeface="Roboto Slab" pitchFamily="2" charset="0"/>
              </a:rPr>
              <a:t>‹#›</a:t>
            </a:fld>
            <a:endParaRPr lang="en-US" sz="1100" b="1">
              <a:solidFill>
                <a:schemeClr val="bg1"/>
              </a:solidFill>
              <a:latin typeface="Roboto Slab" pitchFamily="2" charset="0"/>
              <a:ea typeface="Roboto Slab" pitchFamily="2" charset="0"/>
            </a:endParaRPr>
          </a:p>
        </p:txBody>
      </p:sp>
      <p:pic>
        <p:nvPicPr>
          <p:cNvPr id="4" name="Picture 3">
            <a:extLst>
              <a:ext uri="{FF2B5EF4-FFF2-40B4-BE49-F238E27FC236}">
                <a16:creationId xmlns:a16="http://schemas.microsoft.com/office/drawing/2014/main" id="{A923DDD0-7290-E237-68A6-09A8A9CAA6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50440" y="6126164"/>
            <a:ext cx="524720" cy="662805"/>
          </a:xfrm>
          <a:prstGeom prst="rect">
            <a:avLst/>
          </a:prstGeom>
        </p:spPr>
      </p:pic>
    </p:spTree>
    <p:extLst>
      <p:ext uri="{BB962C8B-B14F-4D97-AF65-F5344CB8AC3E}">
        <p14:creationId xmlns:p14="http://schemas.microsoft.com/office/powerpoint/2010/main" val="365736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9144000" y="6452575"/>
            <a:ext cx="2844800" cy="365125"/>
          </a:xfrm>
        </p:spPr>
        <p:txBody>
          <a:bodyPr/>
          <a:lstStyle>
            <a:lvl1pPr algn="r">
              <a:defRPr>
                <a:solidFill>
                  <a:schemeClr val="bg1"/>
                </a:solidFill>
              </a:defRPr>
            </a:lvl1pPr>
          </a:lstStyle>
          <a:p>
            <a:fld id="{89B539B5-AD2A-4CAB-A137-2BA90BE6C7D9}" type="datetime1">
              <a:rPr lang="en-US" smtClean="0"/>
              <a:t>2/22/2024</a:t>
            </a:fld>
            <a:endParaRPr lang="en-US"/>
          </a:p>
        </p:txBody>
      </p:sp>
      <p:sp>
        <p:nvSpPr>
          <p:cNvPr id="4" name="Footer Placeholder 3"/>
          <p:cNvSpPr>
            <a:spLocks noGrp="1"/>
          </p:cNvSpPr>
          <p:nvPr>
            <p:ph type="ftr" sz="quarter" idx="11"/>
          </p:nvPr>
        </p:nvSpPr>
        <p:spPr>
          <a:xfrm>
            <a:off x="1422400" y="6507502"/>
            <a:ext cx="38608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
        <p:nvSpPr>
          <p:cNvPr id="13" name="TextBox 12">
            <a:extLst>
              <a:ext uri="{FF2B5EF4-FFF2-40B4-BE49-F238E27FC236}">
                <a16:creationId xmlns:a16="http://schemas.microsoft.com/office/drawing/2014/main" id="{3C07C2CE-14D9-4013-90DB-9B041B929791}"/>
              </a:ext>
            </a:extLst>
          </p:cNvPr>
          <p:cNvSpPr txBox="1"/>
          <p:nvPr userDrawn="1"/>
        </p:nvSpPr>
        <p:spPr>
          <a:xfrm>
            <a:off x="11049000" y="6539240"/>
            <a:ext cx="711200" cy="261610"/>
          </a:xfrm>
          <a:prstGeom prst="rect">
            <a:avLst/>
          </a:prstGeom>
          <a:noFill/>
        </p:spPr>
        <p:txBody>
          <a:bodyPr wrap="square" rtlCol="0">
            <a:spAutoFit/>
          </a:bodyPr>
          <a:lstStyle/>
          <a:p>
            <a:pPr algn="r"/>
            <a:fld id="{1DE9A0B4-1333-4AE2-AB74-67387C3FF412}" type="slidenum">
              <a:rPr lang="en-US" sz="1100" b="1" smtClean="0">
                <a:solidFill>
                  <a:schemeClr val="bg1"/>
                </a:solidFill>
                <a:latin typeface="Roboto Slab" pitchFamily="2" charset="0"/>
                <a:ea typeface="Roboto Slab" pitchFamily="2" charset="0"/>
              </a:rPr>
              <a:t>‹#›</a:t>
            </a:fld>
            <a:endParaRPr lang="en-US" sz="1100" b="1">
              <a:solidFill>
                <a:schemeClr val="bg1"/>
              </a:solidFill>
              <a:latin typeface="Roboto Slab" pitchFamily="2" charset="0"/>
              <a:ea typeface="Roboto Slab" pitchFamily="2" charset="0"/>
            </a:endParaRPr>
          </a:p>
        </p:txBody>
      </p:sp>
      <p:sp>
        <p:nvSpPr>
          <p:cNvPr id="5" name="Content Placeholder 2">
            <a:extLst>
              <a:ext uri="{FF2B5EF4-FFF2-40B4-BE49-F238E27FC236}">
                <a16:creationId xmlns:a16="http://schemas.microsoft.com/office/drawing/2014/main" id="{15B3E023-2A23-F05E-DBE6-B9344586F225}"/>
              </a:ext>
            </a:extLst>
          </p:cNvPr>
          <p:cNvSpPr>
            <a:spLocks noGrp="1"/>
          </p:cNvSpPr>
          <p:nvPr>
            <p:ph idx="1"/>
          </p:nvPr>
        </p:nvSpPr>
        <p:spPr>
          <a:xfrm>
            <a:off x="609600" y="1371601"/>
            <a:ext cx="109728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303E880-4AA4-B3DB-E5B5-5A6F6527BF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50440" y="6126164"/>
            <a:ext cx="524720" cy="662805"/>
          </a:xfrm>
          <a:prstGeom prst="rect">
            <a:avLst/>
          </a:prstGeom>
        </p:spPr>
      </p:pic>
    </p:spTree>
    <p:extLst>
      <p:ext uri="{BB962C8B-B14F-4D97-AF65-F5344CB8AC3E}">
        <p14:creationId xmlns:p14="http://schemas.microsoft.com/office/powerpoint/2010/main" val="57068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12192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2844800" y="2667000"/>
            <a:ext cx="85344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2543175"/>
            <a:ext cx="173748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p:nvPr>
        </p:nvSpPr>
        <p:spPr>
          <a:xfrm>
            <a:off x="620584" y="4406901"/>
            <a:ext cx="10961816"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620584" y="2906713"/>
            <a:ext cx="10961816"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2/22/2024</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593213" y="274638"/>
            <a:ext cx="10989187"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593213" y="1582258"/>
            <a:ext cx="10989187"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1198283" y="6508791"/>
            <a:ext cx="38608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4"/>
            <a:ext cx="12192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609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1"/>
            <a:ext cx="53848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737600" y="6538476"/>
            <a:ext cx="2844800" cy="243324"/>
          </a:xfrm>
        </p:spPr>
        <p:txBody>
          <a:bodyPr/>
          <a:lstStyle>
            <a:lvl1pPr algn="r">
              <a:defRPr>
                <a:solidFill>
                  <a:schemeClr val="bg1"/>
                </a:solidFill>
              </a:defRPr>
            </a:lvl1pPr>
          </a:lstStyle>
          <a:p>
            <a:fld id="{6FD19E62-BC16-499C-BCF6-4003BBF36118}" type="datetime1">
              <a:rPr lang="en-US" smtClean="0"/>
              <a:t>2/22/2024</a:t>
            </a:fld>
            <a:endParaRPr lang="en-US"/>
          </a:p>
        </p:txBody>
      </p:sp>
      <p:sp>
        <p:nvSpPr>
          <p:cNvPr id="6" name="Footer Placeholder 5"/>
          <p:cNvSpPr>
            <a:spLocks noGrp="1"/>
          </p:cNvSpPr>
          <p:nvPr>
            <p:ph type="ftr" sz="quarter" idx="11"/>
          </p:nvPr>
        </p:nvSpPr>
        <p:spPr>
          <a:xfrm>
            <a:off x="1371600" y="6510746"/>
            <a:ext cx="38608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16"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609600" y="1371601"/>
            <a:ext cx="109728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2/22/2024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126164"/>
            <a:ext cx="12192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2/22/2024</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9"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9144000" y="6452575"/>
            <a:ext cx="2844800" cy="365125"/>
          </a:xfrm>
        </p:spPr>
        <p:txBody>
          <a:bodyPr/>
          <a:lstStyle>
            <a:lvl1pPr algn="r">
              <a:defRPr>
                <a:solidFill>
                  <a:schemeClr val="bg1"/>
                </a:solidFill>
              </a:defRPr>
            </a:lvl1pPr>
          </a:lstStyle>
          <a:p>
            <a:fld id="{89B539B5-AD2A-4CAB-A137-2BA90BE6C7D9}" type="datetime1">
              <a:rPr lang="en-US" smtClean="0"/>
              <a:t>2/22/2024</a:t>
            </a:fld>
            <a:endParaRPr lang="en-US"/>
          </a:p>
        </p:txBody>
      </p:sp>
      <p:sp>
        <p:nvSpPr>
          <p:cNvPr id="4" name="Footer Placeholder 3"/>
          <p:cNvSpPr>
            <a:spLocks noGrp="1"/>
          </p:cNvSpPr>
          <p:nvPr>
            <p:ph type="ftr" sz="quarter" idx="11"/>
          </p:nvPr>
        </p:nvSpPr>
        <p:spPr>
          <a:xfrm>
            <a:off x="1422400" y="6507502"/>
            <a:ext cx="38608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12192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userDrawn="1"/>
        </p:nvSpPr>
        <p:spPr>
          <a:xfrm>
            <a:off x="0" y="6423844"/>
            <a:ext cx="12192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26164"/>
            <a:ext cx="711200" cy="662805"/>
          </a:xfrm>
          <a:prstGeom prst="rect">
            <a:avLst/>
          </a:prstGeom>
        </p:spPr>
      </p:pic>
      <p:sp>
        <p:nvSpPr>
          <p:cNvPr id="12" name="Footer Placeholder 3"/>
          <p:cNvSpPr txBox="1">
            <a:spLocks/>
          </p:cNvSpPr>
          <p:nvPr userDrawn="1"/>
        </p:nvSpPr>
        <p:spPr>
          <a:xfrm>
            <a:off x="1198283" y="6508791"/>
            <a:ext cx="38608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2/22/2024</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4"/>
            <a:ext cx="12192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17639"/>
            <a:ext cx="109728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2/22/2024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17639"/>
            <a:ext cx="109728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2/22/2024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extLst>
      <p:ext uri="{BB962C8B-B14F-4D97-AF65-F5344CB8AC3E}">
        <p14:creationId xmlns:p14="http://schemas.microsoft.com/office/powerpoint/2010/main" val="31778370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6F_AD1F2053.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dfw.wa.gov/fishing/management/north-falcon/public-inpu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str.wdfw-fish.us/hom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38C_6386C51A.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38D_2B7F8790.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9B1944-4C83-4CE9-81C9-9F17BABA105E}"/>
              </a:ext>
            </a:extLst>
          </p:cNvPr>
          <p:cNvPicPr>
            <a:picLocks noChangeAspect="1"/>
          </p:cNvPicPr>
          <p:nvPr/>
        </p:nvPicPr>
        <p:blipFill>
          <a:blip r:embed="rId2"/>
          <a:stretch>
            <a:fillRect/>
          </a:stretch>
        </p:blipFill>
        <p:spPr>
          <a:xfrm>
            <a:off x="0" y="0"/>
            <a:ext cx="12192000" cy="1402202"/>
          </a:xfrm>
          <a:prstGeom prst="rect">
            <a:avLst/>
          </a:prstGeom>
        </p:spPr>
      </p:pic>
      <p:pic>
        <p:nvPicPr>
          <p:cNvPr id="6" name="Picture 5">
            <a:extLst>
              <a:ext uri="{FF2B5EF4-FFF2-40B4-BE49-F238E27FC236}">
                <a16:creationId xmlns:a16="http://schemas.microsoft.com/office/drawing/2014/main" id="{FDA2FC30-4715-439A-946F-086B4DCDC31C}"/>
              </a:ext>
            </a:extLst>
          </p:cNvPr>
          <p:cNvPicPr>
            <a:picLocks noChangeAspect="1"/>
          </p:cNvPicPr>
          <p:nvPr/>
        </p:nvPicPr>
        <p:blipFill>
          <a:blip r:embed="rId3"/>
          <a:stretch>
            <a:fillRect/>
          </a:stretch>
        </p:blipFill>
        <p:spPr>
          <a:xfrm>
            <a:off x="1524000" y="96802"/>
            <a:ext cx="9144000" cy="1208598"/>
          </a:xfrm>
          <a:prstGeom prst="rect">
            <a:avLst/>
          </a:prstGeom>
        </p:spPr>
      </p:pic>
      <p:pic>
        <p:nvPicPr>
          <p:cNvPr id="8" name="Picture 7">
            <a:extLst>
              <a:ext uri="{FF2B5EF4-FFF2-40B4-BE49-F238E27FC236}">
                <a16:creationId xmlns:a16="http://schemas.microsoft.com/office/drawing/2014/main" id="{FDF31484-AC47-4EB2-91B6-AF5D47ECF5DD}"/>
              </a:ext>
            </a:extLst>
          </p:cNvPr>
          <p:cNvPicPr>
            <a:picLocks noChangeAspect="1"/>
          </p:cNvPicPr>
          <p:nvPr/>
        </p:nvPicPr>
        <p:blipFill>
          <a:blip r:embed="rId4"/>
          <a:stretch>
            <a:fillRect/>
          </a:stretch>
        </p:blipFill>
        <p:spPr>
          <a:xfrm>
            <a:off x="5480251" y="6145450"/>
            <a:ext cx="1231499" cy="615749"/>
          </a:xfrm>
          <a:prstGeom prst="rect">
            <a:avLst/>
          </a:prstGeom>
        </p:spPr>
      </p:pic>
      <p:sp>
        <p:nvSpPr>
          <p:cNvPr id="12" name="TextBox 11">
            <a:extLst>
              <a:ext uri="{FF2B5EF4-FFF2-40B4-BE49-F238E27FC236}">
                <a16:creationId xmlns:a16="http://schemas.microsoft.com/office/drawing/2014/main" id="{BC328A6D-6B15-4169-B55B-6F171EDCFC66}"/>
              </a:ext>
            </a:extLst>
          </p:cNvPr>
          <p:cNvSpPr txBox="1"/>
          <p:nvPr/>
        </p:nvSpPr>
        <p:spPr>
          <a:xfrm>
            <a:off x="873457" y="1600201"/>
            <a:ext cx="10399594" cy="4424288"/>
          </a:xfrm>
          <a:prstGeom prst="rect">
            <a:avLst/>
          </a:prstGeom>
          <a:noFill/>
        </p:spPr>
        <p:txBody>
          <a:bodyPr wrap="square" rtlCol="0">
            <a:spAutoFit/>
          </a:bodyPr>
          <a:lstStyle/>
          <a:p>
            <a:pPr>
              <a:spcBef>
                <a:spcPts val="900"/>
              </a:spcBef>
            </a:pPr>
            <a:r>
              <a:rPr lang="en-US" sz="2400" b="1" dirty="0">
                <a:solidFill>
                  <a:prstClr val="black"/>
                </a:solidFill>
                <a:latin typeface="Calibri"/>
              </a:rPr>
              <a:t>ZOOM MEET/ CALL LOGISTICS</a:t>
            </a:r>
            <a:endParaRPr lang="en-US" sz="2400" b="1" dirty="0">
              <a:solidFill>
                <a:prstClr val="black"/>
              </a:solidFill>
              <a:latin typeface="Calibri"/>
              <a:cs typeface="Calibri"/>
            </a:endParaRPr>
          </a:p>
          <a:p>
            <a:pPr>
              <a:spcBef>
                <a:spcPts val="900"/>
              </a:spcBef>
            </a:pPr>
            <a:endParaRPr lang="en-US" sz="700" b="1" dirty="0">
              <a:solidFill>
                <a:prstClr val="black"/>
              </a:solidFill>
              <a:latin typeface="Calibri"/>
            </a:endParaRPr>
          </a:p>
          <a:p>
            <a:pPr marL="342900" indent="-342900">
              <a:spcBef>
                <a:spcPts val="900"/>
              </a:spcBef>
              <a:buFont typeface="Arial" panose="020B0604020202020204" pitchFamily="34" charset="0"/>
              <a:buChar char="•"/>
            </a:pPr>
            <a:r>
              <a:rPr lang="en-US" dirty="0">
                <a:solidFill>
                  <a:prstClr val="black"/>
                </a:solidFill>
                <a:latin typeface="Calibri"/>
              </a:rPr>
              <a:t>You can turn your camera on and mute or unmute yourself through the control panel at the bottom of your screen.</a:t>
            </a:r>
          </a:p>
          <a:p>
            <a:pPr marL="342900" indent="-342900">
              <a:spcBef>
                <a:spcPts val="900"/>
              </a:spcBef>
              <a:buFont typeface="Arial" panose="020B0604020202020204" pitchFamily="34" charset="0"/>
              <a:buChar char="•"/>
            </a:pPr>
            <a:r>
              <a:rPr lang="en-US" dirty="0">
                <a:solidFill>
                  <a:prstClr val="black"/>
                </a:solidFill>
                <a:latin typeface="Calibri"/>
              </a:rPr>
              <a:t>We will keep folks muted during the beginning of our program, then will unmute folks when we open it up for questions and feedback. Callers can unmute yourself by pressing *6 on your phone.</a:t>
            </a:r>
          </a:p>
          <a:p>
            <a:pPr marL="342900" indent="-342900">
              <a:spcBef>
                <a:spcPts val="900"/>
              </a:spcBef>
              <a:buFont typeface="Arial" panose="020B0604020202020204" pitchFamily="34" charset="0"/>
              <a:buChar char="•"/>
            </a:pPr>
            <a:r>
              <a:rPr lang="en-US" dirty="0">
                <a:solidFill>
                  <a:prstClr val="black"/>
                </a:solidFill>
                <a:latin typeface="Calibri"/>
              </a:rPr>
              <a:t>We ask that you “raise their hand” to ask a question which you can access through the control panel at the bottom of the screen. You can also raise your hand by hovering over your face or name on the list of participants. Callers can raise their hand by dialing *9. </a:t>
            </a:r>
          </a:p>
          <a:p>
            <a:pPr marL="342900" indent="-342900">
              <a:spcBef>
                <a:spcPts val="900"/>
              </a:spcBef>
              <a:buFont typeface="Arial" panose="020B0604020202020204" pitchFamily="34" charset="0"/>
              <a:buChar char="•"/>
            </a:pPr>
            <a:r>
              <a:rPr lang="en-US" dirty="0">
                <a:solidFill>
                  <a:prstClr val="black"/>
                </a:solidFill>
                <a:latin typeface="Calibri"/>
              </a:rPr>
              <a:t>If you have any technical issues during the call, use the chat button and we will help you through those. </a:t>
            </a:r>
          </a:p>
          <a:p>
            <a:pPr marL="342900" indent="-342900">
              <a:spcBef>
                <a:spcPts val="900"/>
              </a:spcBef>
              <a:buFont typeface="Arial" panose="020B0604020202020204" pitchFamily="34" charset="0"/>
              <a:buChar char="•"/>
            </a:pPr>
            <a:r>
              <a:rPr lang="en-US" dirty="0">
                <a:solidFill>
                  <a:prstClr val="black"/>
                </a:solidFill>
                <a:latin typeface="Calibri"/>
              </a:rPr>
              <a:t>This meeting is being recorded.</a:t>
            </a:r>
          </a:p>
          <a:p>
            <a:pPr>
              <a:spcBef>
                <a:spcPts val="900"/>
              </a:spcBef>
            </a:pPr>
            <a:br>
              <a:rPr lang="en-US" dirty="0">
                <a:solidFill>
                  <a:prstClr val="black"/>
                </a:solidFill>
                <a:latin typeface="Calibri"/>
              </a:rPr>
            </a:br>
            <a:r>
              <a:rPr lang="en-US" b="1" i="1" dirty="0">
                <a:solidFill>
                  <a:prstClr val="black"/>
                </a:solidFill>
                <a:latin typeface="Calibri"/>
              </a:rPr>
              <a:t>Please </a:t>
            </a:r>
            <a:r>
              <a:rPr lang="en-US" b="1" i="1" dirty="0">
                <a:solidFill>
                  <a:prstClr val="black"/>
                </a:solidFill>
                <a:latin typeface="Calibri"/>
                <a:ea typeface="+mn-lt"/>
                <a:cs typeface="Calibri"/>
              </a:rPr>
              <a:t>do not use the chat for questions or comments on the presentation, we will take those live.</a:t>
            </a:r>
            <a:endParaRPr lang="en-US" b="1" i="1" dirty="0">
              <a:solidFill>
                <a:prstClr val="black"/>
              </a:solidFill>
              <a:latin typeface="Calibri"/>
              <a:cs typeface="Calibri"/>
            </a:endParaRPr>
          </a:p>
        </p:txBody>
      </p:sp>
    </p:spTree>
    <p:extLst>
      <p:ext uri="{BB962C8B-B14F-4D97-AF65-F5344CB8AC3E}">
        <p14:creationId xmlns:p14="http://schemas.microsoft.com/office/powerpoint/2010/main" val="106935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20EC-BA81-4663-9927-1CC67C1D2AF1}"/>
              </a:ext>
            </a:extLst>
          </p:cNvPr>
          <p:cNvSpPr>
            <a:spLocks noGrp="1"/>
          </p:cNvSpPr>
          <p:nvPr>
            <p:ph type="title"/>
          </p:nvPr>
        </p:nvSpPr>
        <p:spPr/>
        <p:txBody>
          <a:bodyPr/>
          <a:lstStyle/>
          <a:p>
            <a:r>
              <a:rPr lang="en-US" dirty="0"/>
              <a:t>Key Takeaways - Chinook</a:t>
            </a:r>
          </a:p>
        </p:txBody>
      </p:sp>
      <p:sp>
        <p:nvSpPr>
          <p:cNvPr id="3" name="Content Placeholder 2">
            <a:extLst>
              <a:ext uri="{FF2B5EF4-FFF2-40B4-BE49-F238E27FC236}">
                <a16:creationId xmlns:a16="http://schemas.microsoft.com/office/drawing/2014/main" id="{59EAB156-3E11-4AF3-97E5-FC3E6DD721E8}"/>
              </a:ext>
            </a:extLst>
          </p:cNvPr>
          <p:cNvSpPr>
            <a:spLocks noGrp="1"/>
          </p:cNvSpPr>
          <p:nvPr>
            <p:ph sz="half" idx="1"/>
          </p:nvPr>
        </p:nvSpPr>
        <p:spPr>
          <a:xfrm>
            <a:off x="609599" y="1371601"/>
            <a:ext cx="6036887" cy="5029199"/>
          </a:xfrm>
        </p:spPr>
        <p:txBody>
          <a:bodyPr>
            <a:noAutofit/>
          </a:bodyPr>
          <a:lstStyle/>
          <a:p>
            <a:pPr>
              <a:lnSpc>
                <a:spcPct val="107000"/>
              </a:lnSpc>
              <a:spcBef>
                <a:spcPts val="0"/>
              </a:spcBef>
              <a:spcAft>
                <a:spcPts val="800"/>
              </a:spcAft>
              <a:buSzPts val="1000"/>
              <a:tabLst>
                <a:tab pos="457200" algn="l"/>
              </a:tabLst>
            </a:pPr>
            <a:r>
              <a:rPr lang="en-US" sz="2000" b="1" u="sng" dirty="0">
                <a:solidFill>
                  <a:schemeClr val="tx2"/>
                </a:solidFill>
              </a:rPr>
              <a:t>Overall</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2000" dirty="0">
                <a:solidFill>
                  <a:schemeClr val="tx2"/>
                </a:solidFill>
              </a:rPr>
              <a:t>Natural (wild) and hatchery forecasts down slightly from 2023 for S/F Stocks</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2000" dirty="0">
                <a:solidFill>
                  <a:schemeClr val="tx2"/>
                </a:solidFill>
              </a:rPr>
              <a:t>2023 total returns (wild &amp; hatchery) as compared to 2022:</a:t>
            </a:r>
          </a:p>
          <a:p>
            <a:pPr marL="651510" lvl="1"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rPr>
              <a:t>Coast is similar</a:t>
            </a:r>
          </a:p>
          <a:p>
            <a:pPr marL="651510" lvl="1"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rPr>
              <a:t>Central sound is down</a:t>
            </a:r>
          </a:p>
          <a:p>
            <a:pPr marL="651510" lvl="1"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rPr>
              <a:t>South sound is up</a:t>
            </a:r>
          </a:p>
          <a:p>
            <a:pPr>
              <a:lnSpc>
                <a:spcPct val="107000"/>
              </a:lnSpc>
              <a:spcBef>
                <a:spcPts val="0"/>
              </a:spcBef>
              <a:spcAft>
                <a:spcPts val="800"/>
              </a:spcAft>
              <a:buSzPts val="1000"/>
              <a:tabLst>
                <a:tab pos="457200" algn="l"/>
              </a:tabLst>
            </a:pPr>
            <a:r>
              <a:rPr lang="en-US" sz="1800" b="1" u="sng" dirty="0">
                <a:solidFill>
                  <a:schemeClr val="tx2"/>
                </a:solidFill>
              </a:rPr>
              <a:t>Skagit</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rPr>
              <a:t>Weak forecasts in recent years </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rPr>
              <a:t>2022 – Stronger than predicted returns</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rPr>
              <a:t>2023 – returns similar to expected</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rPr>
              <a:t>2024 forecast lower than 2023</a:t>
            </a:r>
          </a:p>
        </p:txBody>
      </p:sp>
      <p:sp>
        <p:nvSpPr>
          <p:cNvPr id="5" name="Content Placeholder 4">
            <a:extLst>
              <a:ext uri="{FF2B5EF4-FFF2-40B4-BE49-F238E27FC236}">
                <a16:creationId xmlns:a16="http://schemas.microsoft.com/office/drawing/2014/main" id="{C41F487F-6C5B-4EC9-B988-DEE71E9EE40E}"/>
              </a:ext>
            </a:extLst>
          </p:cNvPr>
          <p:cNvSpPr>
            <a:spLocks noGrp="1"/>
          </p:cNvSpPr>
          <p:nvPr>
            <p:ph sz="half" idx="2"/>
          </p:nvPr>
        </p:nvSpPr>
        <p:spPr>
          <a:xfrm>
            <a:off x="6646487" y="1371600"/>
            <a:ext cx="5384800" cy="5029199"/>
          </a:xfrm>
        </p:spPr>
        <p:txBody>
          <a:bodyPr vert="horz" lIns="91440" tIns="45720" rIns="91440" bIns="45720" rtlCol="0" anchor="t">
            <a:noAutofit/>
          </a:bodyPr>
          <a:lstStyle/>
          <a:p>
            <a:pPr>
              <a:lnSpc>
                <a:spcPct val="107000"/>
              </a:lnSpc>
              <a:spcBef>
                <a:spcPts val="0"/>
              </a:spcBef>
              <a:spcAft>
                <a:spcPts val="800"/>
              </a:spcAft>
              <a:buSzPts val="1000"/>
              <a:tabLst>
                <a:tab pos="457200" algn="l"/>
              </a:tabLst>
            </a:pPr>
            <a:r>
              <a:rPr lang="en-US" sz="1800" b="1" u="sng" dirty="0">
                <a:solidFill>
                  <a:schemeClr val="tx2"/>
                </a:solidFill>
              </a:rPr>
              <a:t>Samish</a:t>
            </a:r>
            <a:r>
              <a:rPr lang="en-US" sz="1800" b="1" dirty="0">
                <a:solidFill>
                  <a:schemeClr val="tx2"/>
                </a:solidFill>
              </a:rPr>
              <a:t> </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rPr>
              <a:t>Continues to have good hatchery return</a:t>
            </a:r>
            <a:endParaRPr lang="en-US" sz="1800" b="1" u="sng" dirty="0">
              <a:solidFill>
                <a:schemeClr val="tx2"/>
              </a:solidFill>
              <a:latin typeface="Ebrima"/>
              <a:ea typeface="Ebrima"/>
              <a:cs typeface="Ebrima"/>
            </a:endParaRPr>
          </a:p>
          <a:p>
            <a:pPr>
              <a:lnSpc>
                <a:spcPct val="107000"/>
              </a:lnSpc>
              <a:spcBef>
                <a:spcPts val="0"/>
              </a:spcBef>
              <a:spcAft>
                <a:spcPts val="800"/>
              </a:spcAft>
              <a:buSzPts val="1000"/>
              <a:tabLst>
                <a:tab pos="457200" algn="l"/>
              </a:tabLst>
            </a:pPr>
            <a:r>
              <a:rPr lang="en-US" sz="1800" b="1" u="sng" dirty="0">
                <a:solidFill>
                  <a:schemeClr val="tx2"/>
                </a:solidFill>
                <a:latin typeface="Ebrima"/>
                <a:ea typeface="Ebrima"/>
                <a:cs typeface="Ebrima"/>
              </a:rPr>
              <a:t>Snohomish</a:t>
            </a:r>
            <a:r>
              <a:rPr lang="en-US" sz="1800" dirty="0">
                <a:solidFill>
                  <a:schemeClr val="tx2"/>
                </a:solidFill>
                <a:latin typeface="Ebrima"/>
                <a:ea typeface="Ebrima"/>
                <a:cs typeface="Ebrima"/>
              </a:rPr>
              <a:t> </a:t>
            </a:r>
            <a:endParaRPr lang="en-US" sz="1800" dirty="0">
              <a:solidFill>
                <a:schemeClr val="tx2"/>
              </a:solidFill>
            </a:endParaRP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latin typeface="Ebrima"/>
                <a:ea typeface="Ebrima"/>
                <a:cs typeface="Ebrima"/>
              </a:rPr>
              <a:t>Natural forecasts are down relative to last year </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latin typeface="Ebrima"/>
                <a:ea typeface="Ebrima"/>
                <a:cs typeface="Ebrima"/>
              </a:rPr>
              <a:t>Hatchery forecast good again in 2023</a:t>
            </a:r>
            <a:endParaRPr lang="en-US" sz="1800" dirty="0">
              <a:solidFill>
                <a:schemeClr val="tx2"/>
              </a:solidFill>
            </a:endParaRPr>
          </a:p>
          <a:p>
            <a:pPr>
              <a:lnSpc>
                <a:spcPct val="107000"/>
              </a:lnSpc>
              <a:spcBef>
                <a:spcPts val="0"/>
              </a:spcBef>
              <a:spcAft>
                <a:spcPts val="800"/>
              </a:spcAft>
              <a:buSzPts val="1000"/>
              <a:tabLst>
                <a:tab pos="457200" algn="l"/>
              </a:tabLst>
            </a:pPr>
            <a:r>
              <a:rPr lang="en-US" sz="1800" b="1" u="sng" dirty="0">
                <a:solidFill>
                  <a:schemeClr val="tx2"/>
                </a:solidFill>
                <a:latin typeface="Ebrima"/>
                <a:ea typeface="Ebrima"/>
                <a:cs typeface="Ebrima"/>
              </a:rPr>
              <a:t>Stillaguamish</a:t>
            </a:r>
            <a:endParaRPr lang="en-US" sz="1800" dirty="0">
              <a:solidFill>
                <a:schemeClr val="tx2"/>
              </a:solidFill>
              <a:highlight>
                <a:srgbClr val="FFFF00"/>
              </a:highlight>
            </a:endParaRP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latin typeface="Ebrima"/>
                <a:ea typeface="Ebrima"/>
                <a:cs typeface="Ebrima"/>
              </a:rPr>
              <a:t>Remains in a poor population status and will continue to be a primary constrainer to many fisheries.</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latin typeface="Ebrima"/>
                <a:ea typeface="Ebrima"/>
                <a:cs typeface="Ebrima"/>
              </a:rPr>
              <a:t>Returns similar to last year </a:t>
            </a:r>
          </a:p>
          <a:p>
            <a:pPr marL="651510" lvl="1" indent="-285750">
              <a:lnSpc>
                <a:spcPct val="107000"/>
              </a:lnSpc>
              <a:spcBef>
                <a:spcPts val="0"/>
              </a:spcBef>
              <a:spcAft>
                <a:spcPts val="800"/>
              </a:spcAft>
              <a:buSzPts val="1000"/>
              <a:buFont typeface="Arial" panose="020B0604020202020204" pitchFamily="34" charset="0"/>
              <a:buChar char="•"/>
              <a:tabLst>
                <a:tab pos="457200" algn="l"/>
              </a:tabLst>
            </a:pPr>
            <a:r>
              <a:rPr lang="en-US" sz="1400" dirty="0">
                <a:solidFill>
                  <a:schemeClr val="tx2"/>
                </a:solidFill>
                <a:latin typeface="Ebrima"/>
                <a:ea typeface="Ebrima"/>
                <a:cs typeface="Ebrima"/>
              </a:rPr>
              <a:t>2022 returns relatively high</a:t>
            </a:r>
          </a:p>
          <a:p>
            <a:pPr>
              <a:lnSpc>
                <a:spcPct val="107000"/>
              </a:lnSpc>
              <a:spcBef>
                <a:spcPts val="0"/>
              </a:spcBef>
              <a:spcAft>
                <a:spcPts val="800"/>
              </a:spcAft>
              <a:buSzPts val="1000"/>
              <a:tabLst>
                <a:tab pos="457200" algn="l"/>
              </a:tabLst>
            </a:pPr>
            <a:r>
              <a:rPr lang="en-US" sz="1800" b="1" u="sng" dirty="0">
                <a:solidFill>
                  <a:schemeClr val="tx2"/>
                </a:solidFill>
                <a:latin typeface="Ebrima"/>
                <a:ea typeface="Ebrima"/>
                <a:cs typeface="Ebrima"/>
              </a:rPr>
              <a:t>Hood Canal </a:t>
            </a:r>
          </a:p>
          <a:p>
            <a:pPr marL="285750" indent="-285750">
              <a:lnSpc>
                <a:spcPct val="107000"/>
              </a:lnSpc>
              <a:spcBef>
                <a:spcPts val="0"/>
              </a:spcBef>
              <a:spcAft>
                <a:spcPts val="800"/>
              </a:spcAft>
              <a:buSzPts val="1000"/>
              <a:buFont typeface="Arial" panose="020B0604020202020204" pitchFamily="34" charset="0"/>
              <a:buChar char="•"/>
              <a:tabLst>
                <a:tab pos="457200" algn="l"/>
              </a:tabLst>
            </a:pPr>
            <a:r>
              <a:rPr lang="en-US" sz="1800" dirty="0">
                <a:solidFill>
                  <a:schemeClr val="tx2"/>
                </a:solidFill>
                <a:latin typeface="Ebrima"/>
                <a:ea typeface="Ebrima"/>
                <a:cs typeface="Ebrima"/>
              </a:rPr>
              <a:t>Hatchery stocks similar to 2023 forecast</a:t>
            </a:r>
          </a:p>
        </p:txBody>
      </p:sp>
    </p:spTree>
    <p:extLst>
      <p:ext uri="{BB962C8B-B14F-4D97-AF65-F5344CB8AC3E}">
        <p14:creationId xmlns:p14="http://schemas.microsoft.com/office/powerpoint/2010/main" val="404422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05ED-A9BE-4C23-B9CB-4DD5D124E8C0}"/>
              </a:ext>
            </a:extLst>
          </p:cNvPr>
          <p:cNvSpPr>
            <a:spLocks noGrp="1"/>
          </p:cNvSpPr>
          <p:nvPr>
            <p:ph type="title"/>
          </p:nvPr>
        </p:nvSpPr>
        <p:spPr/>
        <p:txBody>
          <a:bodyPr/>
          <a:lstStyle/>
          <a:p>
            <a:r>
              <a:rPr lang="en-US" dirty="0"/>
              <a:t>Key Takeaways - Coho</a:t>
            </a:r>
          </a:p>
        </p:txBody>
      </p:sp>
      <p:sp>
        <p:nvSpPr>
          <p:cNvPr id="5" name="Content Placeholder 4">
            <a:extLst>
              <a:ext uri="{FF2B5EF4-FFF2-40B4-BE49-F238E27FC236}">
                <a16:creationId xmlns:a16="http://schemas.microsoft.com/office/drawing/2014/main" id="{B4667C3C-0E9D-4EFC-A5CC-5320AE980631}"/>
              </a:ext>
            </a:extLst>
          </p:cNvPr>
          <p:cNvSpPr>
            <a:spLocks noGrp="1"/>
          </p:cNvSpPr>
          <p:nvPr>
            <p:ph sz="half" idx="1"/>
          </p:nvPr>
        </p:nvSpPr>
        <p:spPr/>
        <p:txBody>
          <a:bodyPr>
            <a:normAutofit lnSpcReduction="10000"/>
          </a:bodyPr>
          <a:lstStyle/>
          <a:p>
            <a:r>
              <a:rPr lang="en-US" sz="2200" b="1" u="sng" dirty="0"/>
              <a:t>Overall</a:t>
            </a:r>
          </a:p>
          <a:p>
            <a:pPr marL="342900" indent="-342900">
              <a:buFont typeface="Arial" panose="020B0604020202020204" pitchFamily="34" charset="0"/>
              <a:buChar char="•"/>
            </a:pPr>
            <a:r>
              <a:rPr lang="en-US" sz="2200" dirty="0"/>
              <a:t>Hatchery and wild up compared to 10-yr average</a:t>
            </a:r>
          </a:p>
          <a:p>
            <a:pPr marL="342900" indent="-342900">
              <a:buFont typeface="Arial" panose="020B0604020202020204" pitchFamily="34" charset="0"/>
              <a:buChar char="•"/>
            </a:pPr>
            <a:r>
              <a:rPr lang="en-US" sz="2200" dirty="0"/>
              <a:t>This includes coho crash in 2015</a:t>
            </a:r>
          </a:p>
          <a:p>
            <a:endParaRPr lang="en-US" sz="1800" b="1" u="sng" dirty="0">
              <a:highlight>
                <a:srgbClr val="FFFF00"/>
              </a:highlight>
            </a:endParaRPr>
          </a:p>
          <a:p>
            <a:r>
              <a:rPr lang="en-US" sz="2200" b="1" u="sng" dirty="0"/>
              <a:t>Fraser / Thompson</a:t>
            </a:r>
          </a:p>
          <a:p>
            <a:pPr marL="342900" indent="-342900">
              <a:buFont typeface="Arial" panose="020B0604020202020204" pitchFamily="34" charset="0"/>
              <a:buChar char="•"/>
            </a:pPr>
            <a:r>
              <a:rPr lang="en-US" sz="2200" dirty="0"/>
              <a:t> Some improvements, but still depleted</a:t>
            </a:r>
          </a:p>
          <a:p>
            <a:endParaRPr lang="en-US" sz="2200" dirty="0"/>
          </a:p>
          <a:p>
            <a:r>
              <a:rPr lang="en-US" sz="2200" b="1" u="sng" dirty="0"/>
              <a:t>Snohomish</a:t>
            </a:r>
          </a:p>
          <a:p>
            <a:pPr marL="285750" indent="-285750">
              <a:buFont typeface="Arial" panose="020B0604020202020204" pitchFamily="34" charset="0"/>
              <a:buChar char="•"/>
            </a:pPr>
            <a:r>
              <a:rPr lang="en-US" sz="2200" dirty="0"/>
              <a:t>Good Escapement numbers for 2023</a:t>
            </a:r>
          </a:p>
          <a:p>
            <a:pPr marL="285750" indent="-285750">
              <a:buFont typeface="Arial" panose="020B0604020202020204" pitchFamily="34" charset="0"/>
              <a:buChar char="•"/>
            </a:pPr>
            <a:r>
              <a:rPr lang="en-US" sz="2200" dirty="0"/>
              <a:t>Officially out of rebuilding</a:t>
            </a:r>
          </a:p>
          <a:p>
            <a:pPr marL="285750" indent="-285750">
              <a:buFont typeface="Arial" panose="020B0604020202020204" pitchFamily="34" charset="0"/>
              <a:buChar char="•"/>
            </a:pPr>
            <a:r>
              <a:rPr lang="en-US" sz="2200" dirty="0"/>
              <a:t>Will still be managed carefully to ensure continued good returns</a:t>
            </a:r>
          </a:p>
          <a:p>
            <a:endParaRPr lang="en-US" dirty="0">
              <a:highlight>
                <a:srgbClr val="FFFF00"/>
              </a:highlight>
            </a:endParaRPr>
          </a:p>
        </p:txBody>
      </p:sp>
      <p:sp>
        <p:nvSpPr>
          <p:cNvPr id="6" name="Content Placeholder 5">
            <a:extLst>
              <a:ext uri="{FF2B5EF4-FFF2-40B4-BE49-F238E27FC236}">
                <a16:creationId xmlns:a16="http://schemas.microsoft.com/office/drawing/2014/main" id="{B3F8A86E-2A74-4A43-898C-8A734A548341}"/>
              </a:ext>
            </a:extLst>
          </p:cNvPr>
          <p:cNvSpPr>
            <a:spLocks noGrp="1"/>
          </p:cNvSpPr>
          <p:nvPr>
            <p:ph sz="half" idx="2"/>
          </p:nvPr>
        </p:nvSpPr>
        <p:spPr/>
        <p:txBody>
          <a:bodyPr>
            <a:normAutofit lnSpcReduction="10000"/>
          </a:bodyPr>
          <a:lstStyle/>
          <a:p>
            <a:r>
              <a:rPr lang="en-US" sz="2200" b="1" u="sng" dirty="0"/>
              <a:t>Strait of Juan de Fuca</a:t>
            </a:r>
          </a:p>
          <a:p>
            <a:pPr marL="285750" indent="-285750">
              <a:buFont typeface="Arial" panose="020B0604020202020204" pitchFamily="34" charset="0"/>
              <a:buChar char="•"/>
            </a:pPr>
            <a:r>
              <a:rPr lang="en-US" sz="2200" dirty="0"/>
              <a:t>Some improvements, but some stocks still in depleted status</a:t>
            </a:r>
          </a:p>
          <a:p>
            <a:pPr marL="285750" indent="-285750">
              <a:buFont typeface="Arial" panose="020B0604020202020204" pitchFamily="34" charset="0"/>
              <a:buChar char="•"/>
            </a:pPr>
            <a:r>
              <a:rPr lang="en-US" sz="2200" dirty="0">
                <a:solidFill>
                  <a:schemeClr val="tx2"/>
                </a:solidFill>
              </a:rPr>
              <a:t>Likely to continue to be a primary constrainer to Strait fisheries</a:t>
            </a:r>
            <a:endParaRPr lang="en-US" sz="2200" dirty="0"/>
          </a:p>
          <a:p>
            <a:r>
              <a:rPr lang="en-US" sz="2200" b="1" u="sng" dirty="0"/>
              <a:t>South Sound</a:t>
            </a:r>
          </a:p>
          <a:p>
            <a:pPr marL="285750" indent="-285750">
              <a:buFont typeface="Arial" panose="020B0604020202020204" pitchFamily="34" charset="0"/>
              <a:buChar char="•"/>
            </a:pPr>
            <a:r>
              <a:rPr lang="en-US" sz="2200" dirty="0"/>
              <a:t>Mixed bag of above and below average expected returns</a:t>
            </a:r>
          </a:p>
          <a:p>
            <a:r>
              <a:rPr lang="en-US" sz="2200" b="1" u="sng" dirty="0"/>
              <a:t>Hood Canal</a:t>
            </a:r>
          </a:p>
          <a:p>
            <a:pPr marL="285750" indent="-285750">
              <a:buFont typeface="Arial" panose="020B0604020202020204" pitchFamily="34" charset="0"/>
              <a:buChar char="•"/>
            </a:pPr>
            <a:r>
              <a:rPr lang="en-US" sz="2200" dirty="0"/>
              <a:t>Similar forecast to 2023</a:t>
            </a:r>
          </a:p>
          <a:p>
            <a:r>
              <a:rPr lang="en-US" sz="2200" b="1" u="sng" dirty="0"/>
              <a:t>Coastal Coho</a:t>
            </a:r>
          </a:p>
          <a:p>
            <a:pPr marL="285750" indent="-285750">
              <a:buFont typeface="Arial" panose="020B0604020202020204" pitchFamily="34" charset="0"/>
              <a:buChar char="•"/>
            </a:pPr>
            <a:r>
              <a:rPr lang="en-US" sz="2200" dirty="0"/>
              <a:t> Costal forecast down from 2023</a:t>
            </a:r>
          </a:p>
        </p:txBody>
      </p:sp>
    </p:spTree>
    <p:extLst>
      <p:ext uri="{BB962C8B-B14F-4D97-AF65-F5344CB8AC3E}">
        <p14:creationId xmlns:p14="http://schemas.microsoft.com/office/powerpoint/2010/main" val="273724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736" y="262946"/>
            <a:ext cx="6172200" cy="685800"/>
          </a:xfrm>
        </p:spPr>
        <p:txBody>
          <a:bodyPr>
            <a:normAutofit fontScale="90000"/>
          </a:bodyPr>
          <a:lstStyle/>
          <a:p>
            <a:pPr algn="l"/>
            <a:r>
              <a:rPr lang="en-US" sz="3200"/>
              <a:t>Challenges in Salmon Management </a:t>
            </a:r>
            <a:endParaRPr lang="en-US" sz="2800"/>
          </a:p>
        </p:txBody>
      </p:sp>
      <p:sp>
        <p:nvSpPr>
          <p:cNvPr id="6" name="Content Placeholder 5">
            <a:extLst>
              <a:ext uri="{FF2B5EF4-FFF2-40B4-BE49-F238E27FC236}">
                <a16:creationId xmlns:a16="http://schemas.microsoft.com/office/drawing/2014/main" id="{AE5ED1BD-C448-4045-976B-652AAEF21719}"/>
              </a:ext>
            </a:extLst>
          </p:cNvPr>
          <p:cNvSpPr>
            <a:spLocks noGrp="1"/>
          </p:cNvSpPr>
          <p:nvPr>
            <p:ph idx="4294967295"/>
          </p:nvPr>
        </p:nvSpPr>
        <p:spPr>
          <a:xfrm>
            <a:off x="1210736" y="6003694"/>
            <a:ext cx="3507020" cy="342900"/>
          </a:xfrm>
        </p:spPr>
        <p:txBody>
          <a:bodyPr>
            <a:normAutofit/>
          </a:bodyPr>
          <a:lstStyle/>
          <a:p>
            <a:r>
              <a:rPr lang="en-US" sz="1500"/>
              <a:t>*From 2020 State of the Salmon Report</a:t>
            </a:r>
          </a:p>
        </p:txBody>
      </p:sp>
      <p:grpSp>
        <p:nvGrpSpPr>
          <p:cNvPr id="10" name="Group 9">
            <a:extLst>
              <a:ext uri="{FF2B5EF4-FFF2-40B4-BE49-F238E27FC236}">
                <a16:creationId xmlns:a16="http://schemas.microsoft.com/office/drawing/2014/main" id="{0ED04239-2573-8286-BC55-0F316D53C333}"/>
              </a:ext>
            </a:extLst>
          </p:cNvPr>
          <p:cNvGrpSpPr/>
          <p:nvPr/>
        </p:nvGrpSpPr>
        <p:grpSpPr>
          <a:xfrm>
            <a:off x="1210736" y="998087"/>
            <a:ext cx="9964194" cy="4707821"/>
            <a:chOff x="613970" y="460945"/>
            <a:chExt cx="6651946" cy="3234989"/>
          </a:xfrm>
        </p:grpSpPr>
        <p:pic>
          <p:nvPicPr>
            <p:cNvPr id="8" name="Picture 7">
              <a:extLst>
                <a:ext uri="{FF2B5EF4-FFF2-40B4-BE49-F238E27FC236}">
                  <a16:creationId xmlns:a16="http://schemas.microsoft.com/office/drawing/2014/main" id="{C9CDE153-EAD4-435C-852B-4EF27EE3C583}"/>
                </a:ext>
              </a:extLst>
            </p:cNvPr>
            <p:cNvPicPr>
              <a:picLocks noChangeAspect="1"/>
            </p:cNvPicPr>
            <p:nvPr/>
          </p:nvPicPr>
          <p:blipFill>
            <a:blip r:embed="rId3"/>
            <a:stretch>
              <a:fillRect/>
            </a:stretch>
          </p:blipFill>
          <p:spPr>
            <a:xfrm>
              <a:off x="613970" y="460945"/>
              <a:ext cx="6651946" cy="3234989"/>
            </a:xfrm>
            <a:prstGeom prst="rect">
              <a:avLst/>
            </a:prstGeom>
          </p:spPr>
        </p:pic>
        <p:grpSp>
          <p:nvGrpSpPr>
            <p:cNvPr id="5" name="Group 4">
              <a:extLst>
                <a:ext uri="{FF2B5EF4-FFF2-40B4-BE49-F238E27FC236}">
                  <a16:creationId xmlns:a16="http://schemas.microsoft.com/office/drawing/2014/main" id="{EC2F369C-4851-4E22-9D25-EC5AE56F5A92}"/>
                </a:ext>
              </a:extLst>
            </p:cNvPr>
            <p:cNvGrpSpPr/>
            <p:nvPr/>
          </p:nvGrpSpPr>
          <p:grpSpPr>
            <a:xfrm>
              <a:off x="1505500" y="801674"/>
              <a:ext cx="2225470" cy="2858739"/>
              <a:chOff x="1326075" y="1992116"/>
              <a:chExt cx="2967293" cy="3811652"/>
            </a:xfrm>
          </p:grpSpPr>
          <p:sp>
            <p:nvSpPr>
              <p:cNvPr id="3" name="Oval 2">
                <a:extLst>
                  <a:ext uri="{FF2B5EF4-FFF2-40B4-BE49-F238E27FC236}">
                    <a16:creationId xmlns:a16="http://schemas.microsoft.com/office/drawing/2014/main" id="{8696603F-6374-4488-A27F-9175B51573BB}"/>
                  </a:ext>
                </a:extLst>
              </p:cNvPr>
              <p:cNvSpPr/>
              <p:nvPr/>
            </p:nvSpPr>
            <p:spPr>
              <a:xfrm>
                <a:off x="1326075" y="2042553"/>
                <a:ext cx="1509589" cy="137932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7" name="Oval 6">
                <a:extLst>
                  <a:ext uri="{FF2B5EF4-FFF2-40B4-BE49-F238E27FC236}">
                    <a16:creationId xmlns:a16="http://schemas.microsoft.com/office/drawing/2014/main" id="{8AFB2B6E-E9C4-4A46-AB91-4D0FF6AE4E91}"/>
                  </a:ext>
                </a:extLst>
              </p:cNvPr>
              <p:cNvSpPr/>
              <p:nvPr/>
            </p:nvSpPr>
            <p:spPr>
              <a:xfrm>
                <a:off x="1326075" y="4424441"/>
                <a:ext cx="1374317" cy="137932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a:endParaRPr>
              </a:p>
            </p:txBody>
          </p:sp>
          <p:sp>
            <p:nvSpPr>
              <p:cNvPr id="4" name="TextBox 3">
                <a:extLst>
                  <a:ext uri="{FF2B5EF4-FFF2-40B4-BE49-F238E27FC236}">
                    <a16:creationId xmlns:a16="http://schemas.microsoft.com/office/drawing/2014/main" id="{E49C2340-C2AB-4ECE-B421-A7A7E37EFB4F}"/>
                  </a:ext>
                </a:extLst>
              </p:cNvPr>
              <p:cNvSpPr txBox="1"/>
              <p:nvPr/>
            </p:nvSpPr>
            <p:spPr>
              <a:xfrm>
                <a:off x="2427984" y="1992116"/>
                <a:ext cx="1662056" cy="296085"/>
              </a:xfrm>
              <a:prstGeom prst="rect">
                <a:avLst/>
              </a:prstGeom>
              <a:solidFill>
                <a:schemeClr val="bg1"/>
              </a:solidFill>
            </p:spPr>
            <p:txBody>
              <a:bodyPr wrap="square" rtlCol="0">
                <a:spAutoFit/>
              </a:bodyPr>
              <a:lstStyle/>
              <a:p>
                <a:pPr defTabSz="685800">
                  <a:defRPr/>
                </a:pPr>
                <a:r>
                  <a:rPr lang="en-US" sz="1500">
                    <a:solidFill>
                      <a:prstClr val="black"/>
                    </a:solidFill>
                    <a:latin typeface="Calibri"/>
                  </a:rPr>
                  <a:t>Puget Sound Chinook</a:t>
                </a:r>
              </a:p>
            </p:txBody>
          </p:sp>
          <p:sp>
            <p:nvSpPr>
              <p:cNvPr id="9" name="TextBox 8">
                <a:extLst>
                  <a:ext uri="{FF2B5EF4-FFF2-40B4-BE49-F238E27FC236}">
                    <a16:creationId xmlns:a16="http://schemas.microsoft.com/office/drawing/2014/main" id="{100A900A-3100-40A2-9B67-6FE90E4B837F}"/>
                  </a:ext>
                </a:extLst>
              </p:cNvPr>
              <p:cNvSpPr txBox="1"/>
              <p:nvPr/>
            </p:nvSpPr>
            <p:spPr>
              <a:xfrm>
                <a:off x="2514091" y="4424441"/>
                <a:ext cx="1779277" cy="296085"/>
              </a:xfrm>
              <a:prstGeom prst="rect">
                <a:avLst/>
              </a:prstGeom>
              <a:solidFill>
                <a:schemeClr val="bg1"/>
              </a:solidFill>
            </p:spPr>
            <p:txBody>
              <a:bodyPr wrap="square" rtlCol="0">
                <a:spAutoFit/>
              </a:bodyPr>
              <a:lstStyle/>
              <a:p>
                <a:pPr defTabSz="685800">
                  <a:defRPr/>
                </a:pPr>
                <a:r>
                  <a:rPr lang="en-US" sz="1500" dirty="0">
                    <a:solidFill>
                      <a:prstClr val="black"/>
                    </a:solidFill>
                    <a:latin typeface="Calibri"/>
                  </a:rPr>
                  <a:t>Puget Sound Steelhead</a:t>
                </a:r>
              </a:p>
            </p:txBody>
          </p:sp>
        </p:grpSp>
      </p:grpSp>
    </p:spTree>
    <p:extLst>
      <p:ext uri="{BB962C8B-B14F-4D97-AF65-F5344CB8AC3E}">
        <p14:creationId xmlns:p14="http://schemas.microsoft.com/office/powerpoint/2010/main" val="178293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0B458-1343-4B97-8838-F1089596974D}"/>
              </a:ext>
            </a:extLst>
          </p:cNvPr>
          <p:cNvSpPr>
            <a:spLocks noGrp="1"/>
          </p:cNvSpPr>
          <p:nvPr>
            <p:ph type="title"/>
          </p:nvPr>
        </p:nvSpPr>
        <p:spPr/>
        <p:txBody>
          <a:bodyPr/>
          <a:lstStyle/>
          <a:p>
            <a:r>
              <a:rPr lang="en-US" dirty="0"/>
              <a:t>Stocks of Concern - Chinook</a:t>
            </a:r>
          </a:p>
        </p:txBody>
      </p:sp>
      <p:sp>
        <p:nvSpPr>
          <p:cNvPr id="5" name="Content Placeholder 4">
            <a:extLst>
              <a:ext uri="{FF2B5EF4-FFF2-40B4-BE49-F238E27FC236}">
                <a16:creationId xmlns:a16="http://schemas.microsoft.com/office/drawing/2014/main" id="{AA5E3E54-F33D-4C42-9F3E-6A54DF4321BD}"/>
              </a:ext>
            </a:extLst>
          </p:cNvPr>
          <p:cNvSpPr>
            <a:spLocks noGrp="1"/>
          </p:cNvSpPr>
          <p:nvPr>
            <p:ph idx="1"/>
          </p:nvPr>
        </p:nvSpPr>
        <p:spPr>
          <a:xfrm>
            <a:off x="593213" y="1313645"/>
            <a:ext cx="10989187" cy="5269717"/>
          </a:xfrm>
        </p:spPr>
        <p:txBody>
          <a:bodyPr>
            <a:normAutofit fontScale="70000" lnSpcReduction="20000"/>
          </a:bodyPr>
          <a:lstStyle/>
          <a:p>
            <a:pPr marL="428625" indent="-428625">
              <a:buFont typeface="Arial" panose="020B0604020202020204" pitchFamily="34" charset="0"/>
              <a:buChar char="•"/>
            </a:pPr>
            <a:r>
              <a:rPr lang="en-US" b="1" dirty="0"/>
              <a:t>Stillaguamish</a:t>
            </a:r>
          </a:p>
          <a:p>
            <a:pPr marL="702945" lvl="1" indent="-428625">
              <a:buFont typeface="Arial" panose="020B0604020202020204" pitchFamily="34" charset="0"/>
              <a:buChar char="•"/>
            </a:pPr>
            <a:r>
              <a:rPr lang="en-US" dirty="0"/>
              <a:t>Likely to be primary constraining stock </a:t>
            </a:r>
          </a:p>
          <a:p>
            <a:pPr marL="702945" lvl="1" indent="-428625">
              <a:buFont typeface="Arial" panose="020B0604020202020204" pitchFamily="34" charset="0"/>
              <a:buChar char="•"/>
            </a:pPr>
            <a:r>
              <a:rPr lang="en-US" dirty="0"/>
              <a:t>Recent forecasts: terminal run size of 900 – 1000 </a:t>
            </a:r>
          </a:p>
          <a:p>
            <a:pPr marL="428625" indent="-428625">
              <a:buFont typeface="Arial" panose="020B0604020202020204" pitchFamily="34" charset="0"/>
              <a:buChar char="•"/>
            </a:pPr>
            <a:r>
              <a:rPr lang="en-US" b="1" dirty="0"/>
              <a:t>Skagit</a:t>
            </a:r>
          </a:p>
          <a:p>
            <a:pPr marL="702945" lvl="1" indent="-428625">
              <a:buFont typeface="Arial" panose="020B0604020202020204" pitchFamily="34" charset="0"/>
              <a:buChar char="•"/>
            </a:pPr>
            <a:r>
              <a:rPr lang="en-US" dirty="0"/>
              <a:t>Weak forecasts in recent years (Springs: 2020/2021; S/F: 2021/2022)</a:t>
            </a:r>
          </a:p>
          <a:p>
            <a:pPr marL="702945" lvl="1" indent="-428625">
              <a:buFont typeface="Arial" panose="020B0604020202020204" pitchFamily="34" charset="0"/>
              <a:buChar char="•"/>
            </a:pPr>
            <a:r>
              <a:rPr lang="en-US" dirty="0"/>
              <a:t>Stronger than predicted returns in 2022</a:t>
            </a:r>
          </a:p>
          <a:p>
            <a:pPr marL="702945" lvl="1" indent="-428625">
              <a:buFont typeface="Arial" panose="020B0604020202020204" pitchFamily="34" charset="0"/>
              <a:buChar char="•"/>
            </a:pPr>
            <a:r>
              <a:rPr lang="en-US" dirty="0"/>
              <a:t>Poor outmigration in 2021</a:t>
            </a:r>
          </a:p>
          <a:p>
            <a:pPr marL="428625" indent="-428625">
              <a:buFont typeface="Arial" panose="020B0604020202020204" pitchFamily="34" charset="0"/>
              <a:buChar char="•"/>
            </a:pPr>
            <a:r>
              <a:rPr lang="en-US" b="1" dirty="0"/>
              <a:t>Snohomish</a:t>
            </a:r>
          </a:p>
          <a:p>
            <a:pPr marL="702945" lvl="1" indent="-428625">
              <a:buFont typeface="Arial" panose="020B0604020202020204" pitchFamily="34" charset="0"/>
              <a:buChar char="•"/>
            </a:pPr>
            <a:r>
              <a:rPr lang="en-US" dirty="0"/>
              <a:t>2023 components of population below LAT</a:t>
            </a:r>
          </a:p>
          <a:p>
            <a:pPr marL="702945" lvl="1" indent="-428625">
              <a:buFont typeface="Arial" panose="020B0604020202020204" pitchFamily="34" charset="0"/>
              <a:buChar char="•"/>
            </a:pPr>
            <a:r>
              <a:rPr lang="en-US" dirty="0"/>
              <a:t>2024 below lower bound</a:t>
            </a:r>
          </a:p>
          <a:p>
            <a:pPr marL="337185" indent="-428625">
              <a:buFont typeface="Arial" panose="020B0604020202020204" pitchFamily="34" charset="0"/>
              <a:buChar char="•"/>
            </a:pPr>
            <a:r>
              <a:rPr lang="en-US" b="1" dirty="0"/>
              <a:t>Nisqually</a:t>
            </a:r>
          </a:p>
          <a:p>
            <a:pPr marL="702945" lvl="1" indent="-428625">
              <a:buFont typeface="Arial" panose="020B0604020202020204" pitchFamily="34" charset="0"/>
              <a:buChar char="•"/>
            </a:pPr>
            <a:r>
              <a:rPr lang="en-US" dirty="0">
                <a:effectLst/>
                <a:latin typeface="-apple-system"/>
              </a:rPr>
              <a:t>Driver of marine fishery shaping in mid/South Sound in 2022/2023.</a:t>
            </a:r>
          </a:p>
          <a:p>
            <a:pPr marL="702945" lvl="1" indent="-428625">
              <a:buFont typeface="Arial" panose="020B0604020202020204" pitchFamily="34" charset="0"/>
              <a:buChar char="•"/>
            </a:pPr>
            <a:r>
              <a:rPr lang="en-US" dirty="0">
                <a:effectLst/>
                <a:latin typeface="-apple-system"/>
              </a:rPr>
              <a:t>Reduced in-river sport fishery in recent years.</a:t>
            </a:r>
          </a:p>
          <a:p>
            <a:pPr marL="702945" lvl="1" indent="-428625">
              <a:buFont typeface="Arial" panose="020B0604020202020204" pitchFamily="34" charset="0"/>
              <a:buChar char="•"/>
            </a:pPr>
            <a:r>
              <a:rPr lang="en-US" dirty="0">
                <a:effectLst/>
                <a:latin typeface="-apple-system"/>
              </a:rPr>
              <a:t>Improved forecast relative to 2023, but still likely to be constraining in 2024</a:t>
            </a:r>
            <a:endParaRPr lang="en-US" dirty="0"/>
          </a:p>
          <a:p>
            <a:pPr marL="702945" lvl="1" indent="-428625">
              <a:buFont typeface="Arial" panose="020B0604020202020204" pitchFamily="34" charset="0"/>
              <a:buChar char="•"/>
            </a:pPr>
            <a:endParaRPr lang="en-US" dirty="0"/>
          </a:p>
        </p:txBody>
      </p:sp>
    </p:spTree>
    <p:extLst>
      <p:ext uri="{BB962C8B-B14F-4D97-AF65-F5344CB8AC3E}">
        <p14:creationId xmlns:p14="http://schemas.microsoft.com/office/powerpoint/2010/main" val="247346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0B458-1343-4B97-8838-F1089596974D}"/>
              </a:ext>
            </a:extLst>
          </p:cNvPr>
          <p:cNvSpPr>
            <a:spLocks noGrp="1"/>
          </p:cNvSpPr>
          <p:nvPr>
            <p:ph type="title"/>
          </p:nvPr>
        </p:nvSpPr>
        <p:spPr/>
        <p:txBody>
          <a:bodyPr/>
          <a:lstStyle/>
          <a:p>
            <a:r>
              <a:rPr lang="en-US" dirty="0"/>
              <a:t>Stocks of Concern - Coho</a:t>
            </a:r>
          </a:p>
        </p:txBody>
      </p:sp>
      <p:sp>
        <p:nvSpPr>
          <p:cNvPr id="5" name="Content Placeholder 4">
            <a:extLst>
              <a:ext uri="{FF2B5EF4-FFF2-40B4-BE49-F238E27FC236}">
                <a16:creationId xmlns:a16="http://schemas.microsoft.com/office/drawing/2014/main" id="{AA5E3E54-F33D-4C42-9F3E-6A54DF4321BD}"/>
              </a:ext>
            </a:extLst>
          </p:cNvPr>
          <p:cNvSpPr>
            <a:spLocks noGrp="1"/>
          </p:cNvSpPr>
          <p:nvPr>
            <p:ph idx="1"/>
          </p:nvPr>
        </p:nvSpPr>
        <p:spPr>
          <a:xfrm>
            <a:off x="593214" y="1359568"/>
            <a:ext cx="6527720" cy="4976838"/>
          </a:xfrm>
        </p:spPr>
        <p:txBody>
          <a:bodyPr vert="horz" lIns="91440" tIns="45720" rIns="91440" bIns="45720" rtlCol="0" anchor="t">
            <a:normAutofit fontScale="55000" lnSpcReduction="20000"/>
          </a:bodyPr>
          <a:lstStyle/>
          <a:p>
            <a:pPr marL="428625" indent="-428625">
              <a:buFont typeface="Arial" panose="020B0604020202020204" pitchFamily="34" charset="0"/>
              <a:buChar char="•"/>
            </a:pPr>
            <a:r>
              <a:rPr lang="en-US" dirty="0">
                <a:latin typeface="Ebrima"/>
                <a:ea typeface="Ebrima"/>
                <a:cs typeface="Ebrima"/>
              </a:rPr>
              <a:t>Strait of Juan de Fuca Rivers</a:t>
            </a:r>
          </a:p>
          <a:p>
            <a:pPr marL="794385" lvl="1" indent="-428625">
              <a:buFont typeface="Arial" panose="020B0604020202020204" pitchFamily="34" charset="0"/>
              <a:buChar char="•"/>
            </a:pPr>
            <a:r>
              <a:rPr lang="en-US" dirty="0">
                <a:latin typeface="Ebrima"/>
                <a:ea typeface="Ebrima"/>
                <a:cs typeface="Ebrima"/>
              </a:rPr>
              <a:t>Improved forecast for 2024</a:t>
            </a:r>
          </a:p>
          <a:p>
            <a:pPr marL="794385" lvl="1" indent="-428625">
              <a:buFont typeface="Arial" panose="020B0604020202020204" pitchFamily="34" charset="0"/>
              <a:buChar char="•"/>
            </a:pPr>
            <a:r>
              <a:rPr lang="en-US" dirty="0">
                <a:latin typeface="Ebrima"/>
                <a:ea typeface="Ebrima"/>
                <a:cs typeface="Ebrima"/>
              </a:rPr>
              <a:t>Rebuilt as of 2024</a:t>
            </a:r>
            <a:br>
              <a:rPr lang="en-US" dirty="0">
                <a:latin typeface="Ebrima"/>
                <a:ea typeface="Ebrima"/>
                <a:cs typeface="Ebrima"/>
              </a:rPr>
            </a:br>
            <a:endParaRPr lang="en-US" dirty="0">
              <a:latin typeface="Ebrima"/>
              <a:ea typeface="Ebrima"/>
              <a:cs typeface="Ebrima"/>
            </a:endParaRPr>
          </a:p>
          <a:p>
            <a:pPr marL="428625" indent="-428625">
              <a:buFont typeface="Arial" panose="020B0604020202020204" pitchFamily="34" charset="0"/>
              <a:buChar char="•"/>
            </a:pPr>
            <a:r>
              <a:rPr lang="en-US" dirty="0">
                <a:latin typeface="Ebrima"/>
                <a:ea typeface="Ebrima"/>
                <a:cs typeface="Ebrima"/>
              </a:rPr>
              <a:t>Snohomish</a:t>
            </a:r>
          </a:p>
          <a:p>
            <a:pPr marL="702945" lvl="1" indent="-428625">
              <a:buFont typeface="Arial" panose="020B0604020202020204" pitchFamily="34" charset="0"/>
              <a:buChar char="•"/>
            </a:pPr>
            <a:r>
              <a:rPr lang="en-US" dirty="0">
                <a:latin typeface="Ebrima"/>
                <a:ea typeface="Ebrima"/>
                <a:cs typeface="Ebrima"/>
              </a:rPr>
              <a:t>Stock crashed in 2015</a:t>
            </a:r>
          </a:p>
          <a:p>
            <a:pPr marL="702945" lvl="1" indent="-428625">
              <a:buFont typeface="Arial" panose="020B0604020202020204" pitchFamily="34" charset="0"/>
              <a:buChar char="•"/>
            </a:pPr>
            <a:r>
              <a:rPr lang="en-US" dirty="0">
                <a:latin typeface="Ebrima"/>
                <a:ea typeface="Ebrima"/>
                <a:cs typeface="Ebrima"/>
              </a:rPr>
              <a:t>WDFW along with Comanagers and NOAA guidance developed a rebuilding plan</a:t>
            </a:r>
          </a:p>
          <a:p>
            <a:pPr marL="702945" lvl="1" indent="-428625">
              <a:buFont typeface="Arial" panose="020B0604020202020204" pitchFamily="34" charset="0"/>
              <a:buChar char="•"/>
            </a:pPr>
            <a:r>
              <a:rPr lang="en-US" dirty="0">
                <a:latin typeface="Ebrima"/>
                <a:ea typeface="Ebrima"/>
                <a:cs typeface="Ebrima"/>
              </a:rPr>
              <a:t>Rebuilt as of 2022</a:t>
            </a:r>
          </a:p>
          <a:p>
            <a:pPr marL="702945" lvl="1" indent="-428625">
              <a:buFont typeface="Arial" panose="020B0604020202020204" pitchFamily="34" charset="0"/>
              <a:buChar char="•"/>
            </a:pPr>
            <a:endParaRPr lang="en-US" dirty="0"/>
          </a:p>
          <a:p>
            <a:pPr marL="428625" indent="-428625">
              <a:buFont typeface="Arial" panose="020B0604020202020204" pitchFamily="34" charset="0"/>
              <a:buChar char="•"/>
            </a:pPr>
            <a:r>
              <a:rPr lang="en-US" dirty="0">
                <a:latin typeface="Ebrima"/>
                <a:ea typeface="Ebrima"/>
                <a:cs typeface="Ebrima"/>
              </a:rPr>
              <a:t>Still concern over Thompson River (Canada)</a:t>
            </a:r>
          </a:p>
          <a:p>
            <a:pPr marL="428625" indent="-428625">
              <a:buFont typeface="Arial" panose="020B0604020202020204" pitchFamily="34" charset="0"/>
              <a:buChar char="•"/>
            </a:pPr>
            <a:endParaRPr lang="en-US" dirty="0"/>
          </a:p>
          <a:p>
            <a:pPr marL="428625" indent="-428625">
              <a:buFont typeface="Arial" panose="020B0604020202020204" pitchFamily="34" charset="0"/>
              <a:buChar char="•"/>
            </a:pPr>
            <a:r>
              <a:rPr lang="en-US" dirty="0">
                <a:latin typeface="Ebrima"/>
                <a:ea typeface="Ebrima"/>
                <a:cs typeface="Ebrima"/>
              </a:rPr>
              <a:t>Low water in Fall 2022 created issues</a:t>
            </a:r>
          </a:p>
          <a:p>
            <a:pPr marL="702945" lvl="1" indent="-428625">
              <a:buFont typeface="Arial" panose="020B0604020202020204" pitchFamily="34" charset="0"/>
              <a:buChar char="•"/>
            </a:pPr>
            <a:r>
              <a:rPr lang="en-US" dirty="0">
                <a:latin typeface="Ebrima"/>
                <a:ea typeface="Ebrima"/>
                <a:cs typeface="Ebrima"/>
              </a:rPr>
              <a:t>Tough conditions for return</a:t>
            </a:r>
          </a:p>
          <a:p>
            <a:pPr marL="702945" lvl="1" indent="-428625">
              <a:buFont typeface="Arial" panose="020B0604020202020204" pitchFamily="34" charset="0"/>
              <a:buChar char="•"/>
            </a:pPr>
            <a:r>
              <a:rPr lang="en-US" dirty="0">
                <a:latin typeface="Ebrima"/>
                <a:ea typeface="Ebrima"/>
                <a:cs typeface="Ebrima"/>
              </a:rPr>
              <a:t>Something to watch for future</a:t>
            </a:r>
          </a:p>
          <a:p>
            <a:pPr marL="702945" lvl="1" indent="-428625">
              <a:buFont typeface="Arial" panose="020B0604020202020204" pitchFamily="34" charset="0"/>
              <a:buChar char="•"/>
            </a:pPr>
            <a:r>
              <a:rPr lang="en-US" dirty="0">
                <a:latin typeface="Ebrima"/>
                <a:ea typeface="Ebrima"/>
                <a:cs typeface="Ebrima"/>
              </a:rPr>
              <a:t>Drought may have affected outmigration too</a:t>
            </a:r>
          </a:p>
        </p:txBody>
      </p:sp>
      <p:pic>
        <p:nvPicPr>
          <p:cNvPr id="7" name="Picture 6">
            <a:extLst>
              <a:ext uri="{FF2B5EF4-FFF2-40B4-BE49-F238E27FC236}">
                <a16:creationId xmlns:a16="http://schemas.microsoft.com/office/drawing/2014/main" id="{40511804-E27D-4375-9E23-BF4378ED0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667" y="1783292"/>
            <a:ext cx="3291416" cy="3291416"/>
          </a:xfrm>
          <a:prstGeom prst="rect">
            <a:avLst/>
          </a:prstGeom>
        </p:spPr>
      </p:pic>
    </p:spTree>
    <p:extLst>
      <p:ext uri="{BB962C8B-B14F-4D97-AF65-F5344CB8AC3E}">
        <p14:creationId xmlns:p14="http://schemas.microsoft.com/office/powerpoint/2010/main" val="34600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0B458-1343-4B97-8838-F1089596974D}"/>
              </a:ext>
            </a:extLst>
          </p:cNvPr>
          <p:cNvSpPr>
            <a:spLocks noGrp="1"/>
          </p:cNvSpPr>
          <p:nvPr>
            <p:ph type="title"/>
          </p:nvPr>
        </p:nvSpPr>
        <p:spPr/>
        <p:txBody>
          <a:bodyPr/>
          <a:lstStyle/>
          <a:p>
            <a:r>
              <a:rPr lang="en-US"/>
              <a:t>NALF Runs</a:t>
            </a:r>
          </a:p>
        </p:txBody>
      </p:sp>
      <p:sp>
        <p:nvSpPr>
          <p:cNvPr id="5" name="Content Placeholder 4">
            <a:extLst>
              <a:ext uri="{FF2B5EF4-FFF2-40B4-BE49-F238E27FC236}">
                <a16:creationId xmlns:a16="http://schemas.microsoft.com/office/drawing/2014/main" id="{AA5E3E54-F33D-4C42-9F3E-6A54DF4321BD}"/>
              </a:ext>
            </a:extLst>
          </p:cNvPr>
          <p:cNvSpPr>
            <a:spLocks noGrp="1"/>
          </p:cNvSpPr>
          <p:nvPr>
            <p:ph idx="1"/>
          </p:nvPr>
        </p:nvSpPr>
        <p:spPr>
          <a:xfrm>
            <a:off x="1968910" y="1359568"/>
            <a:ext cx="8699091" cy="5332634"/>
          </a:xfrm>
        </p:spPr>
        <p:txBody>
          <a:bodyPr vert="horz" lIns="91440" tIns="45720" rIns="91440" bIns="45720" rtlCol="0" anchor="t">
            <a:normAutofit/>
          </a:bodyPr>
          <a:lstStyle/>
          <a:p>
            <a:pPr marL="428625" indent="-428625">
              <a:buFont typeface="Arial" panose="020B0604020202020204" pitchFamily="34" charset="0"/>
              <a:buChar char="•"/>
            </a:pPr>
            <a:r>
              <a:rPr lang="en-US" u="sng" dirty="0">
                <a:latin typeface="Ebrima"/>
                <a:ea typeface="Ebrima"/>
                <a:cs typeface="Ebrima"/>
              </a:rPr>
              <a:t>N</a:t>
            </a:r>
            <a:r>
              <a:rPr lang="en-US" dirty="0">
                <a:latin typeface="Ebrima"/>
                <a:ea typeface="Ebrima"/>
                <a:cs typeface="Ebrima"/>
              </a:rPr>
              <a:t>ew </a:t>
            </a:r>
            <a:r>
              <a:rPr lang="en-US" u="sng" dirty="0">
                <a:latin typeface="Ebrima"/>
                <a:ea typeface="Ebrima"/>
                <a:cs typeface="Ebrima"/>
              </a:rPr>
              <a:t>A</a:t>
            </a:r>
            <a:r>
              <a:rPr lang="en-US" dirty="0">
                <a:latin typeface="Ebrima"/>
                <a:ea typeface="Ebrima"/>
                <a:cs typeface="Ebrima"/>
              </a:rPr>
              <a:t>bundances </a:t>
            </a:r>
            <a:r>
              <a:rPr lang="en-US" u="sng" dirty="0">
                <a:latin typeface="Ebrima"/>
                <a:ea typeface="Ebrima"/>
                <a:cs typeface="Ebrima"/>
              </a:rPr>
              <a:t>L</a:t>
            </a:r>
            <a:r>
              <a:rPr lang="en-US" dirty="0">
                <a:latin typeface="Ebrima"/>
                <a:ea typeface="Ebrima"/>
                <a:cs typeface="Ebrima"/>
              </a:rPr>
              <a:t>ast year’s </a:t>
            </a:r>
            <a:r>
              <a:rPr lang="en-US" u="sng" dirty="0">
                <a:latin typeface="Ebrima"/>
                <a:ea typeface="Ebrima"/>
                <a:cs typeface="Ebrima"/>
              </a:rPr>
              <a:t>F</a:t>
            </a:r>
            <a:r>
              <a:rPr lang="en-US" dirty="0">
                <a:latin typeface="Ebrima"/>
                <a:ea typeface="Ebrima"/>
                <a:cs typeface="Ebrima"/>
              </a:rPr>
              <a:t>isheries</a:t>
            </a:r>
          </a:p>
          <a:p>
            <a:pPr marL="428625" indent="-428625">
              <a:buFont typeface="Arial" panose="020B0604020202020204" pitchFamily="34" charset="0"/>
              <a:buChar char="•"/>
            </a:pPr>
            <a:r>
              <a:rPr lang="en-US" dirty="0">
                <a:latin typeface="Ebrima"/>
                <a:ea typeface="Ebrima"/>
                <a:cs typeface="Ebrima"/>
              </a:rPr>
              <a:t>First model run of pre-season</a:t>
            </a:r>
          </a:p>
          <a:p>
            <a:pPr marL="428625" indent="-428625">
              <a:buFont typeface="Arial" panose="020B0604020202020204" pitchFamily="34" charset="0"/>
              <a:buChar char="•"/>
            </a:pPr>
            <a:r>
              <a:rPr lang="en-US" dirty="0">
                <a:latin typeface="Ebrima"/>
                <a:ea typeface="Ebrima"/>
                <a:cs typeface="Ebrima"/>
              </a:rPr>
              <a:t>Fisheries represent 2023</a:t>
            </a:r>
          </a:p>
          <a:p>
            <a:pPr marL="428625" indent="-428625">
              <a:buFont typeface="Arial" panose="020B0604020202020204" pitchFamily="34" charset="0"/>
              <a:buChar char="•"/>
            </a:pPr>
            <a:r>
              <a:rPr lang="en-US" dirty="0">
                <a:latin typeface="Ebrima"/>
                <a:ea typeface="Ebrima"/>
                <a:cs typeface="Ebrima"/>
              </a:rPr>
              <a:t>All forecasts for 2024 except:</a:t>
            </a:r>
          </a:p>
          <a:p>
            <a:r>
              <a:rPr lang="en-US">
                <a:latin typeface="Ebrima"/>
                <a:ea typeface="Ebrima"/>
                <a:cs typeface="Ebrima"/>
              </a:rPr>
              <a:t>Chin: Nooksack</a:t>
            </a:r>
            <a:r>
              <a:rPr lang="en-US" dirty="0">
                <a:latin typeface="Ebrima"/>
                <a:ea typeface="Ebrima"/>
                <a:cs typeface="Ebrima"/>
              </a:rPr>
              <a:t> Springs</a:t>
            </a:r>
            <a:r>
              <a:rPr lang="en-US">
                <a:latin typeface="Ebrima"/>
                <a:ea typeface="Ebrima"/>
                <a:cs typeface="Ebrima"/>
              </a:rPr>
              <a:t>,</a:t>
            </a:r>
            <a:r>
              <a:rPr lang="en-US" dirty="0">
                <a:latin typeface="Ebrima"/>
                <a:ea typeface="Ebrima"/>
                <a:cs typeface="Ebrima"/>
              </a:rPr>
              <a:t> BC, OR Coastal</a:t>
            </a:r>
            <a:r>
              <a:rPr lang="en-US">
                <a:latin typeface="Ebrima"/>
                <a:ea typeface="Ebrima"/>
                <a:cs typeface="Ebrima"/>
              </a:rPr>
              <a:t>, </a:t>
            </a:r>
            <a:r>
              <a:rPr lang="en-US" dirty="0">
                <a:latin typeface="Ebrima"/>
                <a:ea typeface="Ebrima"/>
                <a:cs typeface="Ebrima"/>
              </a:rPr>
              <a:t> </a:t>
            </a:r>
            <a:endParaRPr lang="en-US">
              <a:latin typeface="Ebrima"/>
              <a:ea typeface="Ebrima"/>
              <a:cs typeface="Ebrima"/>
            </a:endParaRPr>
          </a:p>
          <a:p>
            <a:r>
              <a:rPr lang="en-US">
                <a:latin typeface="Ebrima"/>
                <a:ea typeface="Ebrima"/>
                <a:cs typeface="Ebrima"/>
              </a:rPr>
              <a:t>Coho: </a:t>
            </a:r>
            <a:r>
              <a:rPr lang="en-US" dirty="0">
                <a:latin typeface="Ebrima"/>
                <a:ea typeface="Ebrima"/>
                <a:cs typeface="Ebrima"/>
              </a:rPr>
              <a:t>BC</a:t>
            </a:r>
          </a:p>
        </p:txBody>
      </p:sp>
    </p:spTree>
    <p:extLst>
      <p:ext uri="{BB962C8B-B14F-4D97-AF65-F5344CB8AC3E}">
        <p14:creationId xmlns:p14="http://schemas.microsoft.com/office/powerpoint/2010/main" val="421865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0B458-1343-4B97-8838-F1089596974D}"/>
              </a:ext>
            </a:extLst>
          </p:cNvPr>
          <p:cNvSpPr>
            <a:spLocks noGrp="1"/>
          </p:cNvSpPr>
          <p:nvPr>
            <p:ph type="title"/>
          </p:nvPr>
        </p:nvSpPr>
        <p:spPr/>
        <p:txBody>
          <a:bodyPr/>
          <a:lstStyle/>
          <a:p>
            <a:r>
              <a:rPr lang="en-US"/>
              <a:t>NALF Runs - Chinook</a:t>
            </a:r>
          </a:p>
        </p:txBody>
      </p:sp>
      <p:pic>
        <p:nvPicPr>
          <p:cNvPr id="2" name="Picture 1">
            <a:extLst>
              <a:ext uri="{FF2B5EF4-FFF2-40B4-BE49-F238E27FC236}">
                <a16:creationId xmlns:a16="http://schemas.microsoft.com/office/drawing/2014/main" id="{C439E100-CECF-F838-84A8-36CA279C7FA1}"/>
              </a:ext>
            </a:extLst>
          </p:cNvPr>
          <p:cNvPicPr>
            <a:picLocks noChangeAspect="1"/>
          </p:cNvPicPr>
          <p:nvPr/>
        </p:nvPicPr>
        <p:blipFill>
          <a:blip r:embed="rId2"/>
          <a:stretch>
            <a:fillRect/>
          </a:stretch>
        </p:blipFill>
        <p:spPr>
          <a:xfrm>
            <a:off x="1752342" y="1143000"/>
            <a:ext cx="9015186" cy="5325894"/>
          </a:xfrm>
          <a:prstGeom prst="rect">
            <a:avLst/>
          </a:prstGeom>
        </p:spPr>
      </p:pic>
    </p:spTree>
    <p:extLst>
      <p:ext uri="{BB962C8B-B14F-4D97-AF65-F5344CB8AC3E}">
        <p14:creationId xmlns:p14="http://schemas.microsoft.com/office/powerpoint/2010/main" val="13712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0B458-1343-4B97-8838-F1089596974D}"/>
              </a:ext>
            </a:extLst>
          </p:cNvPr>
          <p:cNvSpPr>
            <a:spLocks noGrp="1"/>
          </p:cNvSpPr>
          <p:nvPr>
            <p:ph type="title"/>
          </p:nvPr>
        </p:nvSpPr>
        <p:spPr/>
        <p:txBody>
          <a:bodyPr/>
          <a:lstStyle/>
          <a:p>
            <a:r>
              <a:rPr lang="en-US"/>
              <a:t>NALF Runs - Chinook</a:t>
            </a:r>
          </a:p>
        </p:txBody>
      </p:sp>
      <p:pic>
        <p:nvPicPr>
          <p:cNvPr id="2" name="Picture 1">
            <a:extLst>
              <a:ext uri="{FF2B5EF4-FFF2-40B4-BE49-F238E27FC236}">
                <a16:creationId xmlns:a16="http://schemas.microsoft.com/office/drawing/2014/main" id="{764CA05D-9D56-9F3D-F9CD-A6CBA6CBD759}"/>
              </a:ext>
            </a:extLst>
          </p:cNvPr>
          <p:cNvPicPr>
            <a:picLocks noChangeAspect="1"/>
          </p:cNvPicPr>
          <p:nvPr/>
        </p:nvPicPr>
        <p:blipFill>
          <a:blip r:embed="rId2"/>
          <a:stretch>
            <a:fillRect/>
          </a:stretch>
        </p:blipFill>
        <p:spPr>
          <a:xfrm>
            <a:off x="1030782" y="1554237"/>
            <a:ext cx="10130436" cy="4262903"/>
          </a:xfrm>
          <a:prstGeom prst="rect">
            <a:avLst/>
          </a:prstGeom>
        </p:spPr>
      </p:pic>
    </p:spTree>
    <p:extLst>
      <p:ext uri="{BB962C8B-B14F-4D97-AF65-F5344CB8AC3E}">
        <p14:creationId xmlns:p14="http://schemas.microsoft.com/office/powerpoint/2010/main" val="2439021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0B458-1343-4B97-8838-F1089596974D}"/>
              </a:ext>
            </a:extLst>
          </p:cNvPr>
          <p:cNvSpPr>
            <a:spLocks noGrp="1"/>
          </p:cNvSpPr>
          <p:nvPr>
            <p:ph type="title"/>
          </p:nvPr>
        </p:nvSpPr>
        <p:spPr/>
        <p:txBody>
          <a:bodyPr/>
          <a:lstStyle/>
          <a:p>
            <a:r>
              <a:rPr lang="en-US"/>
              <a:t>NALF Runs - Coho</a:t>
            </a:r>
          </a:p>
        </p:txBody>
      </p:sp>
    </p:spTree>
    <p:extLst>
      <p:ext uri="{BB962C8B-B14F-4D97-AF65-F5344CB8AC3E}">
        <p14:creationId xmlns:p14="http://schemas.microsoft.com/office/powerpoint/2010/main" val="45061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0B458-1343-4B97-8838-F1089596974D}"/>
              </a:ext>
            </a:extLst>
          </p:cNvPr>
          <p:cNvSpPr>
            <a:spLocks noGrp="1"/>
          </p:cNvSpPr>
          <p:nvPr>
            <p:ph type="title"/>
          </p:nvPr>
        </p:nvSpPr>
        <p:spPr/>
        <p:txBody>
          <a:bodyPr/>
          <a:lstStyle/>
          <a:p>
            <a:r>
              <a:rPr lang="en-US"/>
              <a:t>NALF Runs - Coho</a:t>
            </a:r>
          </a:p>
        </p:txBody>
      </p:sp>
    </p:spTree>
    <p:extLst>
      <p:ext uri="{BB962C8B-B14F-4D97-AF65-F5344CB8AC3E}">
        <p14:creationId xmlns:p14="http://schemas.microsoft.com/office/powerpoint/2010/main" val="326899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FBB255-965A-42C1-B9BC-B698A126B19F}"/>
              </a:ext>
            </a:extLst>
          </p:cNvPr>
          <p:cNvSpPr/>
          <p:nvPr/>
        </p:nvSpPr>
        <p:spPr>
          <a:xfrm>
            <a:off x="0" y="31159"/>
            <a:ext cx="12192000" cy="1530826"/>
          </a:xfrm>
          <a:prstGeom prst="rect">
            <a:avLst/>
          </a:prstGeom>
          <a:solidFill>
            <a:srgbClr val="007A5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8" name="Title 7">
            <a:extLst>
              <a:ext uri="{FF2B5EF4-FFF2-40B4-BE49-F238E27FC236}">
                <a16:creationId xmlns:a16="http://schemas.microsoft.com/office/drawing/2014/main" id="{2B103C0D-735E-4BD1-AD49-45CE75256280}"/>
              </a:ext>
            </a:extLst>
          </p:cNvPr>
          <p:cNvSpPr>
            <a:spLocks noGrp="1"/>
          </p:cNvSpPr>
          <p:nvPr>
            <p:ph type="title"/>
          </p:nvPr>
        </p:nvSpPr>
        <p:spPr/>
        <p:txBody>
          <a:bodyPr>
            <a:normAutofit/>
          </a:bodyPr>
          <a:lstStyle/>
          <a:p>
            <a:pPr algn="ctr"/>
            <a:r>
              <a:rPr lang="en-US" sz="3750" b="1" dirty="0">
                <a:solidFill>
                  <a:schemeClr val="bg1"/>
                </a:solidFill>
              </a:rPr>
              <a:t>Public Meeting Guidelines and Etiquette</a:t>
            </a:r>
          </a:p>
        </p:txBody>
      </p:sp>
      <p:sp>
        <p:nvSpPr>
          <p:cNvPr id="3" name="Content Placeholder 2">
            <a:extLst>
              <a:ext uri="{FF2B5EF4-FFF2-40B4-BE49-F238E27FC236}">
                <a16:creationId xmlns:a16="http://schemas.microsoft.com/office/drawing/2014/main" id="{59619F4A-9B59-4B9C-ACCE-49B48F9258FD}"/>
              </a:ext>
            </a:extLst>
          </p:cNvPr>
          <p:cNvSpPr>
            <a:spLocks noGrp="1"/>
          </p:cNvSpPr>
          <p:nvPr>
            <p:ph idx="1"/>
          </p:nvPr>
        </p:nvSpPr>
        <p:spPr>
          <a:xfrm>
            <a:off x="593213" y="1676925"/>
            <a:ext cx="10989187" cy="4616661"/>
          </a:xfrm>
        </p:spPr>
        <p:txBody>
          <a:bodyPr vert="horz" lIns="68580" tIns="34290" rIns="68580" bIns="34290" rtlCol="0" anchor="t">
            <a:normAutofit fontScale="92500" lnSpcReduction="20000"/>
          </a:bodyPr>
          <a:lstStyle/>
          <a:p>
            <a:pPr>
              <a:spcBef>
                <a:spcPts val="900"/>
              </a:spcBef>
            </a:pPr>
            <a:r>
              <a:rPr lang="en-US" sz="1700" b="1" dirty="0">
                <a:solidFill>
                  <a:schemeClr val="tx1">
                    <a:lumMod val="75000"/>
                    <a:lumOff val="25000"/>
                  </a:schemeClr>
                </a:solidFill>
                <a:latin typeface="+mn-lt"/>
              </a:rPr>
              <a:t>Please note the following guidelines for our meeting:</a:t>
            </a:r>
          </a:p>
          <a:p>
            <a:pPr marL="171450" indent="-171450">
              <a:spcBef>
                <a:spcPts val="900"/>
              </a:spcBef>
              <a:buFont typeface="Arial" panose="020B0604020202020204" pitchFamily="34" charset="0"/>
              <a:buChar char="•"/>
            </a:pPr>
            <a:r>
              <a:rPr lang="en-US" sz="1400" dirty="0">
                <a:solidFill>
                  <a:srgbClr val="1C1C1C"/>
                </a:solidFill>
                <a:latin typeface="+mn-lt"/>
              </a:rPr>
              <a:t>Upon joining the virtual meeting, your microphone will be muted automatically. </a:t>
            </a:r>
          </a:p>
          <a:p>
            <a:pPr marL="171450" indent="-171450">
              <a:spcBef>
                <a:spcPts val="900"/>
              </a:spcBef>
              <a:buFont typeface="Arial" panose="020B0604020202020204" pitchFamily="34" charset="0"/>
              <a:buChar char="•"/>
            </a:pPr>
            <a:r>
              <a:rPr lang="en-US" sz="1400" dirty="0">
                <a:solidFill>
                  <a:srgbClr val="1C1C1C"/>
                </a:solidFill>
                <a:latin typeface="+mn-lt"/>
              </a:rPr>
              <a:t>In case of any technical issues during the meeting, notify us in the chat, and we will help you. Please note that the chat will only be monitored for technical assistance.</a:t>
            </a:r>
          </a:p>
          <a:p>
            <a:pPr marL="171450" indent="-171450">
              <a:spcBef>
                <a:spcPts val="900"/>
              </a:spcBef>
              <a:buFont typeface="Arial" panose="020B0604020202020204" pitchFamily="34" charset="0"/>
              <a:buChar char="•"/>
            </a:pPr>
            <a:r>
              <a:rPr lang="en-US" sz="1400" dirty="0">
                <a:solidFill>
                  <a:srgbClr val="1C1C1C"/>
                </a:solidFill>
                <a:latin typeface="+mn-lt"/>
              </a:rPr>
              <a:t>Public comments are welcome and will be rotated between in-person and virtual attendees.</a:t>
            </a:r>
          </a:p>
          <a:p>
            <a:pPr marL="171450" indent="-171450">
              <a:spcBef>
                <a:spcPts val="900"/>
              </a:spcBef>
              <a:buFont typeface="Arial" panose="020B0604020202020204" pitchFamily="34" charset="0"/>
              <a:buChar char="•"/>
            </a:pPr>
            <a:r>
              <a:rPr lang="en-US" sz="1400" dirty="0">
                <a:solidFill>
                  <a:schemeClr val="tx1">
                    <a:lumMod val="75000"/>
                    <a:lumOff val="25000"/>
                  </a:schemeClr>
                </a:solidFill>
                <a:latin typeface="+mn-lt"/>
              </a:rPr>
              <a:t>To ask a question or make a comment, please use your device's "raise hand" feature. If on the phone, dial </a:t>
            </a:r>
            <a:r>
              <a:rPr lang="en-US" sz="1400" dirty="0">
                <a:solidFill>
                  <a:schemeClr val="tx1">
                    <a:lumMod val="75000"/>
                    <a:lumOff val="25000"/>
                  </a:schemeClr>
                </a:solidFill>
                <a:highlight>
                  <a:srgbClr val="FFFF00"/>
                </a:highlight>
                <a:latin typeface="+mn-lt"/>
              </a:rPr>
              <a:t>*9 on Zoom / *5 on Microsoft Teams</a:t>
            </a:r>
            <a:r>
              <a:rPr lang="en-US" sz="1400" dirty="0">
                <a:solidFill>
                  <a:schemeClr val="tx1">
                    <a:lumMod val="75000"/>
                    <a:lumOff val="25000"/>
                  </a:schemeClr>
                </a:solidFill>
                <a:latin typeface="+mn-lt"/>
              </a:rPr>
              <a:t>, and if using a computer, click the hand/reactions icon at the bottom of your screen.</a:t>
            </a:r>
          </a:p>
          <a:p>
            <a:pPr marL="171450" indent="-171450">
              <a:spcBef>
                <a:spcPts val="900"/>
              </a:spcBef>
              <a:buFont typeface="Arial" panose="020B0604020202020204" pitchFamily="34" charset="0"/>
              <a:buChar char="•"/>
            </a:pPr>
            <a:r>
              <a:rPr lang="en-US" sz="1400" dirty="0">
                <a:solidFill>
                  <a:schemeClr val="tx1">
                    <a:lumMod val="75000"/>
                    <a:lumOff val="25000"/>
                  </a:schemeClr>
                </a:solidFill>
                <a:latin typeface="+mn-lt"/>
              </a:rPr>
              <a:t>During the comment period, the host will enable you to unmute yourself. You can then unmute yourself by pressing the mute button on your device or dialing *6 on your phone.</a:t>
            </a:r>
          </a:p>
          <a:p>
            <a:pPr marL="171450" indent="-171450">
              <a:spcBef>
                <a:spcPts val="900"/>
              </a:spcBef>
              <a:buFont typeface="Arial" panose="020B0604020202020204" pitchFamily="34" charset="0"/>
              <a:buChar char="•"/>
            </a:pPr>
            <a:r>
              <a:rPr lang="en-US" sz="1400" dirty="0">
                <a:solidFill>
                  <a:srgbClr val="1C1C1C"/>
                </a:solidFill>
                <a:latin typeface="+mn-lt"/>
              </a:rPr>
              <a:t>Keep discussions focused on the agenda items and questions at hand. Offensive, disrespectful, or derogatory language, including profanity, personal attacks, threats, or insults towards individuals, governments, or organizations, is strictly prohibited.</a:t>
            </a:r>
          </a:p>
          <a:p>
            <a:pPr marL="171450" indent="-171450">
              <a:spcBef>
                <a:spcPts val="900"/>
              </a:spcBef>
              <a:buFont typeface="Arial" panose="020B0604020202020204" pitchFamily="34" charset="0"/>
              <a:buChar char="•"/>
            </a:pPr>
            <a:r>
              <a:rPr lang="en-US" sz="1400" dirty="0">
                <a:solidFill>
                  <a:srgbClr val="1C1C1C"/>
                </a:solidFill>
                <a:latin typeface="+mn-lt"/>
              </a:rPr>
              <a:t>Assume positive intentions from those speaking and listen respectfully. </a:t>
            </a:r>
          </a:p>
          <a:p>
            <a:pPr marL="171450" indent="-171450">
              <a:spcBef>
                <a:spcPts val="900"/>
              </a:spcBef>
              <a:buFont typeface="Arial" panose="020B0604020202020204" pitchFamily="34" charset="0"/>
              <a:buChar char="•"/>
            </a:pPr>
            <a:r>
              <a:rPr lang="en-US" sz="1400" dirty="0">
                <a:solidFill>
                  <a:srgbClr val="1C1C1C"/>
                </a:solidFill>
                <a:latin typeface="+mn-lt"/>
              </a:rPr>
              <a:t>To ensure a balanced discussion, limit your comments to two minutes with one clarifying follow-up question. </a:t>
            </a:r>
          </a:p>
          <a:p>
            <a:pPr marL="171450" indent="-171450">
              <a:spcBef>
                <a:spcPts val="900"/>
              </a:spcBef>
              <a:buFont typeface="Arial" panose="020B0604020202020204" pitchFamily="34" charset="0"/>
              <a:buChar char="•"/>
            </a:pPr>
            <a:r>
              <a:rPr lang="en-US" sz="1400" dirty="0">
                <a:solidFill>
                  <a:srgbClr val="1C1C1C"/>
                </a:solidFill>
                <a:latin typeface="+mn-lt"/>
              </a:rPr>
              <a:t>Provide constructive feedback regarding the fisheries in which you participate. Remember that the most compelling comments are those that pertain to the topics under discussion. </a:t>
            </a:r>
          </a:p>
          <a:p>
            <a:pPr marL="171450" indent="-171450">
              <a:spcBef>
                <a:spcPts val="900"/>
              </a:spcBef>
              <a:buFont typeface="Arial" panose="020B0604020202020204" pitchFamily="34" charset="0"/>
              <a:buChar char="•"/>
            </a:pPr>
            <a:r>
              <a:rPr lang="en-US" sz="1400" dirty="0">
                <a:solidFill>
                  <a:srgbClr val="1C1C1C"/>
                </a:solidFill>
                <a:latin typeface="+mn-lt"/>
              </a:rPr>
              <a:t>WDFW staff may close public comment to stay on schedule with the agenda or to provide others who still need to comment with an opportunity to speak. </a:t>
            </a:r>
          </a:p>
          <a:p>
            <a:pPr marL="171450" indent="-171450">
              <a:spcBef>
                <a:spcPts val="900"/>
              </a:spcBef>
              <a:buFont typeface="Arial" panose="020B0604020202020204" pitchFamily="34" charset="0"/>
              <a:buChar char="•"/>
            </a:pPr>
            <a:r>
              <a:rPr lang="en-US" sz="1400" dirty="0">
                <a:solidFill>
                  <a:srgbClr val="1C1C1C"/>
                </a:solidFill>
                <a:latin typeface="+mn-lt"/>
              </a:rPr>
              <a:t>The Hybrid meetings will be recorded and posted online.</a:t>
            </a:r>
          </a:p>
          <a:p>
            <a:pPr marL="171450" indent="-171450">
              <a:spcBef>
                <a:spcPts val="900"/>
              </a:spcBef>
              <a:buFont typeface="Arial" panose="020B0604020202020204" pitchFamily="34" charset="0"/>
              <a:buChar char="•"/>
            </a:pPr>
            <a:r>
              <a:rPr lang="en-US" sz="1400" dirty="0">
                <a:solidFill>
                  <a:schemeClr val="tx1">
                    <a:lumMod val="75000"/>
                    <a:lumOff val="25000"/>
                  </a:schemeClr>
                </a:solidFill>
                <a:latin typeface="+mn-lt"/>
              </a:rPr>
              <a:t>If you have further questions or comments, please submit them in written format on our public comment webpage: </a:t>
            </a:r>
            <a:r>
              <a:rPr lang="en-US" sz="1400" dirty="0">
                <a:solidFill>
                  <a:schemeClr val="tx1"/>
                </a:solidFill>
                <a:latin typeface="+mn-lt"/>
                <a:hlinkClick r:id="rId4"/>
              </a:rPr>
              <a:t>https://wdfw.wa.gov/fishing/management/north-falcon/public-input</a:t>
            </a:r>
            <a:r>
              <a:rPr lang="en-US" sz="1400" dirty="0">
                <a:solidFill>
                  <a:schemeClr val="tx1"/>
                </a:solidFill>
                <a:latin typeface="+mn-lt"/>
              </a:rPr>
              <a:t> </a:t>
            </a:r>
          </a:p>
          <a:p>
            <a:pPr marL="171450" indent="-171450">
              <a:spcBef>
                <a:spcPts val="900"/>
              </a:spcBef>
              <a:buFont typeface="Arial" panose="020B0604020202020204" pitchFamily="34" charset="0"/>
              <a:buChar char="•"/>
            </a:pPr>
            <a:endParaRPr lang="en-US" sz="1400" u="sng" dirty="0">
              <a:solidFill>
                <a:schemeClr val="tx1">
                  <a:lumMod val="75000"/>
                  <a:lumOff val="25000"/>
                </a:schemeClr>
              </a:solidFill>
              <a:highlight>
                <a:srgbClr val="FFFF00"/>
              </a:highlight>
              <a:latin typeface="+mn-lt"/>
            </a:endParaRPr>
          </a:p>
        </p:txBody>
      </p:sp>
      <p:sp>
        <p:nvSpPr>
          <p:cNvPr id="7" name="Rectangle 6">
            <a:extLst>
              <a:ext uri="{FF2B5EF4-FFF2-40B4-BE49-F238E27FC236}">
                <a16:creationId xmlns:a16="http://schemas.microsoft.com/office/drawing/2014/main" id="{F53DCF78-A5C0-4B18-83FC-B90491F5F20C}"/>
              </a:ext>
            </a:extLst>
          </p:cNvPr>
          <p:cNvSpPr/>
          <p:nvPr/>
        </p:nvSpPr>
        <p:spPr>
          <a:xfrm>
            <a:off x="-8194" y="1585166"/>
            <a:ext cx="12192000" cy="68578"/>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04498259"/>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u="sng" dirty="0"/>
              <a:t>2024 Recreational Considerations</a:t>
            </a:r>
          </a:p>
        </p:txBody>
      </p:sp>
      <p:sp>
        <p:nvSpPr>
          <p:cNvPr id="8" name="Content Placeholder 7"/>
          <p:cNvSpPr>
            <a:spLocks noGrp="1"/>
          </p:cNvSpPr>
          <p:nvPr>
            <p:ph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000" dirty="0">
                <a:solidFill>
                  <a:schemeClr val="tx2"/>
                </a:solidFill>
                <a:latin typeface="Ebrima"/>
                <a:ea typeface="Ebrima"/>
                <a:cs typeface="Ebrima"/>
              </a:rPr>
              <a:t>Stillaguamish Chinook conservation limits will continue to drive most recreational opportunity</a:t>
            </a:r>
            <a:endParaRPr lang="en-US" sz="2400" dirty="0"/>
          </a:p>
          <a:p>
            <a:pPr marL="457200" indent="-457200">
              <a:buFont typeface="Arial" panose="020B0604020202020204" pitchFamily="34" charset="0"/>
              <a:buChar char="•"/>
            </a:pPr>
            <a:r>
              <a:rPr lang="en-US" sz="3000" dirty="0"/>
              <a:t>Chinook directed fisheries vs time on the water</a:t>
            </a:r>
          </a:p>
          <a:p>
            <a:pPr marL="457200" indent="-457200">
              <a:buFont typeface="Arial" panose="020B0604020202020204" pitchFamily="34" charset="0"/>
              <a:buChar char="•"/>
            </a:pPr>
            <a:r>
              <a:rPr lang="en-US" sz="3000" dirty="0"/>
              <a:t>Environmental concerns</a:t>
            </a:r>
          </a:p>
          <a:p>
            <a:pPr marL="822960" lvl="1" indent="-457200">
              <a:buFont typeface="Arial" panose="020B0604020202020204" pitchFamily="34" charset="0"/>
              <a:buChar char="•"/>
            </a:pPr>
            <a:r>
              <a:rPr lang="en-US" sz="2600" dirty="0"/>
              <a:t>Current El Nino </a:t>
            </a:r>
          </a:p>
          <a:p>
            <a:pPr marL="822960" lvl="1" indent="-457200">
              <a:buFont typeface="Arial" panose="020B0604020202020204" pitchFamily="34" charset="0"/>
              <a:buChar char="•"/>
            </a:pPr>
            <a:r>
              <a:rPr lang="en-US" sz="2600" dirty="0"/>
              <a:t>Current low snowpack</a:t>
            </a:r>
          </a:p>
          <a:p>
            <a:pPr marL="457200" indent="-457200">
              <a:buFont typeface="Arial" panose="020B0604020202020204" pitchFamily="34" charset="0"/>
              <a:buChar char="•"/>
            </a:pPr>
            <a:r>
              <a:rPr lang="en-US" sz="3000" dirty="0"/>
              <a:t>Recent year variability and effort </a:t>
            </a:r>
            <a:br>
              <a:rPr lang="en-US" sz="3000" dirty="0"/>
            </a:br>
            <a:r>
              <a:rPr lang="en-US" sz="3000" dirty="0"/>
              <a:t>trends</a:t>
            </a:r>
          </a:p>
          <a:p>
            <a:pPr marL="822960" lvl="1" indent="-457200">
              <a:buFont typeface="Arial" panose="020B0604020202020204" pitchFamily="34" charset="0"/>
              <a:buChar char="•"/>
            </a:pPr>
            <a:r>
              <a:rPr lang="en-US" sz="2600" dirty="0"/>
              <a:t>Increases in effort over historical </a:t>
            </a:r>
            <a:br>
              <a:rPr lang="en-US" sz="2600" dirty="0"/>
            </a:br>
            <a:r>
              <a:rPr lang="en-US" sz="2600" dirty="0"/>
              <a:t>averages</a:t>
            </a:r>
          </a:p>
          <a:p>
            <a:pPr marL="457200" indent="-457200">
              <a:buFont typeface="Arial" panose="020B0604020202020204" pitchFamily="34" charset="0"/>
              <a:buChar char="•"/>
            </a:pPr>
            <a:endParaRPr lang="en-US" sz="3200" dirty="0"/>
          </a:p>
          <a:p>
            <a:pPr marL="274320" lvl="2" indent="0">
              <a:buNone/>
            </a:pPr>
            <a:endParaRPr lang="en-US" sz="3200" dirty="0">
              <a:solidFill>
                <a:srgbClr val="FF0000"/>
              </a:solidFill>
            </a:endParaRPr>
          </a:p>
        </p:txBody>
      </p:sp>
      <p:pic>
        <p:nvPicPr>
          <p:cNvPr id="4" name="Picture 3">
            <a:extLst>
              <a:ext uri="{FF2B5EF4-FFF2-40B4-BE49-F238E27FC236}">
                <a16:creationId xmlns:a16="http://schemas.microsoft.com/office/drawing/2014/main" id="{E19FC722-411C-C48A-6472-BC7740631E28}"/>
              </a:ext>
            </a:extLst>
          </p:cNvPr>
          <p:cNvPicPr>
            <a:picLocks noChangeAspect="1"/>
          </p:cNvPicPr>
          <p:nvPr/>
        </p:nvPicPr>
        <p:blipFill>
          <a:blip r:embed="rId2"/>
          <a:stretch>
            <a:fillRect/>
          </a:stretch>
        </p:blipFill>
        <p:spPr>
          <a:xfrm>
            <a:off x="7272719" y="3429000"/>
            <a:ext cx="4527366" cy="3318917"/>
          </a:xfrm>
          <a:prstGeom prst="rect">
            <a:avLst/>
          </a:prstGeom>
        </p:spPr>
      </p:pic>
      <p:sp>
        <p:nvSpPr>
          <p:cNvPr id="5" name="TextBox 4">
            <a:extLst>
              <a:ext uri="{FF2B5EF4-FFF2-40B4-BE49-F238E27FC236}">
                <a16:creationId xmlns:a16="http://schemas.microsoft.com/office/drawing/2014/main" id="{DF3AB4DE-716B-688A-4954-8DEDCB3FC874}"/>
              </a:ext>
            </a:extLst>
          </p:cNvPr>
          <p:cNvSpPr txBox="1"/>
          <p:nvPr/>
        </p:nvSpPr>
        <p:spPr>
          <a:xfrm>
            <a:off x="9474558" y="2782669"/>
            <a:ext cx="2717442" cy="646331"/>
          </a:xfrm>
          <a:prstGeom prst="rect">
            <a:avLst/>
          </a:prstGeom>
          <a:noFill/>
        </p:spPr>
        <p:txBody>
          <a:bodyPr wrap="square" rtlCol="0">
            <a:spAutoFit/>
          </a:bodyPr>
          <a:lstStyle/>
          <a:p>
            <a:r>
              <a:rPr lang="en-US" dirty="0"/>
              <a:t>* Total snowfall accumulation 2/27 – 2/28</a:t>
            </a:r>
          </a:p>
        </p:txBody>
      </p:sp>
    </p:spTree>
    <p:extLst>
      <p:ext uri="{BB962C8B-B14F-4D97-AF65-F5344CB8AC3E}">
        <p14:creationId xmlns:p14="http://schemas.microsoft.com/office/powerpoint/2010/main" val="22567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4571-E54D-84E4-1C72-4DBC7D38A2CE}"/>
              </a:ext>
            </a:extLst>
          </p:cNvPr>
          <p:cNvSpPr>
            <a:spLocks noGrp="1"/>
          </p:cNvSpPr>
          <p:nvPr>
            <p:ph type="title"/>
          </p:nvPr>
        </p:nvSpPr>
        <p:spPr>
          <a:xfrm>
            <a:off x="26894" y="49306"/>
            <a:ext cx="11940988" cy="914400"/>
          </a:xfrm>
        </p:spPr>
        <p:txBody>
          <a:bodyPr>
            <a:normAutofit fontScale="90000"/>
          </a:bodyPr>
          <a:lstStyle/>
          <a:p>
            <a:pPr algn="ctr"/>
            <a:r>
              <a:rPr lang="en-US">
                <a:latin typeface="Rockwell"/>
                <a:ea typeface="Roboto Slab"/>
              </a:rPr>
              <a:t>Challenges related to future recreational opportunity</a:t>
            </a:r>
          </a:p>
        </p:txBody>
      </p:sp>
      <p:sp>
        <p:nvSpPr>
          <p:cNvPr id="3" name="Content Placeholder 2">
            <a:extLst>
              <a:ext uri="{FF2B5EF4-FFF2-40B4-BE49-F238E27FC236}">
                <a16:creationId xmlns:a16="http://schemas.microsoft.com/office/drawing/2014/main" id="{5956BCF0-6C30-0CB8-57E3-C0DBAB04676C}"/>
              </a:ext>
            </a:extLst>
          </p:cNvPr>
          <p:cNvSpPr>
            <a:spLocks noGrp="1"/>
          </p:cNvSpPr>
          <p:nvPr>
            <p:ph sz="half" idx="1"/>
          </p:nvPr>
        </p:nvSpPr>
        <p:spPr>
          <a:xfrm>
            <a:off x="612588" y="1099452"/>
            <a:ext cx="5384800" cy="5285705"/>
          </a:xfrm>
        </p:spPr>
        <p:txBody>
          <a:bodyPr>
            <a:normAutofit/>
          </a:bodyPr>
          <a:lstStyle/>
          <a:p>
            <a:r>
              <a:rPr lang="en-US" sz="2400" b="1" dirty="0"/>
              <a:t>MA-7 Average Catch per Day</a:t>
            </a:r>
          </a:p>
          <a:p>
            <a:r>
              <a:rPr lang="en-US" sz="2400" dirty="0"/>
              <a:t>	2009 – 2018: 50</a:t>
            </a:r>
          </a:p>
          <a:p>
            <a:r>
              <a:rPr lang="en-US" sz="2400" dirty="0"/>
              <a:t>	2019 – 2023: 222</a:t>
            </a:r>
          </a:p>
          <a:p>
            <a:endParaRPr lang="en-US" sz="2400" dirty="0"/>
          </a:p>
          <a:p>
            <a:r>
              <a:rPr lang="en-US" sz="2400" b="1" dirty="0"/>
              <a:t>MA-9 Average Catch per Day</a:t>
            </a:r>
          </a:p>
          <a:p>
            <a:r>
              <a:rPr lang="en-US" sz="2400" dirty="0"/>
              <a:t>	2009 – 2016: 147</a:t>
            </a:r>
            <a:br>
              <a:rPr lang="en-US" sz="2400" dirty="0"/>
            </a:br>
            <a:r>
              <a:rPr lang="en-US" sz="2400" dirty="0"/>
              <a:t>	2017 – 2022: 315</a:t>
            </a:r>
          </a:p>
          <a:p>
            <a:endParaRPr lang="en-US" sz="2400" dirty="0"/>
          </a:p>
          <a:p>
            <a:r>
              <a:rPr lang="en-US" sz="2400" b="1" dirty="0"/>
              <a:t>MA-11 Average Catch per Day</a:t>
            </a:r>
          </a:p>
          <a:p>
            <a:r>
              <a:rPr lang="en-US" sz="2400" dirty="0"/>
              <a:t>	2009 – 2021: 24</a:t>
            </a:r>
            <a:br>
              <a:rPr lang="en-US" sz="2400" dirty="0"/>
            </a:br>
            <a:r>
              <a:rPr lang="en-US" sz="2400" dirty="0"/>
              <a:t>	2022 – 2023: 172</a:t>
            </a:r>
          </a:p>
          <a:p>
            <a:endParaRPr lang="en-US" dirty="0"/>
          </a:p>
        </p:txBody>
      </p:sp>
      <p:pic>
        <p:nvPicPr>
          <p:cNvPr id="5" name="Picture 4">
            <a:extLst>
              <a:ext uri="{FF2B5EF4-FFF2-40B4-BE49-F238E27FC236}">
                <a16:creationId xmlns:a16="http://schemas.microsoft.com/office/drawing/2014/main" id="{7453955B-4024-02F1-638F-A86524A66923}"/>
              </a:ext>
            </a:extLst>
          </p:cNvPr>
          <p:cNvPicPr>
            <a:picLocks noChangeAspect="1"/>
          </p:cNvPicPr>
          <p:nvPr/>
        </p:nvPicPr>
        <p:blipFill>
          <a:blip r:embed="rId2"/>
          <a:stretch>
            <a:fillRect/>
          </a:stretch>
        </p:blipFill>
        <p:spPr>
          <a:xfrm>
            <a:off x="5277223" y="1369615"/>
            <a:ext cx="6690659" cy="4388933"/>
          </a:xfrm>
          <a:prstGeom prst="rect">
            <a:avLst/>
          </a:prstGeom>
        </p:spPr>
      </p:pic>
    </p:spTree>
    <p:extLst>
      <p:ext uri="{BB962C8B-B14F-4D97-AF65-F5344CB8AC3E}">
        <p14:creationId xmlns:p14="http://schemas.microsoft.com/office/powerpoint/2010/main" val="400655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EB620B7F-7777-9759-69F1-C20B428C0997}"/>
              </a:ext>
            </a:extLst>
          </p:cNvPr>
          <p:cNvSpPr>
            <a:spLocks noGrp="1"/>
          </p:cNvSpPr>
          <p:nvPr>
            <p:ph type="title"/>
          </p:nvPr>
        </p:nvSpPr>
        <p:spPr>
          <a:xfrm>
            <a:off x="609600" y="228600"/>
            <a:ext cx="10972800" cy="914400"/>
          </a:xfrm>
        </p:spPr>
        <p:txBody>
          <a:bodyPr/>
          <a:lstStyle/>
          <a:p>
            <a:r>
              <a:rPr lang="en-US"/>
              <a:t>Citizen Science: Voluntary Trip Reports</a:t>
            </a:r>
          </a:p>
        </p:txBody>
      </p:sp>
      <p:pic>
        <p:nvPicPr>
          <p:cNvPr id="7" name="Picture 6">
            <a:extLst>
              <a:ext uri="{FF2B5EF4-FFF2-40B4-BE49-F238E27FC236}">
                <a16:creationId xmlns:a16="http://schemas.microsoft.com/office/drawing/2014/main" id="{DCF66C74-B574-4341-AF7A-FB1D6CEAAFB5}"/>
              </a:ext>
            </a:extLst>
          </p:cNvPr>
          <p:cNvPicPr>
            <a:picLocks noChangeAspect="1"/>
          </p:cNvPicPr>
          <p:nvPr/>
        </p:nvPicPr>
        <p:blipFill rotWithShape="1">
          <a:blip r:embed="rId3"/>
          <a:srcRect l="1" r="3310"/>
          <a:stretch/>
        </p:blipFill>
        <p:spPr>
          <a:xfrm>
            <a:off x="6197600" y="1674357"/>
            <a:ext cx="5384800" cy="4149050"/>
          </a:xfrm>
          <a:prstGeom prst="rect">
            <a:avLst/>
          </a:prstGeom>
          <a:noFill/>
        </p:spPr>
      </p:pic>
      <p:sp>
        <p:nvSpPr>
          <p:cNvPr id="17" name="Content Placeholder 2">
            <a:extLst>
              <a:ext uri="{FF2B5EF4-FFF2-40B4-BE49-F238E27FC236}">
                <a16:creationId xmlns:a16="http://schemas.microsoft.com/office/drawing/2014/main" id="{6D98B130-F4C4-6F33-A257-D9CDF0540112}"/>
              </a:ext>
            </a:extLst>
          </p:cNvPr>
          <p:cNvSpPr>
            <a:spLocks noGrp="1"/>
          </p:cNvSpPr>
          <p:nvPr>
            <p:ph sz="half" idx="1"/>
          </p:nvPr>
        </p:nvSpPr>
        <p:spPr>
          <a:xfrm>
            <a:off x="419100" y="1449591"/>
            <a:ext cx="6007100" cy="4754563"/>
          </a:xfrm>
        </p:spPr>
        <p:txBody>
          <a:bodyPr>
            <a:normAutofit fontScale="92500"/>
          </a:bodyPr>
          <a:lstStyle/>
          <a:p>
            <a:pPr>
              <a:lnSpc>
                <a:spcPct val="90000"/>
              </a:lnSpc>
            </a:pPr>
            <a:r>
              <a:rPr lang="en-US" sz="3200" dirty="0">
                <a:hlinkClick r:id="rId4"/>
              </a:rPr>
              <a:t>https://str.wdfw-fish.us/home</a:t>
            </a:r>
            <a:br>
              <a:rPr lang="en-US" sz="3200" dirty="0"/>
            </a:br>
            <a:r>
              <a:rPr lang="en-US" sz="3200" i="1" dirty="0"/>
              <a:t>Online preferred method for submission</a:t>
            </a:r>
            <a:endParaRPr lang="en-US" sz="3200" b="0" i="1" dirty="0">
              <a:effectLst/>
            </a:endParaRPr>
          </a:p>
          <a:p>
            <a:pPr>
              <a:lnSpc>
                <a:spcPct val="90000"/>
              </a:lnSpc>
            </a:pPr>
            <a:r>
              <a:rPr lang="en-US" sz="3000" b="0" i="0" dirty="0">
                <a:effectLst/>
              </a:rPr>
              <a:t>Alternate methods of submission</a:t>
            </a:r>
            <a:r>
              <a:rPr lang="en-US" sz="2600" b="0" i="0" dirty="0">
                <a:effectLst/>
              </a:rPr>
              <a:t>:</a:t>
            </a:r>
          </a:p>
          <a:p>
            <a:pPr marL="457200" indent="-457200">
              <a:lnSpc>
                <a:spcPct val="90000"/>
              </a:lnSpc>
              <a:buFont typeface="Arial" panose="020B0604020202020204" pitchFamily="34" charset="0"/>
              <a:buChar char="•"/>
            </a:pPr>
            <a:r>
              <a:rPr lang="en-US" sz="2600" b="0" i="0" dirty="0">
                <a:effectLst/>
              </a:rPr>
              <a:t>Give the form directly to a WDFW ramp sampler stationed at the boat ramp.</a:t>
            </a:r>
            <a:endParaRPr lang="en-US" sz="2600" dirty="0"/>
          </a:p>
          <a:p>
            <a:pPr marL="457200" indent="-457200">
              <a:lnSpc>
                <a:spcPct val="90000"/>
              </a:lnSpc>
              <a:buFont typeface="Arial" panose="020B0604020202020204" pitchFamily="34" charset="0"/>
              <a:buChar char="•"/>
            </a:pPr>
            <a:r>
              <a:rPr lang="en-US" sz="2600" b="0" i="0" dirty="0">
                <a:effectLst/>
              </a:rPr>
              <a:t>Return in via US mail.</a:t>
            </a:r>
          </a:p>
          <a:p>
            <a:pPr marL="457200" indent="-457200">
              <a:lnSpc>
                <a:spcPct val="90000"/>
              </a:lnSpc>
              <a:buFont typeface="Arial" panose="020B0604020202020204" pitchFamily="34" charset="0"/>
              <a:buChar char="•"/>
            </a:pPr>
            <a:r>
              <a:rPr lang="en-US" sz="2600" b="0" i="0" dirty="0">
                <a:effectLst/>
              </a:rPr>
              <a:t>Insert the form into a VTR collection box located at the boat ramp or in the fishing resort, if available.</a:t>
            </a:r>
            <a:endParaRPr lang="en-US" sz="2600" dirty="0"/>
          </a:p>
          <a:p>
            <a:pPr marL="457200" indent="-457200">
              <a:lnSpc>
                <a:spcPct val="90000"/>
              </a:lnSpc>
              <a:buFont typeface="Arial" panose="020B0604020202020204" pitchFamily="34" charset="0"/>
              <a:buChar char="•"/>
            </a:pPr>
            <a:r>
              <a:rPr lang="en-US" sz="2600" b="0" i="0" dirty="0">
                <a:effectLst/>
              </a:rPr>
              <a:t>Scan or take a high resolution photo and email to VTR@dfw.wa.gov.</a:t>
            </a:r>
          </a:p>
          <a:p>
            <a:pPr>
              <a:lnSpc>
                <a:spcPct val="90000"/>
              </a:lnSpc>
            </a:pPr>
            <a:endParaRPr lang="en-US" sz="2600" dirty="0"/>
          </a:p>
        </p:txBody>
      </p:sp>
    </p:spTree>
    <p:extLst>
      <p:ext uri="{BB962C8B-B14F-4D97-AF65-F5344CB8AC3E}">
        <p14:creationId xmlns:p14="http://schemas.microsoft.com/office/powerpoint/2010/main" val="3225970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A85A-F243-9D6D-2557-02E487805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D1D20-AAEE-B06F-BE69-C9CEE18D5C94}"/>
              </a:ext>
            </a:extLst>
          </p:cNvPr>
          <p:cNvSpPr>
            <a:spLocks noGrp="1"/>
          </p:cNvSpPr>
          <p:nvPr>
            <p:ph type="title"/>
          </p:nvPr>
        </p:nvSpPr>
        <p:spPr/>
        <p:txBody>
          <a:bodyPr>
            <a:noAutofit/>
          </a:bodyPr>
          <a:lstStyle/>
          <a:p>
            <a:r>
              <a:rPr lang="en-US" sz="3600"/>
              <a:t>Preliminary 2024 Washington Salmon Season Meeting Schedule</a:t>
            </a:r>
          </a:p>
        </p:txBody>
      </p:sp>
      <p:graphicFrame>
        <p:nvGraphicFramePr>
          <p:cNvPr id="7" name="Table 6">
            <a:extLst>
              <a:ext uri="{FF2B5EF4-FFF2-40B4-BE49-F238E27FC236}">
                <a16:creationId xmlns:a16="http://schemas.microsoft.com/office/drawing/2014/main" id="{2F1E6851-B9AF-46CD-84A7-021C64F8E75D}"/>
              </a:ext>
            </a:extLst>
          </p:cNvPr>
          <p:cNvGraphicFramePr>
            <a:graphicFrameLocks noGrp="1"/>
          </p:cNvGraphicFramePr>
          <p:nvPr>
            <p:extLst>
              <p:ext uri="{D42A27DB-BD31-4B8C-83A1-F6EECF244321}">
                <p14:modId xmlns:p14="http://schemas.microsoft.com/office/powerpoint/2010/main" val="1564001145"/>
              </p:ext>
            </p:extLst>
          </p:nvPr>
        </p:nvGraphicFramePr>
        <p:xfrm>
          <a:off x="357117" y="1436427"/>
          <a:ext cx="11477766" cy="4785360"/>
        </p:xfrm>
        <a:graphic>
          <a:graphicData uri="http://schemas.openxmlformats.org/drawingml/2006/table">
            <a:tbl>
              <a:tblPr firstRow="1" bandRow="1">
                <a:tableStyleId>{5202B0CA-FC54-4496-8BCA-5EF66A818D29}</a:tableStyleId>
              </a:tblPr>
              <a:tblGrid>
                <a:gridCol w="1752832">
                  <a:extLst>
                    <a:ext uri="{9D8B030D-6E8A-4147-A177-3AD203B41FA5}">
                      <a16:colId xmlns:a16="http://schemas.microsoft.com/office/drawing/2014/main" val="2758193725"/>
                    </a:ext>
                  </a:extLst>
                </a:gridCol>
                <a:gridCol w="3807726">
                  <a:extLst>
                    <a:ext uri="{9D8B030D-6E8A-4147-A177-3AD203B41FA5}">
                      <a16:colId xmlns:a16="http://schemas.microsoft.com/office/drawing/2014/main" val="883321386"/>
                    </a:ext>
                  </a:extLst>
                </a:gridCol>
                <a:gridCol w="5917208">
                  <a:extLst>
                    <a:ext uri="{9D8B030D-6E8A-4147-A177-3AD203B41FA5}">
                      <a16:colId xmlns:a16="http://schemas.microsoft.com/office/drawing/2014/main" val="782748279"/>
                    </a:ext>
                  </a:extLst>
                </a:gridCol>
              </a:tblGrid>
              <a:tr h="338294">
                <a:tc>
                  <a:txBody>
                    <a:bodyPr/>
                    <a:lstStyle/>
                    <a:p>
                      <a:pPr algn="l"/>
                      <a:r>
                        <a:rPr lang="en-US" sz="2000" dirty="0">
                          <a:solidFill>
                            <a:schemeClr val="bg1"/>
                          </a:solidFill>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F426B"/>
                    </a:solidFill>
                  </a:tcPr>
                </a:tc>
                <a:tc>
                  <a:txBody>
                    <a:bodyPr/>
                    <a:lstStyle/>
                    <a:p>
                      <a:pPr algn="l"/>
                      <a:r>
                        <a:rPr lang="en-US" sz="2000">
                          <a:solidFill>
                            <a:schemeClr val="bg1"/>
                          </a:solidFill>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26B"/>
                    </a:solidFill>
                  </a:tcPr>
                </a:tc>
                <a:tc>
                  <a:txBody>
                    <a:bodyPr/>
                    <a:lstStyle/>
                    <a:p>
                      <a:pPr algn="l"/>
                      <a:r>
                        <a:rPr lang="en-US" sz="2000">
                          <a:solidFill>
                            <a:schemeClr val="bg1"/>
                          </a:solidFill>
                        </a:rPr>
                        <a:t>Location/Contact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26B"/>
                    </a:solidFill>
                  </a:tcPr>
                </a:tc>
                <a:extLst>
                  <a:ext uri="{0D108BD9-81ED-4DB2-BD59-A6C34878D82A}">
                    <a16:rowId xmlns:a16="http://schemas.microsoft.com/office/drawing/2014/main" val="1853495549"/>
                  </a:ext>
                </a:extLst>
              </a:tr>
              <a:tr h="338294">
                <a:tc>
                  <a:txBody>
                    <a:bodyPr/>
                    <a:lstStyle/>
                    <a:p>
                      <a:r>
                        <a:rPr lang="en-US" sz="1800" kern="1200" dirty="0">
                          <a:solidFill>
                            <a:schemeClr val="dk1"/>
                          </a:solidFill>
                          <a:effectLst/>
                          <a:latin typeface="+mn-lt"/>
                          <a:ea typeface="+mn-ea"/>
                          <a:cs typeface="+mn-cs"/>
                        </a:rPr>
                        <a:t>March 6 - 11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chemeClr val="dk1"/>
                          </a:solidFill>
                          <a:effectLst/>
                          <a:latin typeface="+mn-lt"/>
                          <a:ea typeface="+mn-ea"/>
                          <a:cs typeface="+mn-cs"/>
                        </a:rPr>
                        <a:t>Pacific Fishery Management Council meeting</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chemeClr val="dk1"/>
                          </a:solidFill>
                          <a:effectLst/>
                          <a:latin typeface="+mn-lt"/>
                          <a:ea typeface="+mn-ea"/>
                          <a:cs typeface="+mn-cs"/>
                        </a:rPr>
                        <a:t>Doubletree by Hilton Fresno Convention Center</a:t>
                      </a:r>
                    </a:p>
                    <a:p>
                      <a:r>
                        <a:rPr lang="en-US" sz="1800" kern="1200" dirty="0">
                          <a:solidFill>
                            <a:schemeClr val="dk1"/>
                          </a:solidFill>
                          <a:effectLst/>
                          <a:latin typeface="+mn-lt"/>
                          <a:ea typeface="+mn-ea"/>
                          <a:cs typeface="+mn-cs"/>
                        </a:rPr>
                        <a:t>2233 Ventura Street, Fresno, CA 93721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119446"/>
                  </a:ext>
                </a:extLst>
              </a:tr>
              <a:tr h="592015">
                <a:tc>
                  <a:txBody>
                    <a:bodyPr/>
                    <a:lstStyle/>
                    <a:p>
                      <a:r>
                        <a:rPr lang="en-US" sz="1800" kern="1200">
                          <a:solidFill>
                            <a:schemeClr val="dk1"/>
                          </a:solidFill>
                          <a:effectLst/>
                          <a:latin typeface="+mn-lt"/>
                          <a:ea typeface="+mn-ea"/>
                          <a:cs typeface="+mn-cs"/>
                        </a:rPr>
                        <a:t>March 13 (Wed)</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WDFW and public North of Falcon meeting #1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In-person and online</a:t>
                      </a:r>
                    </a:p>
                    <a:p>
                      <a:r>
                        <a:rPr lang="en-US" sz="1800" kern="1200" dirty="0">
                          <a:solidFill>
                            <a:schemeClr val="dk1"/>
                          </a:solidFill>
                          <a:effectLst/>
                          <a:latin typeface="+mn-lt"/>
                          <a:ea typeface="+mn-ea"/>
                          <a:cs typeface="+mn-cs"/>
                        </a:rPr>
                        <a:t>Office Building 2 Auditorium, 1115 Washington St SE, Olympia, WA 98501 (time TBD)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0895736"/>
                  </a:ext>
                </a:extLst>
              </a:tr>
              <a:tr h="592015">
                <a:tc>
                  <a:txBody>
                    <a:bodyPr/>
                    <a:lstStyle/>
                    <a:p>
                      <a:r>
                        <a:rPr lang="en-US" sz="1800" kern="1200" dirty="0">
                          <a:solidFill>
                            <a:schemeClr val="dk1"/>
                          </a:solidFill>
                          <a:effectLst/>
                          <a:latin typeface="+mn-lt"/>
                          <a:ea typeface="+mn-ea"/>
                          <a:cs typeface="+mn-cs"/>
                        </a:rPr>
                        <a:t>March 19 (Tue)</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a:solidFill>
                            <a:schemeClr val="dk1"/>
                          </a:solidFill>
                          <a:effectLst/>
                          <a:latin typeface="+mn-lt"/>
                          <a:ea typeface="+mn-ea"/>
                          <a:cs typeface="+mn-cs"/>
                        </a:rPr>
                        <a:t>Recreational Fisheries Discussion - Coastal Freshwater and Puget Sound</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Zoom (6-8pm)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8795202"/>
                  </a:ext>
                </a:extLst>
              </a:tr>
              <a:tr h="592015">
                <a:tc>
                  <a:txBody>
                    <a:bodyPr/>
                    <a:lstStyle/>
                    <a:p>
                      <a:r>
                        <a:rPr lang="en-US" sz="1800" kern="1200" dirty="0">
                          <a:solidFill>
                            <a:schemeClr val="dk1"/>
                          </a:solidFill>
                          <a:effectLst/>
                          <a:latin typeface="+mn-lt"/>
                          <a:ea typeface="+mn-ea"/>
                          <a:cs typeface="+mn-cs"/>
                        </a:rPr>
                        <a:t>March 21 (Thu)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Columbia River fisheries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US" sz="1800" kern="1200" dirty="0">
                          <a:solidFill>
                            <a:schemeClr val="dk1"/>
                          </a:solidFill>
                          <a:effectLst/>
                          <a:latin typeface="+mn-lt"/>
                          <a:ea typeface="+mn-ea"/>
                          <a:cs typeface="+mn-cs"/>
                        </a:rPr>
                        <a:t>Ridgefield, WDFW office and Teams (hybrid) </a:t>
                      </a:r>
                    </a:p>
                    <a:p>
                      <a:pPr fontAlgn="base"/>
                      <a:r>
                        <a:rPr lang="en-US" sz="1800" kern="1200" dirty="0">
                          <a:solidFill>
                            <a:schemeClr val="dk1"/>
                          </a:solidFill>
                          <a:effectLst/>
                          <a:latin typeface="+mn-lt"/>
                          <a:ea typeface="+mn-ea"/>
                          <a:cs typeface="+mn-cs"/>
                        </a:rPr>
                        <a:t>(10am)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0006860"/>
                  </a:ext>
                </a:extLst>
              </a:tr>
              <a:tr h="592015">
                <a:tc>
                  <a:txBody>
                    <a:bodyPr/>
                    <a:lstStyle/>
                    <a:p>
                      <a:r>
                        <a:rPr lang="en-US" sz="1800" kern="1200">
                          <a:solidFill>
                            <a:schemeClr val="dk1"/>
                          </a:solidFill>
                          <a:effectLst/>
                          <a:latin typeface="+mn-lt"/>
                          <a:ea typeface="+mn-ea"/>
                          <a:cs typeface="+mn-cs"/>
                        </a:rPr>
                        <a:t>March 21 (Thu)</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a:solidFill>
                            <a:schemeClr val="dk1"/>
                          </a:solidFill>
                          <a:effectLst/>
                          <a:latin typeface="+mn-lt"/>
                          <a:ea typeface="+mn-ea"/>
                          <a:cs typeface="+mn-cs"/>
                        </a:rPr>
                        <a:t>Recreational Fisheries - Puget Sound freshwater and Puget Sound</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a:solidFill>
                            <a:schemeClr val="dk1"/>
                          </a:solidFill>
                          <a:effectLst/>
                          <a:latin typeface="+mn-lt"/>
                          <a:ea typeface="+mn-ea"/>
                          <a:cs typeface="+mn-cs"/>
                        </a:rPr>
                        <a:t>Zoom (6-8 pm)</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6455114"/>
                  </a:ext>
                </a:extLst>
              </a:tr>
              <a:tr h="592015">
                <a:tc>
                  <a:txBody>
                    <a:bodyPr/>
                    <a:lstStyle/>
                    <a:p>
                      <a:r>
                        <a:rPr lang="en-US" sz="1800" kern="1200" dirty="0">
                          <a:solidFill>
                            <a:schemeClr val="dk1"/>
                          </a:solidFill>
                          <a:effectLst/>
                          <a:latin typeface="+mn-lt"/>
                          <a:ea typeface="+mn-ea"/>
                          <a:cs typeface="+mn-cs"/>
                        </a:rPr>
                        <a:t>March 27 (Wed)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a:solidFill>
                            <a:schemeClr val="dk1"/>
                          </a:solidFill>
                          <a:effectLst/>
                          <a:latin typeface="+mn-lt"/>
                          <a:ea typeface="+mn-ea"/>
                          <a:cs typeface="+mn-cs"/>
                        </a:rPr>
                        <a:t>WDFW and public North of Falcon meeting #2</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In-person and online</a:t>
                      </a:r>
                    </a:p>
                    <a:p>
                      <a:r>
                        <a:rPr lang="en-US" sz="1800" kern="1200" dirty="0">
                          <a:solidFill>
                            <a:schemeClr val="dk1"/>
                          </a:solidFill>
                          <a:effectLst/>
                          <a:latin typeface="+mn-lt"/>
                          <a:ea typeface="+mn-ea"/>
                          <a:cs typeface="+mn-cs"/>
                        </a:rPr>
                        <a:t>Lynnwood Embassy Suites, 20610 44</a:t>
                      </a:r>
                      <a:r>
                        <a:rPr lang="en-US" sz="1800" kern="1200" baseline="30000" dirty="0">
                          <a:solidFill>
                            <a:schemeClr val="dk1"/>
                          </a:solidFill>
                          <a:effectLst/>
                          <a:latin typeface="+mn-lt"/>
                          <a:ea typeface="+mn-ea"/>
                          <a:cs typeface="+mn-cs"/>
                        </a:rPr>
                        <a:t>th</a:t>
                      </a:r>
                      <a:r>
                        <a:rPr lang="en-US" sz="1800" kern="1200" dirty="0">
                          <a:solidFill>
                            <a:schemeClr val="dk1"/>
                          </a:solidFill>
                          <a:effectLst/>
                          <a:latin typeface="+mn-lt"/>
                          <a:ea typeface="+mn-ea"/>
                          <a:cs typeface="+mn-cs"/>
                        </a:rPr>
                        <a:t> Avenue West, Lynnwood, WA 98036 (time TBD)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9181260"/>
                  </a:ext>
                </a:extLst>
              </a:tr>
            </a:tbl>
          </a:graphicData>
        </a:graphic>
      </p:graphicFrame>
    </p:spTree>
    <p:extLst>
      <p:ext uri="{BB962C8B-B14F-4D97-AF65-F5344CB8AC3E}">
        <p14:creationId xmlns:p14="http://schemas.microsoft.com/office/powerpoint/2010/main" val="998853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7A9C-A300-9134-E483-97C6BF351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23AAB-335F-74D4-1DDF-0420E8DAC803}"/>
              </a:ext>
            </a:extLst>
          </p:cNvPr>
          <p:cNvSpPr>
            <a:spLocks noGrp="1"/>
          </p:cNvSpPr>
          <p:nvPr>
            <p:ph type="title"/>
          </p:nvPr>
        </p:nvSpPr>
        <p:spPr/>
        <p:txBody>
          <a:bodyPr>
            <a:noAutofit/>
          </a:bodyPr>
          <a:lstStyle/>
          <a:p>
            <a:r>
              <a:rPr lang="en-US" sz="3600"/>
              <a:t>Preliminary 2024 Washington Salmon Season Meeting Schedule Cont.</a:t>
            </a:r>
          </a:p>
        </p:txBody>
      </p:sp>
      <p:graphicFrame>
        <p:nvGraphicFramePr>
          <p:cNvPr id="3" name="Table 2">
            <a:extLst>
              <a:ext uri="{FF2B5EF4-FFF2-40B4-BE49-F238E27FC236}">
                <a16:creationId xmlns:a16="http://schemas.microsoft.com/office/drawing/2014/main" id="{83478CF6-88AD-F2A4-EF23-878E0A45BE08}"/>
              </a:ext>
            </a:extLst>
          </p:cNvPr>
          <p:cNvGraphicFramePr>
            <a:graphicFrameLocks noGrp="1"/>
          </p:cNvGraphicFramePr>
          <p:nvPr>
            <p:extLst>
              <p:ext uri="{D42A27DB-BD31-4B8C-83A1-F6EECF244321}">
                <p14:modId xmlns:p14="http://schemas.microsoft.com/office/powerpoint/2010/main" val="4005445250"/>
              </p:ext>
            </p:extLst>
          </p:nvPr>
        </p:nvGraphicFramePr>
        <p:xfrm>
          <a:off x="593213" y="1607123"/>
          <a:ext cx="10989187" cy="2873693"/>
        </p:xfrm>
        <a:graphic>
          <a:graphicData uri="http://schemas.openxmlformats.org/drawingml/2006/table">
            <a:tbl>
              <a:tblPr firstRow="1" bandRow="1">
                <a:tableStyleId>{5202B0CA-FC54-4496-8BCA-5EF66A818D29}</a:tableStyleId>
              </a:tblPr>
              <a:tblGrid>
                <a:gridCol w="1857328">
                  <a:extLst>
                    <a:ext uri="{9D8B030D-6E8A-4147-A177-3AD203B41FA5}">
                      <a16:colId xmlns:a16="http://schemas.microsoft.com/office/drawing/2014/main" val="2758193725"/>
                    </a:ext>
                  </a:extLst>
                </a:gridCol>
                <a:gridCol w="3405100">
                  <a:extLst>
                    <a:ext uri="{9D8B030D-6E8A-4147-A177-3AD203B41FA5}">
                      <a16:colId xmlns:a16="http://schemas.microsoft.com/office/drawing/2014/main" val="883321386"/>
                    </a:ext>
                  </a:extLst>
                </a:gridCol>
                <a:gridCol w="5726759">
                  <a:extLst>
                    <a:ext uri="{9D8B030D-6E8A-4147-A177-3AD203B41FA5}">
                      <a16:colId xmlns:a16="http://schemas.microsoft.com/office/drawing/2014/main" val="782748279"/>
                    </a:ext>
                  </a:extLst>
                </a:gridCol>
              </a:tblGrid>
              <a:tr h="342900">
                <a:tc>
                  <a:txBody>
                    <a:bodyPr/>
                    <a:lstStyle/>
                    <a:p>
                      <a:pPr algn="l"/>
                      <a:r>
                        <a:rPr lang="en-US" sz="2000">
                          <a:solidFill>
                            <a:schemeClr val="bg1"/>
                          </a:solidFill>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F426B"/>
                    </a:solidFill>
                  </a:tcPr>
                </a:tc>
                <a:tc>
                  <a:txBody>
                    <a:bodyPr/>
                    <a:lstStyle/>
                    <a:p>
                      <a:pPr algn="l"/>
                      <a:r>
                        <a:rPr lang="en-US" sz="2000">
                          <a:solidFill>
                            <a:schemeClr val="bg1"/>
                          </a:solidFill>
                        </a:rPr>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26B"/>
                    </a:solidFill>
                  </a:tcPr>
                </a:tc>
                <a:tc>
                  <a:txBody>
                    <a:bodyPr/>
                    <a:lstStyle/>
                    <a:p>
                      <a:pPr algn="l"/>
                      <a:r>
                        <a:rPr lang="en-US" sz="2000">
                          <a:solidFill>
                            <a:schemeClr val="bg1"/>
                          </a:solidFill>
                        </a:rPr>
                        <a:t>Location/Contact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426B"/>
                    </a:solidFill>
                  </a:tcPr>
                </a:tc>
                <a:extLst>
                  <a:ext uri="{0D108BD9-81ED-4DB2-BD59-A6C34878D82A}">
                    <a16:rowId xmlns:a16="http://schemas.microsoft.com/office/drawing/2014/main" val="1853495549"/>
                  </a:ext>
                </a:extLst>
              </a:tr>
              <a:tr h="557213">
                <a:tc>
                  <a:txBody>
                    <a:bodyPr/>
                    <a:lstStyle/>
                    <a:p>
                      <a:r>
                        <a:rPr lang="en-US" sz="1800" kern="1200" dirty="0">
                          <a:solidFill>
                            <a:schemeClr val="dk1"/>
                          </a:solidFill>
                          <a:effectLst/>
                          <a:latin typeface="+mn-lt"/>
                          <a:ea typeface="+mn-ea"/>
                          <a:cs typeface="+mn-cs"/>
                        </a:rPr>
                        <a:t>March 27 (Wed)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NE of McNary/Upper Columbia/Snake River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Location TBD, Clarkston, WA (6-8 pm)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9623170"/>
                  </a:ext>
                </a:extLst>
              </a:tr>
              <a:tr h="557213">
                <a:tc>
                  <a:txBody>
                    <a:bodyPr/>
                    <a:lstStyle/>
                    <a:p>
                      <a:r>
                        <a:rPr lang="en-US" sz="1800" kern="1200">
                          <a:solidFill>
                            <a:schemeClr val="dk1"/>
                          </a:solidFill>
                          <a:effectLst/>
                          <a:latin typeface="+mn-lt"/>
                          <a:ea typeface="+mn-ea"/>
                          <a:cs typeface="+mn-cs"/>
                        </a:rPr>
                        <a:t>March 28 (Thu)</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Willapa/Grays Harbor fisheries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Zoom (6-8 pm)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119446"/>
                  </a:ext>
                </a:extLst>
              </a:tr>
              <a:tr h="557213">
                <a:tc>
                  <a:txBody>
                    <a:bodyPr/>
                    <a:lstStyle/>
                    <a:p>
                      <a:r>
                        <a:rPr lang="en-US" sz="1800" kern="1200">
                          <a:solidFill>
                            <a:schemeClr val="dk1"/>
                          </a:solidFill>
                          <a:effectLst/>
                          <a:latin typeface="+mn-lt"/>
                          <a:ea typeface="+mn-ea"/>
                          <a:cs typeface="+mn-cs"/>
                        </a:rPr>
                        <a:t>April 6 - 11</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Pacific Fishery Management Council meeting</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The Westin Seattle, 1900 5th Avenue, Seattle, WA 98101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0895736"/>
                  </a:ext>
                </a:extLst>
              </a:tr>
              <a:tr h="557213">
                <a:tc>
                  <a:txBody>
                    <a:bodyPr/>
                    <a:lstStyle/>
                    <a:p>
                      <a:r>
                        <a:rPr lang="en-US" sz="1800" kern="1200">
                          <a:solidFill>
                            <a:schemeClr val="dk1"/>
                          </a:solidFill>
                          <a:effectLst/>
                          <a:latin typeface="+mn-lt"/>
                          <a:ea typeface="+mn-ea"/>
                          <a:cs typeface="+mn-cs"/>
                        </a:rPr>
                        <a:t>April 16 (Tue)</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a:solidFill>
                            <a:schemeClr val="dk1"/>
                          </a:solidFill>
                          <a:effectLst/>
                          <a:latin typeface="+mn-lt"/>
                          <a:ea typeface="+mn-ea"/>
                          <a:cs typeface="+mn-cs"/>
                        </a:rPr>
                        <a:t>Willapa/Grays Harbor final proposed fisheries</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Zoom (6-8 pm)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8795202"/>
                  </a:ext>
                </a:extLst>
              </a:tr>
            </a:tbl>
          </a:graphicData>
        </a:graphic>
      </p:graphicFrame>
      <p:sp>
        <p:nvSpPr>
          <p:cNvPr id="6" name="TextBox 5">
            <a:extLst>
              <a:ext uri="{FF2B5EF4-FFF2-40B4-BE49-F238E27FC236}">
                <a16:creationId xmlns:a16="http://schemas.microsoft.com/office/drawing/2014/main" id="{C3B8DDE6-171C-D12B-DE74-E67EA20B7DC7}"/>
              </a:ext>
            </a:extLst>
          </p:cNvPr>
          <p:cNvSpPr txBox="1"/>
          <p:nvPr/>
        </p:nvSpPr>
        <p:spPr>
          <a:xfrm>
            <a:off x="593213" y="4617703"/>
            <a:ext cx="5892647" cy="1477328"/>
          </a:xfrm>
          <a:prstGeom prst="rect">
            <a:avLst/>
          </a:prstGeom>
          <a:noFill/>
        </p:spPr>
        <p:txBody>
          <a:bodyPr wrap="square" rtlCol="0">
            <a:spAutoFit/>
          </a:bodyPr>
          <a:lstStyle/>
          <a:p>
            <a:pPr>
              <a:defRPr/>
            </a:pPr>
            <a:r>
              <a:rPr lang="en-US" b="1" dirty="0"/>
              <a:t>On-line commenting – March-April </a:t>
            </a:r>
            <a:r>
              <a:rPr lang="en-US" b="1" u="sng" dirty="0">
                <a:solidFill>
                  <a:srgbClr val="0070C0"/>
                </a:solidFill>
              </a:rPr>
              <a:t>https://wdfw.wa.gov/fishing/management/north-falcon</a:t>
            </a:r>
          </a:p>
          <a:p>
            <a:pPr>
              <a:defRPr/>
            </a:pPr>
            <a:endParaRPr lang="en-US" dirty="0"/>
          </a:p>
          <a:p>
            <a:pPr>
              <a:defRPr/>
            </a:pPr>
            <a:r>
              <a:rPr lang="en-US" b="1" dirty="0">
                <a:highlight>
                  <a:srgbClr val="FFFFFF"/>
                </a:highlight>
              </a:rPr>
              <a:t>Puget Sound Sport Fishing Advisory Group</a:t>
            </a:r>
          </a:p>
          <a:p>
            <a:pPr>
              <a:defRPr/>
            </a:pPr>
            <a:r>
              <a:rPr lang="en-US" b="1" u="sng" dirty="0">
                <a:solidFill>
                  <a:srgbClr val="0070C0"/>
                </a:solidFill>
              </a:rPr>
              <a:t>http://wdfw.wa.gov/about/advisory/pssfag</a:t>
            </a:r>
            <a:endParaRPr lang="en-US" dirty="0"/>
          </a:p>
        </p:txBody>
      </p:sp>
      <p:sp>
        <p:nvSpPr>
          <p:cNvPr id="7" name="TextBox 6">
            <a:extLst>
              <a:ext uri="{FF2B5EF4-FFF2-40B4-BE49-F238E27FC236}">
                <a16:creationId xmlns:a16="http://schemas.microsoft.com/office/drawing/2014/main" id="{4246DC63-DB50-9586-C47D-E6D9CBEAB4C4}"/>
              </a:ext>
            </a:extLst>
          </p:cNvPr>
          <p:cNvSpPr txBox="1"/>
          <p:nvPr/>
        </p:nvSpPr>
        <p:spPr>
          <a:xfrm>
            <a:off x="6273210" y="4617703"/>
            <a:ext cx="5325577" cy="1200329"/>
          </a:xfrm>
          <a:prstGeom prst="rect">
            <a:avLst/>
          </a:prstGeom>
          <a:noFill/>
        </p:spPr>
        <p:txBody>
          <a:bodyPr wrap="square" rtlCol="0">
            <a:spAutoFit/>
          </a:bodyPr>
          <a:lstStyle/>
          <a:p>
            <a:r>
              <a:rPr lang="en-US" b="1" dirty="0"/>
              <a:t>Full NOF schedule also available on our website:</a:t>
            </a:r>
          </a:p>
          <a:p>
            <a:endParaRPr lang="en-US" dirty="0">
              <a:solidFill>
                <a:srgbClr val="0070C0"/>
              </a:solidFill>
              <a:highlight>
                <a:srgbClr val="FFFF00"/>
              </a:highlight>
            </a:endParaRPr>
          </a:p>
          <a:p>
            <a:r>
              <a:rPr lang="en-US" b="1" u="sng" dirty="0">
                <a:solidFill>
                  <a:srgbClr val="0070C0"/>
                </a:solidFill>
              </a:rPr>
              <a:t>https://wdfw.wa.gov/fishing/management/</a:t>
            </a:r>
            <a:br>
              <a:rPr lang="en-US" b="1" u="sng" dirty="0">
                <a:solidFill>
                  <a:srgbClr val="0070C0"/>
                </a:solidFill>
              </a:rPr>
            </a:br>
            <a:r>
              <a:rPr lang="en-US" b="1" u="sng" dirty="0">
                <a:solidFill>
                  <a:srgbClr val="0070C0"/>
                </a:solidFill>
              </a:rPr>
              <a:t>north-falcon/public-meetings </a:t>
            </a:r>
          </a:p>
        </p:txBody>
      </p:sp>
    </p:spTree>
    <p:extLst>
      <p:ext uri="{BB962C8B-B14F-4D97-AF65-F5344CB8AC3E}">
        <p14:creationId xmlns:p14="http://schemas.microsoft.com/office/powerpoint/2010/main" val="202286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0"/>
            <a:ext cx="8229600" cy="914400"/>
          </a:xfrm>
        </p:spPr>
        <p:txBody>
          <a:bodyPr/>
          <a:lstStyle/>
          <a:p>
            <a:pPr algn="ctr"/>
            <a:r>
              <a:rPr lang="en-US" u="sng" dirty="0">
                <a:highlight>
                  <a:srgbClr val="FFFF00"/>
                </a:highlight>
              </a:rPr>
              <a:t>Public Comment</a:t>
            </a:r>
          </a:p>
        </p:txBody>
      </p:sp>
      <p:sp>
        <p:nvSpPr>
          <p:cNvPr id="4" name="TextBox 5">
            <a:extLst>
              <a:ext uri="{FF2B5EF4-FFF2-40B4-BE49-F238E27FC236}">
                <a16:creationId xmlns:a16="http://schemas.microsoft.com/office/drawing/2014/main" id="{07B0B299-9342-4DB3-B45F-6CC7FBCC8954}"/>
              </a:ext>
            </a:extLst>
          </p:cNvPr>
          <p:cNvSpPr txBox="1">
            <a:spLocks noChangeArrowheads="1"/>
          </p:cNvSpPr>
          <p:nvPr/>
        </p:nvSpPr>
        <p:spPr bwMode="auto">
          <a:xfrm>
            <a:off x="1600200" y="762001"/>
            <a:ext cx="8991600" cy="5709255"/>
          </a:xfrm>
          <a:prstGeom prst="rect">
            <a:avLst/>
          </a:prstGeom>
          <a:solidFill>
            <a:schemeClr val="bg1">
              <a:alpha val="50000"/>
            </a:schemeClr>
          </a:solidFill>
          <a:ln>
            <a:noFill/>
          </a:ln>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2200" b="1" dirty="0"/>
              <a:t>On-line commenting – March-April </a:t>
            </a:r>
            <a:r>
              <a:rPr lang="en-US" sz="2200" b="1" u="sng" dirty="0">
                <a:solidFill>
                  <a:srgbClr val="0070C0"/>
                </a:solidFill>
              </a:rPr>
              <a:t>https://wdfw.wa.gov/fishing/management/north-falcon</a:t>
            </a:r>
          </a:p>
          <a:p>
            <a:pPr>
              <a:defRPr/>
            </a:pPr>
            <a:endParaRPr lang="en-US" sz="2200" dirty="0"/>
          </a:p>
          <a:p>
            <a:pPr>
              <a:defRPr/>
            </a:pPr>
            <a:r>
              <a:rPr lang="en-US" sz="2200" b="1" dirty="0">
                <a:highlight>
                  <a:srgbClr val="FFFFFF"/>
                </a:highlight>
              </a:rPr>
              <a:t>Puget Sound Sport Fishing Advisory Group</a:t>
            </a:r>
          </a:p>
          <a:p>
            <a:pPr>
              <a:defRPr/>
            </a:pPr>
            <a:r>
              <a:rPr lang="en-US" sz="2200" b="1" u="sng" dirty="0">
                <a:solidFill>
                  <a:srgbClr val="0070C0"/>
                </a:solidFill>
              </a:rPr>
              <a:t>http://wdfw.wa.gov/about/advisory/pssfag/</a:t>
            </a:r>
          </a:p>
          <a:p>
            <a:pPr>
              <a:defRPr/>
            </a:pPr>
            <a:endParaRPr lang="en-US" sz="2200" b="1" u="sng" dirty="0"/>
          </a:p>
          <a:p>
            <a:pPr>
              <a:defRPr/>
            </a:pPr>
            <a:r>
              <a:rPr lang="en-US" sz="2200" b="1" u="sng" dirty="0"/>
              <a:t>Public Meetings</a:t>
            </a:r>
          </a:p>
          <a:p>
            <a:pPr>
              <a:spcAft>
                <a:spcPts val="600"/>
              </a:spcAft>
              <a:defRPr/>
            </a:pPr>
            <a:r>
              <a:rPr lang="en-US" sz="2200" dirty="0"/>
              <a:t>March 6-11 	PFMC #1, Webinar, 9:00 am 1</a:t>
            </a:r>
            <a:r>
              <a:rPr lang="en-US" sz="2200" baseline="30000" dirty="0"/>
              <a:t>st</a:t>
            </a:r>
            <a:r>
              <a:rPr lang="en-US" sz="2200" dirty="0"/>
              <a:t> Day</a:t>
            </a:r>
          </a:p>
          <a:p>
            <a:pPr>
              <a:spcAft>
                <a:spcPts val="600"/>
              </a:spcAft>
              <a:defRPr/>
            </a:pPr>
            <a:r>
              <a:rPr lang="en-US" sz="2200" dirty="0">
                <a:latin typeface="Arial"/>
                <a:cs typeface="Arial"/>
              </a:rPr>
              <a:t>March 13   NOF #1, Lacey, WA and Zoom, 9:00 am</a:t>
            </a:r>
            <a:endParaRPr lang="en-US" sz="2200" dirty="0">
              <a:highlight>
                <a:srgbClr val="FFFFFF"/>
              </a:highlight>
              <a:latin typeface="Arial"/>
              <a:cs typeface="Arial"/>
            </a:endParaRPr>
          </a:p>
          <a:p>
            <a:pPr>
              <a:spcAft>
                <a:spcPts val="600"/>
              </a:spcAft>
              <a:defRPr/>
            </a:pPr>
            <a:r>
              <a:rPr lang="en-US" sz="2200" dirty="0">
                <a:latin typeface="Arial"/>
                <a:cs typeface="Arial"/>
              </a:rPr>
              <a:t>March 19   North Coast, Strait, HC Fisheries Discussion</a:t>
            </a:r>
          </a:p>
          <a:p>
            <a:pPr>
              <a:spcAft>
                <a:spcPts val="600"/>
              </a:spcAft>
              <a:defRPr/>
            </a:pPr>
            <a:r>
              <a:rPr lang="en-US" sz="2200" dirty="0"/>
              <a:t>		Zoom, 6:00 pm</a:t>
            </a:r>
          </a:p>
          <a:p>
            <a:pPr>
              <a:spcAft>
                <a:spcPts val="600"/>
              </a:spcAft>
              <a:defRPr/>
            </a:pPr>
            <a:r>
              <a:rPr lang="en-US" sz="2200" dirty="0">
                <a:latin typeface="Arial"/>
                <a:cs typeface="Arial"/>
              </a:rPr>
              <a:t>March 21   Puget Sound &amp; FW Recreational Fisheries Discussion</a:t>
            </a:r>
          </a:p>
          <a:p>
            <a:pPr>
              <a:spcAft>
                <a:spcPts val="600"/>
              </a:spcAft>
              <a:defRPr/>
            </a:pPr>
            <a:r>
              <a:rPr lang="en-US" sz="2200" dirty="0"/>
              <a:t>		Zoom, 6:00 pm</a:t>
            </a:r>
          </a:p>
          <a:p>
            <a:pPr>
              <a:spcAft>
                <a:spcPts val="600"/>
              </a:spcAft>
              <a:defRPr/>
            </a:pPr>
            <a:r>
              <a:rPr lang="en-US" sz="2200" dirty="0">
                <a:latin typeface="Arial"/>
                <a:cs typeface="Arial"/>
              </a:rPr>
              <a:t>March 27   North of Falcon #2, Lynwood, WA and Zoom, 9:00 am</a:t>
            </a:r>
          </a:p>
          <a:p>
            <a:pPr>
              <a:spcAft>
                <a:spcPts val="600"/>
              </a:spcAft>
              <a:defRPr/>
            </a:pPr>
            <a:r>
              <a:rPr lang="en-US" sz="2200" dirty="0">
                <a:latin typeface="Arial"/>
                <a:cs typeface="Arial"/>
              </a:rPr>
              <a:t>April 6-11  	PFMC #2, Seattle, WA and Webinar, 9:00 am 1</a:t>
            </a:r>
            <a:r>
              <a:rPr lang="en-US" sz="2200" baseline="30000" dirty="0">
                <a:latin typeface="Arial"/>
                <a:cs typeface="Arial"/>
              </a:rPr>
              <a:t>st</a:t>
            </a:r>
            <a:r>
              <a:rPr lang="en-US" sz="2200" dirty="0">
                <a:latin typeface="Arial"/>
                <a:cs typeface="Arial"/>
              </a:rPr>
              <a:t> Day</a:t>
            </a:r>
          </a:p>
        </p:txBody>
      </p:sp>
    </p:spTree>
    <p:extLst>
      <p:ext uri="{BB962C8B-B14F-4D97-AF65-F5344CB8AC3E}">
        <p14:creationId xmlns:p14="http://schemas.microsoft.com/office/powerpoint/2010/main" val="1453233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FB2546-7A18-4DC3-8C89-221B58EF4E93}"/>
              </a:ext>
            </a:extLst>
          </p:cNvPr>
          <p:cNvSpPr>
            <a:spLocks noGrp="1"/>
          </p:cNvSpPr>
          <p:nvPr>
            <p:ph type="title"/>
          </p:nvPr>
        </p:nvSpPr>
        <p:spPr>
          <a:xfrm>
            <a:off x="593213" y="274638"/>
            <a:ext cx="10989187" cy="868362"/>
          </a:xfrm>
        </p:spPr>
        <p:txBody>
          <a:bodyPr anchor="ctr">
            <a:normAutofit/>
          </a:bodyPr>
          <a:lstStyle/>
          <a:p>
            <a:r>
              <a:rPr lang="en-US"/>
              <a:t>Questions/Comments?</a:t>
            </a:r>
          </a:p>
        </p:txBody>
      </p:sp>
      <p:pic>
        <p:nvPicPr>
          <p:cNvPr id="4" name="Picture 2">
            <a:extLst>
              <a:ext uri="{FF2B5EF4-FFF2-40B4-BE49-F238E27FC236}">
                <a16:creationId xmlns:a16="http://schemas.microsoft.com/office/drawing/2014/main" id="{FB30B642-CF89-4958-90A1-83D461B6D0B1}"/>
              </a:ext>
            </a:extLst>
          </p:cNvPr>
          <p:cNvPicPr>
            <a:picLocks noChangeAspect="1"/>
          </p:cNvPicPr>
          <p:nvPr/>
        </p:nvPicPr>
        <p:blipFill rotWithShape="1">
          <a:blip r:embed="rId2">
            <a:extLst>
              <a:ext uri="{28A0092B-C50C-407E-A947-70E740481C1C}">
                <a14:useLocalDpi xmlns:a14="http://schemas.microsoft.com/office/drawing/2010/main" val="0"/>
              </a:ext>
            </a:extLst>
          </a:blip>
          <a:srcRect t="20848" b="16036"/>
          <a:stretch/>
        </p:blipFill>
        <p:spPr bwMode="auto">
          <a:xfrm>
            <a:off x="593213" y="1582258"/>
            <a:ext cx="10989187" cy="4647093"/>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497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1F0F-1DCE-4382-95B6-38B51CD2C60B}"/>
              </a:ext>
            </a:extLst>
          </p:cNvPr>
          <p:cNvSpPr>
            <a:spLocks noGrp="1"/>
          </p:cNvSpPr>
          <p:nvPr>
            <p:ph type="title"/>
          </p:nvPr>
        </p:nvSpPr>
        <p:spPr/>
        <p:txBody>
          <a:bodyPr>
            <a:noAutofit/>
          </a:bodyPr>
          <a:lstStyle/>
          <a:p>
            <a:pPr algn="ctr"/>
            <a:r>
              <a:rPr lang="en-US" altLang="en-US" sz="2800" b="1"/>
              <a:t>Puget Sound </a:t>
            </a:r>
            <a:r>
              <a:rPr lang="en-US" altLang="en-US" sz="2800" b="1" u="sng"/>
              <a:t>Chinook</a:t>
            </a:r>
            <a:r>
              <a:rPr lang="en-US" altLang="en-US" sz="2800" b="1"/>
              <a:t> Forecast Comparisons – Spring Stocks</a:t>
            </a:r>
            <a:endParaRPr lang="en-US" sz="2800"/>
          </a:p>
        </p:txBody>
      </p:sp>
      <p:graphicFrame>
        <p:nvGraphicFramePr>
          <p:cNvPr id="5" name="Content Placeholder 4">
            <a:extLst>
              <a:ext uri="{FF2B5EF4-FFF2-40B4-BE49-F238E27FC236}">
                <a16:creationId xmlns:a16="http://schemas.microsoft.com/office/drawing/2014/main" id="{7F52B8E8-0089-4E67-AAEA-3C3E6ED5DA8A}"/>
              </a:ext>
            </a:extLst>
          </p:cNvPr>
          <p:cNvGraphicFramePr>
            <a:graphicFrameLocks noGrp="1"/>
          </p:cNvGraphicFramePr>
          <p:nvPr>
            <p:ph idx="1"/>
            <p:extLst>
              <p:ext uri="{D42A27DB-BD31-4B8C-83A1-F6EECF244321}">
                <p14:modId xmlns:p14="http://schemas.microsoft.com/office/powerpoint/2010/main" val="2486955774"/>
              </p:ext>
            </p:extLst>
          </p:nvPr>
        </p:nvGraphicFramePr>
        <p:xfrm>
          <a:off x="1968501" y="1582738"/>
          <a:ext cx="8241891" cy="2763351"/>
        </p:xfrm>
        <a:graphic>
          <a:graphicData uri="http://schemas.openxmlformats.org/drawingml/2006/table">
            <a:tbl>
              <a:tblPr/>
              <a:tblGrid>
                <a:gridCol w="2577876">
                  <a:extLst>
                    <a:ext uri="{9D8B030D-6E8A-4147-A177-3AD203B41FA5}">
                      <a16:colId xmlns:a16="http://schemas.microsoft.com/office/drawing/2014/main" val="808497155"/>
                    </a:ext>
                  </a:extLst>
                </a:gridCol>
                <a:gridCol w="1888005">
                  <a:extLst>
                    <a:ext uri="{9D8B030D-6E8A-4147-A177-3AD203B41FA5}">
                      <a16:colId xmlns:a16="http://schemas.microsoft.com/office/drawing/2014/main" val="501225546"/>
                    </a:ext>
                  </a:extLst>
                </a:gridCol>
                <a:gridCol w="1888005">
                  <a:extLst>
                    <a:ext uri="{9D8B030D-6E8A-4147-A177-3AD203B41FA5}">
                      <a16:colId xmlns:a16="http://schemas.microsoft.com/office/drawing/2014/main" val="1960203056"/>
                    </a:ext>
                  </a:extLst>
                </a:gridCol>
                <a:gridCol w="1888005">
                  <a:extLst>
                    <a:ext uri="{9D8B030D-6E8A-4147-A177-3AD203B41FA5}">
                      <a16:colId xmlns:a16="http://schemas.microsoft.com/office/drawing/2014/main" val="1321866510"/>
                    </a:ext>
                  </a:extLst>
                </a:gridCol>
              </a:tblGrid>
              <a:tr h="376821">
                <a:tc rowSpan="2">
                  <a:txBody>
                    <a:bodyPr/>
                    <a:lstStyle/>
                    <a:p>
                      <a:pPr algn="l" fontAlgn="ctr"/>
                      <a:r>
                        <a:rPr lang="en-US" sz="2000" b="1" i="0" u="sng" strike="noStrike">
                          <a:solidFill>
                            <a:srgbClr val="000000"/>
                          </a:solidFill>
                          <a:effectLst/>
                          <a:latin typeface="Calibri" panose="020F0502020204030204" pitchFamily="34" charset="0"/>
                        </a:rPr>
                        <a:t>Basin</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r>
                        <a:rPr lang="en-US" b="1" u="sng"/>
                        <a:t>Natural</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3988184"/>
                  </a:ext>
                </a:extLst>
              </a:tr>
              <a:tr h="314017">
                <a:tc vMerge="1">
                  <a:txBody>
                    <a:bodyPr/>
                    <a:lstStyle/>
                    <a:p>
                      <a:endParaRPr lang="en-US"/>
                    </a:p>
                  </a:txBody>
                  <a:tcPr/>
                </a:tc>
                <a:tc>
                  <a:txBody>
                    <a:bodyPr/>
                    <a:lstStyle/>
                    <a:p>
                      <a:pPr algn="ctr" fontAlgn="b"/>
                      <a:r>
                        <a:rPr lang="en-US" sz="2000" b="1" i="0" u="none" strike="noStrike">
                          <a:solidFill>
                            <a:srgbClr val="000000"/>
                          </a:solidFill>
                          <a:effectLst/>
                          <a:latin typeface="Calibri" panose="020F0502020204030204" pitchFamily="34" charset="0"/>
                        </a:rPr>
                        <a:t>2023</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Calibri" panose="020F0502020204030204" pitchFamily="34" charset="0"/>
                        </a:rPr>
                        <a:t>2024</a:t>
                      </a:r>
                    </a:p>
                  </a:txBody>
                  <a:tcPr marL="0" marR="0" marT="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Calibri" panose="020F0502020204030204" pitchFamily="34" charset="0"/>
                        </a:rPr>
                        <a:t>Comparison</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5561147"/>
                  </a:ext>
                </a:extLst>
              </a:tr>
              <a:tr h="314017">
                <a:tc>
                  <a:txBody>
                    <a:bodyPr/>
                    <a:lstStyle/>
                    <a:p>
                      <a:pPr algn="l" fontAlgn="b"/>
                      <a:r>
                        <a:rPr lang="en-US" sz="2000" b="0" i="0" u="none" strike="noStrike">
                          <a:solidFill>
                            <a:srgbClr val="000000"/>
                          </a:solidFill>
                          <a:effectLst/>
                          <a:latin typeface="Calibri" panose="020F0502020204030204" pitchFamily="34" charset="0"/>
                        </a:rPr>
                        <a:t>Skagit Spring</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2,303</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1,630</a:t>
                      </a: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b"/>
                      <a:r>
                        <a:rPr lang="en-US" sz="2000" b="1" i="0" u="none" strike="noStrike">
                          <a:solidFill>
                            <a:srgbClr val="FF0000"/>
                          </a:solidFill>
                          <a:effectLst/>
                          <a:latin typeface="Calibri" panose="020F0502020204030204" pitchFamily="34" charset="0"/>
                        </a:rPr>
                        <a:t>0.71</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257668512"/>
                  </a:ext>
                </a:extLst>
              </a:tr>
              <a:tr h="314017">
                <a:tc>
                  <a:txBody>
                    <a:bodyPr/>
                    <a:lstStyle/>
                    <a:p>
                      <a:pPr algn="l" fontAlgn="b"/>
                      <a:r>
                        <a:rPr lang="en-US" sz="2000" b="0" i="0" u="none" strike="noStrike">
                          <a:solidFill>
                            <a:srgbClr val="000000"/>
                          </a:solidFill>
                          <a:effectLst/>
                          <a:latin typeface="Calibri" panose="020F0502020204030204" pitchFamily="34" charset="0"/>
                        </a:rPr>
                        <a:t>White River Springs</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2,805</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2,612</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0.93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241149770"/>
                  </a:ext>
                </a:extLst>
              </a:tr>
              <a:tr h="314017">
                <a:tc>
                  <a:txBody>
                    <a:bodyPr/>
                    <a:lstStyle/>
                    <a:p>
                      <a:pPr algn="l" fontAlgn="b"/>
                      <a:r>
                        <a:rPr lang="en-US" sz="2000" b="0" i="0" u="none" strike="noStrike">
                          <a:solidFill>
                            <a:srgbClr val="000000"/>
                          </a:solidFill>
                          <a:effectLst/>
                          <a:latin typeface="Calibri" panose="020F0502020204030204" pitchFamily="34" charset="0"/>
                        </a:rPr>
                        <a:t>Nooksack Spring</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459</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NA</a:t>
                      </a:r>
                    </a:p>
                  </a:txBody>
                  <a:tcPr marL="0" marR="0" marT="0"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755570"/>
                  </a:ext>
                </a:extLst>
              </a:tr>
              <a:tr h="1130462">
                <a:tc>
                  <a:txBody>
                    <a:bodyPr/>
                    <a:lstStyle/>
                    <a:p>
                      <a:pPr algn="l" fontAlgn="b"/>
                      <a:r>
                        <a:rPr lang="en-US" sz="2400" b="1" i="0" u="none" strike="noStrike">
                          <a:solidFill>
                            <a:srgbClr val="000000"/>
                          </a:solidFill>
                          <a:effectLst/>
                          <a:latin typeface="Calibri" panose="020F0502020204030204" pitchFamily="34" charset="0"/>
                        </a:rPr>
                        <a:t>Puget Sound Spring Total</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1" i="0" u="none" strike="noStrike">
                          <a:solidFill>
                            <a:srgbClr val="000000"/>
                          </a:solidFill>
                          <a:effectLst/>
                          <a:latin typeface="Calibri" panose="020F0502020204030204" pitchFamily="34" charset="0"/>
                        </a:rPr>
                        <a:t>5,567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1" i="0" u="none" strike="noStrike">
                          <a:solidFill>
                            <a:schemeClr val="tx1"/>
                          </a:solidFill>
                          <a:effectLst/>
                          <a:latin typeface="Calibri" panose="020F0502020204030204" pitchFamily="34" charset="0"/>
                        </a:rPr>
                        <a:t>4,242</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1" i="0" u="none" strike="noStrike">
                          <a:solidFill>
                            <a:schemeClr val="tx1"/>
                          </a:solidFill>
                          <a:effectLst/>
                          <a:latin typeface="Calibri" panose="020F0502020204030204" pitchFamily="34" charset="0"/>
                        </a:rPr>
                        <a:t>0.76</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2696646"/>
                  </a:ext>
                </a:extLst>
              </a:tr>
            </a:tbl>
          </a:graphicData>
        </a:graphic>
      </p:graphicFrame>
    </p:spTree>
    <p:extLst>
      <p:ext uri="{BB962C8B-B14F-4D97-AF65-F5344CB8AC3E}">
        <p14:creationId xmlns:p14="http://schemas.microsoft.com/office/powerpoint/2010/main" val="365087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1F0F-1DCE-4382-95B6-38B51CD2C60B}"/>
              </a:ext>
            </a:extLst>
          </p:cNvPr>
          <p:cNvSpPr>
            <a:spLocks noGrp="1"/>
          </p:cNvSpPr>
          <p:nvPr>
            <p:ph type="title"/>
          </p:nvPr>
        </p:nvSpPr>
        <p:spPr/>
        <p:txBody>
          <a:bodyPr>
            <a:noAutofit/>
          </a:bodyPr>
          <a:lstStyle/>
          <a:p>
            <a:pPr algn="ctr"/>
            <a:r>
              <a:rPr lang="en-US" altLang="en-US" sz="2800" b="1">
                <a:highlight>
                  <a:srgbClr val="FFFF00"/>
                </a:highlight>
              </a:rPr>
              <a:t>Puget Sound </a:t>
            </a:r>
            <a:r>
              <a:rPr lang="en-US" altLang="en-US" sz="2800" b="1" u="sng">
                <a:highlight>
                  <a:srgbClr val="FFFF00"/>
                </a:highlight>
              </a:rPr>
              <a:t>Chinook</a:t>
            </a:r>
            <a:r>
              <a:rPr lang="en-US" altLang="en-US" sz="2800" b="1">
                <a:highlight>
                  <a:srgbClr val="FFFF00"/>
                </a:highlight>
              </a:rPr>
              <a:t> Forecast Comparisons – Spring Stocks</a:t>
            </a:r>
            <a:endParaRPr lang="en-US" sz="2800">
              <a:highlight>
                <a:srgbClr val="FFFF00"/>
              </a:highlight>
            </a:endParaRPr>
          </a:p>
        </p:txBody>
      </p:sp>
      <p:graphicFrame>
        <p:nvGraphicFramePr>
          <p:cNvPr id="5" name="Content Placeholder 4">
            <a:extLst>
              <a:ext uri="{FF2B5EF4-FFF2-40B4-BE49-F238E27FC236}">
                <a16:creationId xmlns:a16="http://schemas.microsoft.com/office/drawing/2014/main" id="{7F52B8E8-0089-4E67-AAEA-3C3E6ED5DA8A}"/>
              </a:ext>
            </a:extLst>
          </p:cNvPr>
          <p:cNvGraphicFramePr>
            <a:graphicFrameLocks noGrp="1"/>
          </p:cNvGraphicFramePr>
          <p:nvPr>
            <p:ph idx="1"/>
            <p:extLst>
              <p:ext uri="{D42A27DB-BD31-4B8C-83A1-F6EECF244321}">
                <p14:modId xmlns:p14="http://schemas.microsoft.com/office/powerpoint/2010/main" val="2039493447"/>
              </p:ext>
            </p:extLst>
          </p:nvPr>
        </p:nvGraphicFramePr>
        <p:xfrm>
          <a:off x="1968501" y="1582739"/>
          <a:ext cx="8241891" cy="2707909"/>
        </p:xfrm>
        <a:graphic>
          <a:graphicData uri="http://schemas.openxmlformats.org/drawingml/2006/table">
            <a:tbl>
              <a:tblPr/>
              <a:tblGrid>
                <a:gridCol w="2577876">
                  <a:extLst>
                    <a:ext uri="{9D8B030D-6E8A-4147-A177-3AD203B41FA5}">
                      <a16:colId xmlns:a16="http://schemas.microsoft.com/office/drawing/2014/main" val="808497155"/>
                    </a:ext>
                  </a:extLst>
                </a:gridCol>
                <a:gridCol w="1888005">
                  <a:extLst>
                    <a:ext uri="{9D8B030D-6E8A-4147-A177-3AD203B41FA5}">
                      <a16:colId xmlns:a16="http://schemas.microsoft.com/office/drawing/2014/main" val="501225546"/>
                    </a:ext>
                  </a:extLst>
                </a:gridCol>
                <a:gridCol w="1888005">
                  <a:extLst>
                    <a:ext uri="{9D8B030D-6E8A-4147-A177-3AD203B41FA5}">
                      <a16:colId xmlns:a16="http://schemas.microsoft.com/office/drawing/2014/main" val="3742155926"/>
                    </a:ext>
                  </a:extLst>
                </a:gridCol>
                <a:gridCol w="1888005">
                  <a:extLst>
                    <a:ext uri="{9D8B030D-6E8A-4147-A177-3AD203B41FA5}">
                      <a16:colId xmlns:a16="http://schemas.microsoft.com/office/drawing/2014/main" val="1321866510"/>
                    </a:ext>
                  </a:extLst>
                </a:gridCol>
              </a:tblGrid>
              <a:tr h="369260">
                <a:tc rowSpan="2">
                  <a:txBody>
                    <a:bodyPr/>
                    <a:lstStyle/>
                    <a:p>
                      <a:pPr algn="l" fontAlgn="ctr"/>
                      <a:r>
                        <a:rPr lang="en-US" sz="2000" b="1" i="0" u="sng" strike="noStrike">
                          <a:solidFill>
                            <a:srgbClr val="000000"/>
                          </a:solidFill>
                          <a:effectLst/>
                          <a:latin typeface="Calibri" panose="020F0502020204030204" pitchFamily="34" charset="0"/>
                        </a:rPr>
                        <a:t>Basin</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r>
                        <a:rPr lang="en-US" b="1" u="sng"/>
                        <a:t>Hatchery</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3988184"/>
                  </a:ext>
                </a:extLst>
              </a:tr>
              <a:tr h="307717">
                <a:tc vMerge="1">
                  <a:txBody>
                    <a:bodyPr/>
                    <a:lstStyle/>
                    <a:p>
                      <a:endParaRPr lang="en-US"/>
                    </a:p>
                  </a:txBody>
                  <a:tcPr/>
                </a:tc>
                <a:tc>
                  <a:txBody>
                    <a:bodyPr/>
                    <a:lstStyle/>
                    <a:p>
                      <a:pPr algn="ctr" fontAlgn="b"/>
                      <a:r>
                        <a:rPr lang="en-US" sz="2000" b="1" i="0" u="none" strike="noStrike">
                          <a:solidFill>
                            <a:srgbClr val="000000"/>
                          </a:solidFill>
                          <a:effectLst/>
                          <a:latin typeface="Calibri" panose="020F0502020204030204" pitchFamily="34" charset="0"/>
                        </a:rPr>
                        <a:t>2023</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Calibri" panose="020F0502020204030204" pitchFamily="34" charset="0"/>
                        </a:rPr>
                        <a:t>2024</a:t>
                      </a:r>
                    </a:p>
                  </a:txBody>
                  <a:tcPr marL="0" marR="0" marT="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Calibri" panose="020F0502020204030204" pitchFamily="34" charset="0"/>
                        </a:rPr>
                        <a:t>Comparison</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5561147"/>
                  </a:ext>
                </a:extLst>
              </a:tr>
              <a:tr h="307717">
                <a:tc>
                  <a:txBody>
                    <a:bodyPr/>
                    <a:lstStyle/>
                    <a:p>
                      <a:pPr algn="l" fontAlgn="b"/>
                      <a:r>
                        <a:rPr lang="en-US" sz="2000" b="0" i="0" u="none" strike="noStrike">
                          <a:solidFill>
                            <a:srgbClr val="000000"/>
                          </a:solidFill>
                          <a:effectLst/>
                          <a:latin typeface="Calibri" panose="020F0502020204030204" pitchFamily="34" charset="0"/>
                        </a:rPr>
                        <a:t>Skagit Spring</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5,031</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4,788</a:t>
                      </a: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1" i="0" u="none" strike="noStrike">
                          <a:solidFill>
                            <a:schemeClr val="tx1"/>
                          </a:solidFill>
                          <a:effectLst/>
                          <a:latin typeface="Calibri" panose="020F0502020204030204" pitchFamily="34" charset="0"/>
                        </a:rPr>
                        <a:t>0.95</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257668512"/>
                  </a:ext>
                </a:extLst>
              </a:tr>
              <a:tr h="307717">
                <a:tc>
                  <a:txBody>
                    <a:bodyPr/>
                    <a:lstStyle/>
                    <a:p>
                      <a:pPr algn="l" fontAlgn="b"/>
                      <a:r>
                        <a:rPr lang="en-US" sz="2000" b="0" i="0" u="none" strike="noStrike">
                          <a:solidFill>
                            <a:srgbClr val="000000"/>
                          </a:solidFill>
                          <a:effectLst/>
                          <a:latin typeface="Calibri" panose="020F0502020204030204" pitchFamily="34" charset="0"/>
                        </a:rPr>
                        <a:t>White River Springs</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2,123</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2,050</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fontAlgn="b"/>
                      <a:r>
                        <a:rPr lang="en-US" sz="2000" b="1" i="0" u="none" strike="noStrike">
                          <a:solidFill>
                            <a:srgbClr val="3AB54A"/>
                          </a:solidFill>
                          <a:effectLst/>
                          <a:latin typeface="Calibri" panose="020F0502020204030204" pitchFamily="34" charset="0"/>
                        </a:rPr>
                        <a:t>0.97</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241149770"/>
                  </a:ext>
                </a:extLst>
              </a:tr>
              <a:tr h="307717">
                <a:tc>
                  <a:txBody>
                    <a:bodyPr/>
                    <a:lstStyle/>
                    <a:p>
                      <a:pPr algn="l" fontAlgn="b"/>
                      <a:r>
                        <a:rPr lang="en-US" sz="2000" b="0" i="0" u="none" strike="noStrike">
                          <a:solidFill>
                            <a:srgbClr val="000000"/>
                          </a:solidFill>
                          <a:effectLst/>
                          <a:latin typeface="Calibri" panose="020F0502020204030204" pitchFamily="34" charset="0"/>
                        </a:rPr>
                        <a:t>Nooksack Spring</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highlight>
                            <a:srgbClr val="FFFF00"/>
                          </a:highlight>
                          <a:latin typeface="Calibri" panose="020F0502020204030204" pitchFamily="34" charset="0"/>
                        </a:rPr>
                        <a:t>11,483</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NA</a:t>
                      </a:r>
                    </a:p>
                  </a:txBody>
                  <a:tcPr marL="0" marR="0" marT="0"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755570"/>
                  </a:ext>
                </a:extLst>
              </a:tr>
              <a:tr h="1107781">
                <a:tc>
                  <a:txBody>
                    <a:bodyPr/>
                    <a:lstStyle/>
                    <a:p>
                      <a:pPr algn="l" fontAlgn="b"/>
                      <a:r>
                        <a:rPr lang="en-US" sz="2400" b="1" i="0" u="none" strike="noStrike">
                          <a:solidFill>
                            <a:srgbClr val="000000"/>
                          </a:solidFill>
                          <a:effectLst/>
                          <a:latin typeface="Calibri" panose="020F0502020204030204" pitchFamily="34" charset="0"/>
                        </a:rPr>
                        <a:t>Puget Sound Spring Total</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1" i="0" u="none" strike="noStrike">
                          <a:solidFill>
                            <a:schemeClr val="tx1"/>
                          </a:solidFill>
                          <a:effectLst/>
                          <a:highlight>
                            <a:srgbClr val="FFFF00"/>
                          </a:highlight>
                          <a:latin typeface="Calibri" panose="020F0502020204030204" pitchFamily="34" charset="0"/>
                        </a:rPr>
                        <a:t>18,637</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1" i="0" u="none" strike="noStrike">
                          <a:solidFill>
                            <a:schemeClr val="tx1"/>
                          </a:solidFill>
                          <a:effectLst/>
                          <a:latin typeface="Calibri" panose="020F0502020204030204" pitchFamily="34" charset="0"/>
                        </a:rPr>
                        <a:t>6,838</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2400" b="1" i="0" u="none" strike="noStrike">
                        <a:solidFill>
                          <a:schemeClr val="tx1"/>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2696646"/>
                  </a:ext>
                </a:extLst>
              </a:tr>
            </a:tbl>
          </a:graphicData>
        </a:graphic>
      </p:graphicFrame>
    </p:spTree>
    <p:extLst>
      <p:ext uri="{BB962C8B-B14F-4D97-AF65-F5344CB8AC3E}">
        <p14:creationId xmlns:p14="http://schemas.microsoft.com/office/powerpoint/2010/main" val="166977666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Puget Sound Recreational Breakout Discussion</a:t>
            </a:r>
            <a:endParaRPr lang="en-US">
              <a:latin typeface="Rockwell" panose="02060603020205020403" pitchFamily="18" charset="0"/>
            </a:endParaRPr>
          </a:p>
        </p:txBody>
      </p:sp>
      <p:sp>
        <p:nvSpPr>
          <p:cNvPr id="3" name="TextBox 2"/>
          <p:cNvSpPr txBox="1"/>
          <p:nvPr/>
        </p:nvSpPr>
        <p:spPr>
          <a:xfrm>
            <a:off x="1524000" y="3852782"/>
            <a:ext cx="9144000" cy="861774"/>
          </a:xfrm>
          <a:prstGeom prst="rect">
            <a:avLst/>
          </a:prstGeom>
          <a:noFill/>
        </p:spPr>
        <p:txBody>
          <a:bodyPr wrap="square" rtlCol="0">
            <a:spAutoFit/>
          </a:bodyPr>
          <a:lstStyle/>
          <a:p>
            <a:pPr algn="ctr"/>
            <a:r>
              <a:rPr lang="en-US" sz="3200" dirty="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rPr>
              <a:t>March 1, 2024</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2F0C-0264-4118-914F-194EA20B9DF7}"/>
              </a:ext>
            </a:extLst>
          </p:cNvPr>
          <p:cNvSpPr>
            <a:spLocks noGrp="1"/>
          </p:cNvSpPr>
          <p:nvPr>
            <p:ph type="title"/>
          </p:nvPr>
        </p:nvSpPr>
        <p:spPr/>
        <p:txBody>
          <a:bodyPr/>
          <a:lstStyle/>
          <a:p>
            <a:r>
              <a:rPr lang="en-US" u="sng"/>
              <a:t>WDFW Team</a:t>
            </a:r>
          </a:p>
        </p:txBody>
      </p:sp>
      <p:sp>
        <p:nvSpPr>
          <p:cNvPr id="3" name="Content Placeholder 2">
            <a:extLst>
              <a:ext uri="{FF2B5EF4-FFF2-40B4-BE49-F238E27FC236}">
                <a16:creationId xmlns:a16="http://schemas.microsoft.com/office/drawing/2014/main" id="{4FD8BADB-AFBE-41DA-832B-6DEC604333BB}"/>
              </a:ext>
            </a:extLst>
          </p:cNvPr>
          <p:cNvSpPr>
            <a:spLocks noGrp="1"/>
          </p:cNvSpPr>
          <p:nvPr>
            <p:ph idx="1"/>
          </p:nvPr>
        </p:nvSpPr>
        <p:spPr>
          <a:xfrm>
            <a:off x="593213" y="1329262"/>
            <a:ext cx="9750591" cy="4803315"/>
          </a:xfrm>
        </p:spPr>
        <p:txBody>
          <a:bodyPr>
            <a:normAutofit fontScale="92500" lnSpcReduction="20000"/>
          </a:bodyPr>
          <a:lstStyle/>
          <a:p>
            <a:pPr marL="571500" indent="-571500">
              <a:spcBef>
                <a:spcPts val="1200"/>
              </a:spcBef>
              <a:buFont typeface="Arial" panose="020B0604020202020204" pitchFamily="34" charset="0"/>
              <a:buChar char="•"/>
            </a:pPr>
            <a:r>
              <a:rPr lang="en-US" sz="2400" dirty="0">
                <a:solidFill>
                  <a:srgbClr val="067B54"/>
                </a:solidFill>
              </a:rPr>
              <a:t>Mark Baltzell, </a:t>
            </a:r>
            <a:r>
              <a:rPr lang="en-US" sz="2400" dirty="0">
                <a:solidFill>
                  <a:schemeClr val="tx1">
                    <a:lumMod val="85000"/>
                    <a:lumOff val="15000"/>
                  </a:schemeClr>
                </a:solidFill>
              </a:rPr>
              <a:t>Statewide Salmon and Steelhead Manager</a:t>
            </a:r>
          </a:p>
          <a:p>
            <a:pPr marL="571500" indent="-571500">
              <a:spcBef>
                <a:spcPts val="1200"/>
              </a:spcBef>
              <a:buFont typeface="Arial" panose="020B0604020202020204" pitchFamily="34" charset="0"/>
              <a:buChar char="•"/>
            </a:pPr>
            <a:endParaRPr lang="en-US" sz="2400" dirty="0">
              <a:solidFill>
                <a:schemeClr val="tx1">
                  <a:lumMod val="85000"/>
                  <a:lumOff val="15000"/>
                </a:schemeClr>
              </a:solidFill>
            </a:endParaRPr>
          </a:p>
          <a:p>
            <a:pPr marL="571500" indent="-571500">
              <a:spcBef>
                <a:spcPts val="1200"/>
              </a:spcBef>
              <a:buFont typeface="Arial" panose="020B0604020202020204" pitchFamily="34" charset="0"/>
              <a:buChar char="•"/>
            </a:pPr>
            <a:r>
              <a:rPr lang="en-US" sz="2400" dirty="0">
                <a:solidFill>
                  <a:srgbClr val="067B54"/>
                </a:solidFill>
              </a:rPr>
              <a:t>Dr. Kirsten Simonsen,</a:t>
            </a:r>
            <a:r>
              <a:rPr lang="en-US" sz="2400" dirty="0">
                <a:solidFill>
                  <a:schemeClr val="tx1">
                    <a:lumMod val="85000"/>
                    <a:lumOff val="15000"/>
                  </a:schemeClr>
                </a:solidFill>
              </a:rPr>
              <a:t> Puget Sound Recreational Salmon Manager</a:t>
            </a:r>
          </a:p>
          <a:p>
            <a:pPr marL="571500" indent="-571500">
              <a:spcBef>
                <a:spcPts val="1200"/>
              </a:spcBef>
              <a:buFont typeface="Arial" panose="020B0604020202020204" pitchFamily="34" charset="0"/>
              <a:buChar char="•"/>
            </a:pPr>
            <a:endParaRPr lang="en-US" sz="2400" dirty="0">
              <a:solidFill>
                <a:schemeClr val="tx1">
                  <a:lumMod val="85000"/>
                  <a:lumOff val="15000"/>
                </a:schemeClr>
              </a:solidFill>
            </a:endParaRPr>
          </a:p>
          <a:p>
            <a:pPr marL="571500" indent="-571500">
              <a:spcBef>
                <a:spcPts val="1200"/>
              </a:spcBef>
              <a:buFont typeface="Arial" panose="020B0604020202020204" pitchFamily="34" charset="0"/>
              <a:buChar char="•"/>
            </a:pPr>
            <a:r>
              <a:rPr lang="en-US" sz="2400" dirty="0">
                <a:solidFill>
                  <a:srgbClr val="067B54"/>
                </a:solidFill>
              </a:rPr>
              <a:t>Dr. Derek Dapp,</a:t>
            </a:r>
            <a:r>
              <a:rPr lang="en-US" sz="2400" dirty="0">
                <a:solidFill>
                  <a:schemeClr val="tx1">
                    <a:lumMod val="85000"/>
                    <a:lumOff val="15000"/>
                  </a:schemeClr>
                </a:solidFill>
              </a:rPr>
              <a:t> FRAM modeling team</a:t>
            </a:r>
          </a:p>
          <a:p>
            <a:pPr>
              <a:spcBef>
                <a:spcPts val="1200"/>
              </a:spcBef>
            </a:pPr>
            <a:endParaRPr lang="en-US" sz="2400" dirty="0">
              <a:solidFill>
                <a:schemeClr val="tx1">
                  <a:lumMod val="85000"/>
                  <a:lumOff val="15000"/>
                </a:schemeClr>
              </a:solidFill>
            </a:endParaRPr>
          </a:p>
          <a:p>
            <a:pPr marL="571500" indent="-571500">
              <a:spcBef>
                <a:spcPts val="1200"/>
              </a:spcBef>
              <a:buFont typeface="Arial" panose="020B0604020202020204" pitchFamily="34" charset="0"/>
              <a:buChar char="•"/>
            </a:pPr>
            <a:r>
              <a:rPr lang="en-US" sz="2400" dirty="0">
                <a:solidFill>
                  <a:srgbClr val="067B54"/>
                </a:solidFill>
              </a:rPr>
              <a:t>Hailey Rosenthal,</a:t>
            </a:r>
            <a:r>
              <a:rPr lang="en-US" sz="2400" dirty="0">
                <a:solidFill>
                  <a:schemeClr val="tx1">
                    <a:lumMod val="85000"/>
                    <a:lumOff val="15000"/>
                  </a:schemeClr>
                </a:solidFill>
              </a:rPr>
              <a:t> Puget Sound Recreational Support Biologist </a:t>
            </a:r>
          </a:p>
          <a:p>
            <a:pPr marL="571500" indent="-571500">
              <a:spcBef>
                <a:spcPts val="1200"/>
              </a:spcBef>
              <a:buFont typeface="Arial" panose="020B0604020202020204" pitchFamily="34" charset="0"/>
              <a:buChar char="•"/>
            </a:pPr>
            <a:endParaRPr lang="en-US" sz="2400" dirty="0">
              <a:solidFill>
                <a:schemeClr val="tx1">
                  <a:lumMod val="85000"/>
                  <a:lumOff val="15000"/>
                </a:schemeClr>
              </a:solidFill>
            </a:endParaRPr>
          </a:p>
          <a:p>
            <a:pPr marL="571500" indent="-571500">
              <a:spcBef>
                <a:spcPts val="1200"/>
              </a:spcBef>
              <a:buFont typeface="Arial" panose="020B0604020202020204" pitchFamily="34" charset="0"/>
              <a:buChar char="•"/>
            </a:pPr>
            <a:r>
              <a:rPr lang="en-US" sz="2400" dirty="0">
                <a:solidFill>
                  <a:srgbClr val="067B54"/>
                </a:solidFill>
              </a:rPr>
              <a:t>Ty Garber,</a:t>
            </a:r>
            <a:r>
              <a:rPr lang="en-US" sz="2400" dirty="0">
                <a:solidFill>
                  <a:schemeClr val="tx1">
                    <a:lumMod val="85000"/>
                    <a:lumOff val="15000"/>
                  </a:schemeClr>
                </a:solidFill>
              </a:rPr>
              <a:t> FRAM modeling team</a:t>
            </a:r>
          </a:p>
          <a:p>
            <a:pPr marL="571500" indent="-571500">
              <a:spcBef>
                <a:spcPts val="1200"/>
              </a:spcBef>
              <a:buFont typeface="Arial" panose="020B0604020202020204" pitchFamily="34" charset="0"/>
              <a:buChar char="•"/>
            </a:pPr>
            <a:endParaRPr lang="en-US" sz="2400" dirty="0">
              <a:solidFill>
                <a:schemeClr val="tx1">
                  <a:lumMod val="85000"/>
                  <a:lumOff val="15000"/>
                </a:schemeClr>
              </a:solidFill>
            </a:endParaRPr>
          </a:p>
          <a:p>
            <a:pPr marL="571500" indent="-571500">
              <a:spcBef>
                <a:spcPts val="1200"/>
              </a:spcBef>
              <a:buFont typeface="Arial" panose="020B0604020202020204" pitchFamily="34" charset="0"/>
              <a:buChar char="•"/>
            </a:pPr>
            <a:r>
              <a:rPr lang="en-US" sz="2400" dirty="0">
                <a:solidFill>
                  <a:srgbClr val="067B54"/>
                </a:solidFill>
              </a:rPr>
              <a:t>Sarah Richardson,</a:t>
            </a:r>
            <a:r>
              <a:rPr lang="en-US" sz="2400" dirty="0">
                <a:solidFill>
                  <a:schemeClr val="tx1">
                    <a:lumMod val="85000"/>
                    <a:lumOff val="15000"/>
                  </a:schemeClr>
                </a:solidFill>
              </a:rPr>
              <a:t> </a:t>
            </a:r>
            <a:r>
              <a:rPr lang="en-US" sz="2400" dirty="0">
                <a:solidFill>
                  <a:schemeClr val="tx1"/>
                </a:solidFill>
              </a:rPr>
              <a:t>Mark Selective Fisheries Biologist</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77971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7E79-6337-4DBA-98BD-17F1A150DEC1}"/>
              </a:ext>
            </a:extLst>
          </p:cNvPr>
          <p:cNvSpPr>
            <a:spLocks noGrp="1"/>
          </p:cNvSpPr>
          <p:nvPr>
            <p:ph type="title"/>
          </p:nvPr>
        </p:nvSpPr>
        <p:spPr/>
        <p:txBody>
          <a:bodyPr/>
          <a:lstStyle/>
          <a:p>
            <a:r>
              <a:rPr lang="en-US" u="sng"/>
              <a:t>Agenda</a:t>
            </a:r>
          </a:p>
        </p:txBody>
      </p:sp>
      <p:sp>
        <p:nvSpPr>
          <p:cNvPr id="3" name="Content Placeholder 2">
            <a:extLst>
              <a:ext uri="{FF2B5EF4-FFF2-40B4-BE49-F238E27FC236}">
                <a16:creationId xmlns:a16="http://schemas.microsoft.com/office/drawing/2014/main" id="{EE2523CB-FCDA-4C11-8CD5-00FA808BFB6D}"/>
              </a:ext>
            </a:extLst>
          </p:cNvPr>
          <p:cNvSpPr>
            <a:spLocks noGrp="1"/>
          </p:cNvSpPr>
          <p:nvPr>
            <p:ph idx="1"/>
          </p:nvPr>
        </p:nvSpPr>
        <p:spPr>
          <a:xfrm>
            <a:off x="593213" y="1295401"/>
            <a:ext cx="9858477" cy="4647093"/>
          </a:xfrm>
        </p:spPr>
        <p:txBody>
          <a:bodyPr>
            <a:normAutofit fontScale="92500" lnSpcReduction="20000"/>
          </a:bodyPr>
          <a:lstStyle/>
          <a:p>
            <a:pPr marL="520700" indent="-520700">
              <a:spcBef>
                <a:spcPts val="1200"/>
              </a:spcBef>
              <a:buFont typeface="Arial" panose="020B0604020202020204" pitchFamily="34" charset="0"/>
              <a:buChar char="•"/>
            </a:pPr>
            <a:r>
              <a:rPr lang="en-US" sz="3000" dirty="0">
                <a:solidFill>
                  <a:schemeClr val="tx1"/>
                </a:solidFill>
              </a:rPr>
              <a:t>Forecast Comparisons</a:t>
            </a:r>
          </a:p>
          <a:p>
            <a:pPr marL="520700" indent="-520700">
              <a:spcBef>
                <a:spcPts val="1200"/>
              </a:spcBef>
              <a:buFont typeface="Arial" panose="020B0604020202020204" pitchFamily="34" charset="0"/>
              <a:buChar char="•"/>
            </a:pPr>
            <a:endParaRPr lang="en-US" sz="3000" dirty="0">
              <a:solidFill>
                <a:schemeClr val="tx1"/>
              </a:solidFill>
            </a:endParaRPr>
          </a:p>
          <a:p>
            <a:pPr marL="520700" indent="-520700">
              <a:spcBef>
                <a:spcPts val="1200"/>
              </a:spcBef>
              <a:buFont typeface="Arial" panose="020B0604020202020204" pitchFamily="34" charset="0"/>
              <a:buChar char="•"/>
            </a:pPr>
            <a:r>
              <a:rPr lang="en-US" sz="3000" dirty="0">
                <a:solidFill>
                  <a:schemeClr val="tx1"/>
                </a:solidFill>
              </a:rPr>
              <a:t>Key Takeaways </a:t>
            </a:r>
          </a:p>
          <a:p>
            <a:pPr marL="520700" indent="-520700">
              <a:spcBef>
                <a:spcPts val="1200"/>
              </a:spcBef>
              <a:buFont typeface="Arial" panose="020B0604020202020204" pitchFamily="34" charset="0"/>
              <a:buChar char="•"/>
            </a:pPr>
            <a:endParaRPr lang="en-US" sz="3000" dirty="0">
              <a:solidFill>
                <a:schemeClr val="tx1"/>
              </a:solidFill>
            </a:endParaRPr>
          </a:p>
          <a:p>
            <a:pPr marL="520700" indent="-520700">
              <a:spcBef>
                <a:spcPts val="1200"/>
              </a:spcBef>
              <a:buFont typeface="Arial" panose="020B0604020202020204" pitchFamily="34" charset="0"/>
              <a:buChar char="•"/>
            </a:pPr>
            <a:r>
              <a:rPr lang="en-US" sz="3000" dirty="0">
                <a:solidFill>
                  <a:schemeClr val="tx1"/>
                </a:solidFill>
              </a:rPr>
              <a:t>Stocks of Concern</a:t>
            </a:r>
          </a:p>
          <a:p>
            <a:pPr marL="520700" indent="-520700">
              <a:spcBef>
                <a:spcPts val="1200"/>
              </a:spcBef>
              <a:buFont typeface="Arial" panose="020B0604020202020204" pitchFamily="34" charset="0"/>
              <a:buChar char="•"/>
            </a:pPr>
            <a:endParaRPr lang="en-US" sz="3000" dirty="0">
              <a:solidFill>
                <a:schemeClr val="tx1"/>
              </a:solidFill>
            </a:endParaRPr>
          </a:p>
          <a:p>
            <a:pPr marL="520700" indent="-520700">
              <a:spcBef>
                <a:spcPts val="1200"/>
              </a:spcBef>
              <a:buFont typeface="Arial" panose="020B0604020202020204" pitchFamily="34" charset="0"/>
              <a:buChar char="•"/>
            </a:pPr>
            <a:r>
              <a:rPr lang="en-US" sz="3000" dirty="0">
                <a:solidFill>
                  <a:schemeClr val="tx1"/>
                </a:solidFill>
              </a:rPr>
              <a:t>Recreational Considerations</a:t>
            </a:r>
            <a:endParaRPr lang="en-US" sz="2600" dirty="0">
              <a:solidFill>
                <a:schemeClr val="tx1"/>
              </a:solidFill>
              <a:highlight>
                <a:srgbClr val="00FFFF"/>
              </a:highlight>
            </a:endParaRPr>
          </a:p>
          <a:p>
            <a:pPr marL="520700" indent="-520700">
              <a:spcBef>
                <a:spcPts val="1200"/>
              </a:spcBef>
              <a:buFont typeface="Arial" panose="020B0604020202020204" pitchFamily="34" charset="0"/>
              <a:buChar char="•"/>
            </a:pPr>
            <a:endParaRPr lang="en-US" sz="3000" dirty="0">
              <a:solidFill>
                <a:schemeClr val="tx1"/>
              </a:solidFill>
            </a:endParaRPr>
          </a:p>
          <a:p>
            <a:pPr marL="520700" indent="-520700">
              <a:spcBef>
                <a:spcPts val="1200"/>
              </a:spcBef>
              <a:buFont typeface="Arial" panose="020B0604020202020204" pitchFamily="34" charset="0"/>
              <a:buChar char="•"/>
            </a:pPr>
            <a:r>
              <a:rPr lang="en-US" sz="3000" dirty="0">
                <a:solidFill>
                  <a:schemeClr val="tx1"/>
                </a:solidFill>
              </a:rPr>
              <a:t>Public Comment</a:t>
            </a:r>
          </a:p>
        </p:txBody>
      </p:sp>
      <p:pic>
        <p:nvPicPr>
          <p:cNvPr id="5" name="Picture 4" descr="A boat on the water&#10;&#10;Description automatically generated">
            <a:extLst>
              <a:ext uri="{FF2B5EF4-FFF2-40B4-BE49-F238E27FC236}">
                <a16:creationId xmlns:a16="http://schemas.microsoft.com/office/drawing/2014/main" id="{86170EC7-ECB9-C4A6-50E9-FF555A897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19090" y="1411176"/>
            <a:ext cx="5380863" cy="4035647"/>
          </a:xfrm>
          <a:prstGeom prst="rect">
            <a:avLst/>
          </a:prstGeom>
        </p:spPr>
      </p:pic>
    </p:spTree>
    <p:extLst>
      <p:ext uri="{BB962C8B-B14F-4D97-AF65-F5344CB8AC3E}">
        <p14:creationId xmlns:p14="http://schemas.microsoft.com/office/powerpoint/2010/main" val="196667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2" y="165294"/>
            <a:ext cx="9815848" cy="713153"/>
          </a:xfrm>
        </p:spPr>
        <p:txBody>
          <a:bodyPr>
            <a:normAutofit fontScale="90000"/>
          </a:bodyPr>
          <a:lstStyle/>
          <a:p>
            <a:pPr algn="ctr"/>
            <a:r>
              <a:rPr lang="en-US" altLang="en-US" sz="2800" b="1" dirty="0"/>
              <a:t>Puget Sound </a:t>
            </a:r>
            <a:r>
              <a:rPr lang="en-US" altLang="en-US" sz="2800" b="1" u="sng" dirty="0"/>
              <a:t>Chinook</a:t>
            </a:r>
            <a:r>
              <a:rPr lang="en-US" altLang="en-US" sz="2800" b="1" dirty="0"/>
              <a:t> Forecast Comparisons – Summer / Fall</a:t>
            </a:r>
            <a:endParaRPr lang="en-US" sz="2800" dirty="0"/>
          </a:p>
        </p:txBody>
      </p:sp>
      <p:graphicFrame>
        <p:nvGraphicFramePr>
          <p:cNvPr id="5" name="Table 4">
            <a:extLst>
              <a:ext uri="{FF2B5EF4-FFF2-40B4-BE49-F238E27FC236}">
                <a16:creationId xmlns:a16="http://schemas.microsoft.com/office/drawing/2014/main" id="{5300C23A-3015-4BA3-BB99-E057737C50AA}"/>
              </a:ext>
            </a:extLst>
          </p:cNvPr>
          <p:cNvGraphicFramePr>
            <a:graphicFrameLocks noGrp="1"/>
          </p:cNvGraphicFramePr>
          <p:nvPr>
            <p:extLst>
              <p:ext uri="{D42A27DB-BD31-4B8C-83A1-F6EECF244321}">
                <p14:modId xmlns:p14="http://schemas.microsoft.com/office/powerpoint/2010/main" val="1482591373"/>
              </p:ext>
            </p:extLst>
          </p:nvPr>
        </p:nvGraphicFramePr>
        <p:xfrm>
          <a:off x="1197736" y="878447"/>
          <a:ext cx="9553981" cy="5592853"/>
        </p:xfrm>
        <a:graphic>
          <a:graphicData uri="http://schemas.openxmlformats.org/drawingml/2006/table">
            <a:tbl>
              <a:tblPr/>
              <a:tblGrid>
                <a:gridCol w="2988268">
                  <a:extLst>
                    <a:ext uri="{9D8B030D-6E8A-4147-A177-3AD203B41FA5}">
                      <a16:colId xmlns:a16="http://schemas.microsoft.com/office/drawing/2014/main" val="3509422997"/>
                    </a:ext>
                  </a:extLst>
                </a:gridCol>
                <a:gridCol w="2188571">
                  <a:extLst>
                    <a:ext uri="{9D8B030D-6E8A-4147-A177-3AD203B41FA5}">
                      <a16:colId xmlns:a16="http://schemas.microsoft.com/office/drawing/2014/main" val="211609470"/>
                    </a:ext>
                  </a:extLst>
                </a:gridCol>
                <a:gridCol w="2188571">
                  <a:extLst>
                    <a:ext uri="{9D8B030D-6E8A-4147-A177-3AD203B41FA5}">
                      <a16:colId xmlns:a16="http://schemas.microsoft.com/office/drawing/2014/main" val="1704673472"/>
                    </a:ext>
                  </a:extLst>
                </a:gridCol>
                <a:gridCol w="2188571">
                  <a:extLst>
                    <a:ext uri="{9D8B030D-6E8A-4147-A177-3AD203B41FA5}">
                      <a16:colId xmlns:a16="http://schemas.microsoft.com/office/drawing/2014/main" val="3239144894"/>
                    </a:ext>
                  </a:extLst>
                </a:gridCol>
              </a:tblGrid>
              <a:tr h="422657">
                <a:tc rowSpan="2">
                  <a:txBody>
                    <a:bodyPr/>
                    <a:lstStyle/>
                    <a:p>
                      <a:pPr algn="l" fontAlgn="ctr"/>
                      <a:r>
                        <a:rPr lang="en-US" sz="2000" b="1" i="0" u="sng" strike="noStrike">
                          <a:solidFill>
                            <a:srgbClr val="000000"/>
                          </a:solidFill>
                          <a:effectLst/>
                          <a:latin typeface="Calibri" panose="020F0502020204030204" pitchFamily="34" charset="0"/>
                        </a:rPr>
                        <a:t>Basin</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r>
                        <a:rPr lang="en-US" sz="2400" b="1" u="sng"/>
                        <a:t>Natural</a:t>
                      </a:r>
                      <a:r>
                        <a:rPr lang="en-US" sz="2000"/>
                        <a:t> </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8347529"/>
                  </a:ext>
                </a:extLst>
              </a:tr>
              <a:tr h="281772">
                <a:tc vMerge="1">
                  <a:txBody>
                    <a:bodyPr/>
                    <a:lstStyle/>
                    <a:p>
                      <a:endParaRPr lang="en-US"/>
                    </a:p>
                  </a:txBody>
                  <a:tcPr/>
                </a:tc>
                <a:tc>
                  <a:txBody>
                    <a:bodyPr/>
                    <a:lstStyle/>
                    <a:p>
                      <a:pPr algn="ctr" fontAlgn="b"/>
                      <a:r>
                        <a:rPr lang="en-US" sz="2000" b="1" i="0" u="none" strike="noStrike">
                          <a:solidFill>
                            <a:srgbClr val="000000"/>
                          </a:solidFill>
                          <a:effectLst/>
                          <a:latin typeface="Calibri" panose="020F0502020204030204" pitchFamily="34" charset="0"/>
                        </a:rPr>
                        <a:t>2023</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Calibri" panose="020F0502020204030204" pitchFamily="34" charset="0"/>
                        </a:rPr>
                        <a:t>2024</a:t>
                      </a:r>
                    </a:p>
                  </a:txBody>
                  <a:tcPr marL="0" marR="0" marT="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Calibri" panose="020F0502020204030204" pitchFamily="34" charset="0"/>
                        </a:rPr>
                        <a:t>Comparison</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5657207"/>
                  </a:ext>
                </a:extLst>
              </a:tr>
              <a:tr h="502929">
                <a:tc>
                  <a:txBody>
                    <a:bodyPr/>
                    <a:lstStyle/>
                    <a:p>
                      <a:pPr algn="l" fontAlgn="b"/>
                      <a:r>
                        <a:rPr lang="en-US" sz="2000" b="0" i="0" u="none" strike="noStrike">
                          <a:solidFill>
                            <a:srgbClr val="000000"/>
                          </a:solidFill>
                          <a:effectLst/>
                          <a:latin typeface="Calibri" panose="020F0502020204030204" pitchFamily="34" charset="0"/>
                        </a:rPr>
                        <a:t>Skagit Summer / Fall</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12,235</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10,449</a:t>
                      </a: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0.85</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878936920"/>
                  </a:ext>
                </a:extLst>
              </a:tr>
              <a:tr h="287642">
                <a:tc>
                  <a:txBody>
                    <a:bodyPr/>
                    <a:lstStyle/>
                    <a:p>
                      <a:pPr algn="l" fontAlgn="b"/>
                      <a:r>
                        <a:rPr lang="en-US" sz="2000" b="0" i="0" u="none" strike="noStrike">
                          <a:solidFill>
                            <a:srgbClr val="000000"/>
                          </a:solidFill>
                          <a:effectLst/>
                          <a:latin typeface="Calibri" panose="020F0502020204030204" pitchFamily="34" charset="0"/>
                        </a:rPr>
                        <a:t>Snohomish</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3,362</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2,655</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0.79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871666424"/>
                  </a:ext>
                </a:extLst>
              </a:tr>
              <a:tr h="287642">
                <a:tc>
                  <a:txBody>
                    <a:bodyPr/>
                    <a:lstStyle/>
                    <a:p>
                      <a:pPr algn="l" fontAlgn="b"/>
                      <a:r>
                        <a:rPr lang="en-US" sz="2000" b="0" i="0" u="none" strike="noStrike">
                          <a:solidFill>
                            <a:srgbClr val="000000"/>
                          </a:solidFill>
                          <a:effectLst/>
                          <a:latin typeface="Calibri" panose="020F0502020204030204" pitchFamily="34" charset="0"/>
                        </a:rPr>
                        <a:t>Stillaguamish</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710</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503</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FF0000"/>
                          </a:solidFill>
                          <a:effectLst/>
                          <a:latin typeface="Calibri" panose="020F0502020204030204" pitchFamily="34" charset="0"/>
                        </a:rPr>
                        <a:t>0.71</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908888149"/>
                  </a:ext>
                </a:extLst>
              </a:tr>
              <a:tr h="287642">
                <a:tc>
                  <a:txBody>
                    <a:bodyPr/>
                    <a:lstStyle/>
                    <a:p>
                      <a:pPr algn="l" fontAlgn="b"/>
                      <a:r>
                        <a:rPr lang="en-US" sz="2000" b="0" i="0" u="none" strike="noStrike">
                          <a:solidFill>
                            <a:srgbClr val="000000"/>
                          </a:solidFill>
                          <a:effectLst/>
                          <a:latin typeface="Calibri" panose="020F0502020204030204" pitchFamily="34" charset="0"/>
                        </a:rPr>
                        <a:t>Skokomish</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350</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606</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B050"/>
                          </a:solidFill>
                          <a:effectLst/>
                          <a:latin typeface="Calibri" panose="020F0502020204030204" pitchFamily="34" charset="0"/>
                        </a:rPr>
                        <a:t>1.73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646527044"/>
                  </a:ext>
                </a:extLst>
              </a:tr>
              <a:tr h="287642">
                <a:tc>
                  <a:txBody>
                    <a:bodyPr/>
                    <a:lstStyle/>
                    <a:p>
                      <a:pPr algn="l" fontAlgn="b"/>
                      <a:r>
                        <a:rPr lang="en-US" sz="2000" b="0" i="0" u="none" strike="noStrike">
                          <a:solidFill>
                            <a:srgbClr val="000000"/>
                          </a:solidFill>
                          <a:effectLst/>
                          <a:latin typeface="Calibri" panose="020F0502020204030204" pitchFamily="34" charset="0"/>
                        </a:rPr>
                        <a:t>Mid HC</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12</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14</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1.17</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75973183"/>
                  </a:ext>
                </a:extLst>
              </a:tr>
              <a:tr h="287642">
                <a:tc>
                  <a:txBody>
                    <a:bodyPr/>
                    <a:lstStyle/>
                    <a:p>
                      <a:pPr algn="l" fontAlgn="b"/>
                      <a:r>
                        <a:rPr lang="en-US" sz="2000" b="0" i="0" u="none" strike="noStrike">
                          <a:solidFill>
                            <a:srgbClr val="000000"/>
                          </a:solidFill>
                          <a:effectLst/>
                          <a:latin typeface="Calibri" panose="020F0502020204030204" pitchFamily="34" charset="0"/>
                        </a:rPr>
                        <a:t>Lake Washington</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764</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765</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1.00</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794971181"/>
                  </a:ext>
                </a:extLst>
              </a:tr>
              <a:tr h="287642">
                <a:tc>
                  <a:txBody>
                    <a:bodyPr/>
                    <a:lstStyle/>
                    <a:p>
                      <a:pPr algn="l" fontAlgn="b"/>
                      <a:r>
                        <a:rPr lang="en-US" sz="2000" b="0" i="0" u="none" strike="noStrike">
                          <a:solidFill>
                            <a:srgbClr val="000000"/>
                          </a:solidFill>
                          <a:effectLst/>
                          <a:latin typeface="Calibri" panose="020F0502020204030204" pitchFamily="34" charset="0"/>
                        </a:rPr>
                        <a:t>Green River</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3,916</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2,707</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FF0000"/>
                          </a:solidFill>
                          <a:effectLst/>
                          <a:latin typeface="Calibri" panose="020F0502020204030204" pitchFamily="34" charset="0"/>
                        </a:rPr>
                        <a:t>0.69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09032624"/>
                  </a:ext>
                </a:extLst>
              </a:tr>
              <a:tr h="287642">
                <a:tc>
                  <a:txBody>
                    <a:bodyPr/>
                    <a:lstStyle/>
                    <a:p>
                      <a:pPr algn="l" fontAlgn="b"/>
                      <a:r>
                        <a:rPr lang="en-US" sz="2000" b="0" i="0" u="none" strike="noStrike">
                          <a:solidFill>
                            <a:srgbClr val="000000"/>
                          </a:solidFill>
                          <a:effectLst/>
                          <a:latin typeface="Calibri" panose="020F0502020204030204" pitchFamily="34" charset="0"/>
                        </a:rPr>
                        <a:t>Puyallup</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1,591</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2,615</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B050"/>
                          </a:solidFill>
                          <a:effectLst/>
                          <a:latin typeface="Calibri" panose="020F0502020204030204" pitchFamily="34" charset="0"/>
                        </a:rPr>
                        <a:t>1.64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901654781"/>
                  </a:ext>
                </a:extLst>
              </a:tr>
              <a:tr h="287642">
                <a:tc>
                  <a:txBody>
                    <a:bodyPr/>
                    <a:lstStyle/>
                    <a:p>
                      <a:pPr algn="l" fontAlgn="b"/>
                      <a:r>
                        <a:rPr lang="en-US" sz="2000" b="0" i="0" u="none" strike="noStrike">
                          <a:solidFill>
                            <a:srgbClr val="000000"/>
                          </a:solidFill>
                          <a:effectLst/>
                          <a:latin typeface="Calibri" panose="020F0502020204030204" pitchFamily="34" charset="0"/>
                        </a:rPr>
                        <a:t>Nisqually</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739</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1,186</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B050"/>
                          </a:solidFill>
                          <a:effectLst/>
                          <a:latin typeface="Calibri" panose="020F0502020204030204" pitchFamily="34" charset="0"/>
                        </a:rPr>
                        <a:t>1.60</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51037513"/>
                  </a:ext>
                </a:extLst>
              </a:tr>
              <a:tr h="287642">
                <a:tc>
                  <a:txBody>
                    <a:bodyPr/>
                    <a:lstStyle/>
                    <a:p>
                      <a:pPr algn="l" fontAlgn="b"/>
                      <a:r>
                        <a:rPr lang="en-US" sz="2000" b="0" i="0" u="none" strike="noStrike" dirty="0">
                          <a:solidFill>
                            <a:srgbClr val="000000"/>
                          </a:solidFill>
                          <a:effectLst/>
                          <a:latin typeface="Calibri" panose="020F0502020204030204" pitchFamily="34" charset="0"/>
                        </a:rPr>
                        <a:t>Elwha</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129</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143</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1.11</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936794079"/>
                  </a:ext>
                </a:extLst>
              </a:tr>
              <a:tr h="287642">
                <a:tc>
                  <a:txBody>
                    <a:bodyPr/>
                    <a:lstStyle/>
                    <a:p>
                      <a:pPr algn="l" fontAlgn="b"/>
                      <a:r>
                        <a:rPr lang="en-US" sz="2000" b="0" i="0" u="none" strike="noStrike">
                          <a:solidFill>
                            <a:srgbClr val="000000"/>
                          </a:solidFill>
                          <a:effectLst/>
                          <a:latin typeface="Calibri" panose="020F0502020204030204" pitchFamily="34" charset="0"/>
                        </a:rPr>
                        <a:t>Dungeness</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403</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240</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FF0000"/>
                          </a:solidFill>
                          <a:effectLst/>
                          <a:latin typeface="Calibri" panose="020F0502020204030204" pitchFamily="34" charset="0"/>
                        </a:rPr>
                        <a:t>0.60</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916393070"/>
                  </a:ext>
                </a:extLst>
              </a:tr>
              <a:tr h="287642">
                <a:tc>
                  <a:txBody>
                    <a:bodyPr/>
                    <a:lstStyle/>
                    <a:p>
                      <a:pPr algn="l" fontAlgn="b"/>
                      <a:r>
                        <a:rPr lang="en-US" sz="2000" b="0" i="0" u="none" strike="noStrike">
                          <a:solidFill>
                            <a:srgbClr val="000000"/>
                          </a:solidFill>
                          <a:effectLst/>
                          <a:latin typeface="Calibri" panose="020F0502020204030204" pitchFamily="34" charset="0"/>
                        </a:rPr>
                        <a:t>Hoko </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1,571</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chemeClr val="tx1"/>
                          </a:solidFill>
                          <a:effectLst/>
                          <a:latin typeface="Calibri" panose="020F0502020204030204" pitchFamily="34" charset="0"/>
                        </a:rPr>
                        <a:t>2,030</a:t>
                      </a:r>
                    </a:p>
                  </a:txBody>
                  <a:tcPr marL="0" marR="0"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2000" b="1" i="0" u="none" strike="noStrike">
                          <a:solidFill>
                            <a:srgbClr val="00B050"/>
                          </a:solidFill>
                          <a:effectLst/>
                          <a:latin typeface="Calibri" panose="020F0502020204030204" pitchFamily="34" charset="0"/>
                        </a:rPr>
                        <a:t>1.29</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0037578"/>
                  </a:ext>
                </a:extLst>
              </a:tr>
              <a:tr h="905274">
                <a:tc>
                  <a:txBody>
                    <a:bodyPr/>
                    <a:lstStyle/>
                    <a:p>
                      <a:pPr algn="l" fontAlgn="b"/>
                      <a:r>
                        <a:rPr lang="en-US" sz="2400" b="1" i="0" u="none" strike="noStrike" dirty="0">
                          <a:solidFill>
                            <a:srgbClr val="000000"/>
                          </a:solidFill>
                          <a:effectLst/>
                          <a:latin typeface="Calibri" panose="020F0502020204030204" pitchFamily="34" charset="0"/>
                        </a:rPr>
                        <a:t>Puget Sound Total (excl. Spring)</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0000"/>
                          </a:solidFill>
                          <a:effectLst/>
                          <a:latin typeface="Calibri" panose="020F0502020204030204" pitchFamily="34" charset="0"/>
                        </a:rPr>
                        <a:t>25,782</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1" i="0" u="none" strike="noStrike" dirty="0">
                          <a:solidFill>
                            <a:srgbClr val="000000"/>
                          </a:solidFill>
                          <a:effectLst/>
                          <a:latin typeface="Calibri" panose="020F0502020204030204" pitchFamily="34" charset="0"/>
                        </a:rPr>
                        <a:t>23,913</a:t>
                      </a:r>
                    </a:p>
                  </a:txBody>
                  <a:tcPr marL="0" marR="0"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2400" b="1" i="0" u="none" strike="noStrike" dirty="0">
                          <a:solidFill>
                            <a:srgbClr val="000000"/>
                          </a:solidFill>
                          <a:effectLst/>
                          <a:latin typeface="Calibri" panose="020F0502020204030204" pitchFamily="34" charset="0"/>
                        </a:rPr>
                        <a:t>0.93</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1795592"/>
                  </a:ext>
                </a:extLst>
              </a:tr>
            </a:tbl>
          </a:graphicData>
        </a:graphic>
      </p:graphicFrame>
    </p:spTree>
    <p:extLst>
      <p:ext uri="{BB962C8B-B14F-4D97-AF65-F5344CB8AC3E}">
        <p14:creationId xmlns:p14="http://schemas.microsoft.com/office/powerpoint/2010/main" val="84079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1501" y="124245"/>
            <a:ext cx="9828998" cy="713153"/>
          </a:xfrm>
        </p:spPr>
        <p:txBody>
          <a:bodyPr>
            <a:normAutofit fontScale="90000"/>
          </a:bodyPr>
          <a:lstStyle/>
          <a:p>
            <a:pPr algn="ctr"/>
            <a:r>
              <a:rPr lang="en-US" altLang="en-US" sz="2800" b="1"/>
              <a:t>Puget Sound </a:t>
            </a:r>
            <a:r>
              <a:rPr lang="en-US" altLang="en-US" sz="2800" b="1" u="sng"/>
              <a:t>Chinook</a:t>
            </a:r>
            <a:r>
              <a:rPr lang="en-US" altLang="en-US" sz="2800" b="1"/>
              <a:t> Forecast Comparisons – Summer / Fall</a:t>
            </a:r>
            <a:endParaRPr lang="en-US" sz="2800"/>
          </a:p>
        </p:txBody>
      </p:sp>
      <p:graphicFrame>
        <p:nvGraphicFramePr>
          <p:cNvPr id="3" name="Table 2">
            <a:extLst>
              <a:ext uri="{FF2B5EF4-FFF2-40B4-BE49-F238E27FC236}">
                <a16:creationId xmlns:a16="http://schemas.microsoft.com/office/drawing/2014/main" id="{E2B16A2F-1BA0-4FE6-846D-6C9EBD93E1AB}"/>
              </a:ext>
            </a:extLst>
          </p:cNvPr>
          <p:cNvGraphicFramePr>
            <a:graphicFrameLocks noGrp="1"/>
          </p:cNvGraphicFramePr>
          <p:nvPr>
            <p:extLst>
              <p:ext uri="{D42A27DB-BD31-4B8C-83A1-F6EECF244321}">
                <p14:modId xmlns:p14="http://schemas.microsoft.com/office/powerpoint/2010/main" val="1619431237"/>
              </p:ext>
            </p:extLst>
          </p:nvPr>
        </p:nvGraphicFramePr>
        <p:xfrm>
          <a:off x="827773" y="837398"/>
          <a:ext cx="10915048" cy="5815307"/>
        </p:xfrm>
        <a:graphic>
          <a:graphicData uri="http://schemas.openxmlformats.org/drawingml/2006/table">
            <a:tbl>
              <a:tblPr/>
              <a:tblGrid>
                <a:gridCol w="3796537">
                  <a:extLst>
                    <a:ext uri="{9D8B030D-6E8A-4147-A177-3AD203B41FA5}">
                      <a16:colId xmlns:a16="http://schemas.microsoft.com/office/drawing/2014/main" val="1277657368"/>
                    </a:ext>
                  </a:extLst>
                </a:gridCol>
                <a:gridCol w="2372837">
                  <a:extLst>
                    <a:ext uri="{9D8B030D-6E8A-4147-A177-3AD203B41FA5}">
                      <a16:colId xmlns:a16="http://schemas.microsoft.com/office/drawing/2014/main" val="2132228541"/>
                    </a:ext>
                  </a:extLst>
                </a:gridCol>
                <a:gridCol w="2372837">
                  <a:extLst>
                    <a:ext uri="{9D8B030D-6E8A-4147-A177-3AD203B41FA5}">
                      <a16:colId xmlns:a16="http://schemas.microsoft.com/office/drawing/2014/main" val="4242159053"/>
                    </a:ext>
                  </a:extLst>
                </a:gridCol>
                <a:gridCol w="2372837">
                  <a:extLst>
                    <a:ext uri="{9D8B030D-6E8A-4147-A177-3AD203B41FA5}">
                      <a16:colId xmlns:a16="http://schemas.microsoft.com/office/drawing/2014/main" val="1164455377"/>
                    </a:ext>
                  </a:extLst>
                </a:gridCol>
              </a:tblGrid>
              <a:tr h="367957">
                <a:tc rowSpan="2">
                  <a:txBody>
                    <a:bodyPr/>
                    <a:lstStyle/>
                    <a:p>
                      <a:pPr algn="l" fontAlgn="ctr"/>
                      <a:r>
                        <a:rPr lang="en-US" sz="2000" b="1" i="0" u="sng" strike="noStrike">
                          <a:solidFill>
                            <a:srgbClr val="000000"/>
                          </a:solidFill>
                          <a:effectLst/>
                          <a:latin typeface="Calibri" panose="020F0502020204030204" pitchFamily="34" charset="0"/>
                        </a:rPr>
                        <a:t>Basin</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r>
                        <a:rPr lang="en-US" b="1" u="sng"/>
                        <a:t>Hatchery</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3780914"/>
                  </a:ext>
                </a:extLst>
              </a:tr>
              <a:tr h="306630">
                <a:tc vMerge="1">
                  <a:txBody>
                    <a:bodyPr/>
                    <a:lstStyle/>
                    <a:p>
                      <a:endParaRPr lang="en-US"/>
                    </a:p>
                  </a:txBody>
                  <a:tcPr/>
                </a:tc>
                <a:tc>
                  <a:txBody>
                    <a:bodyPr/>
                    <a:lstStyle/>
                    <a:p>
                      <a:pPr algn="ctr" fontAlgn="b"/>
                      <a:r>
                        <a:rPr lang="en-US" sz="2000" b="1" i="0" u="none" strike="noStrike">
                          <a:solidFill>
                            <a:srgbClr val="000000"/>
                          </a:solidFill>
                          <a:effectLst/>
                          <a:latin typeface="Calibri" panose="020F0502020204030204" pitchFamily="34" charset="0"/>
                        </a:rPr>
                        <a:t>2023</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Calibri" panose="020F0502020204030204" pitchFamily="34" charset="0"/>
                        </a:rPr>
                        <a:t>2024</a:t>
                      </a:r>
                    </a:p>
                  </a:txBody>
                  <a:tcPr marL="0" marR="0" marT="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Calibri" panose="020F0502020204030204" pitchFamily="34" charset="0"/>
                        </a:rPr>
                        <a:t>Comparison</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0858865"/>
                  </a:ext>
                </a:extLst>
              </a:tr>
              <a:tr h="313019">
                <a:tc>
                  <a:txBody>
                    <a:bodyPr/>
                    <a:lstStyle/>
                    <a:p>
                      <a:pPr algn="l" fontAlgn="b"/>
                      <a:r>
                        <a:rPr lang="en-US" sz="2000" b="0" i="0" u="none" strike="noStrike">
                          <a:solidFill>
                            <a:srgbClr val="000000"/>
                          </a:solidFill>
                          <a:effectLst/>
                          <a:latin typeface="Calibri" panose="020F0502020204030204" pitchFamily="34" charset="0"/>
                        </a:rPr>
                        <a:t>Skagit Summer / Fall</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Calibri" panose="020F0502020204030204" pitchFamily="34" charset="0"/>
                        </a:rPr>
                        <a:t>502</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639</a:t>
                      </a: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b"/>
                      <a:r>
                        <a:rPr lang="en-US" sz="2000" b="1" i="0" u="none" strike="noStrike">
                          <a:solidFill>
                            <a:srgbClr val="00B050"/>
                          </a:solidFill>
                          <a:effectLst/>
                          <a:latin typeface="Calibri" panose="020F0502020204030204" pitchFamily="34" charset="0"/>
                        </a:rPr>
                        <a:t>1.27</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827865474"/>
                  </a:ext>
                </a:extLst>
              </a:tr>
              <a:tr h="313019">
                <a:tc>
                  <a:txBody>
                    <a:bodyPr/>
                    <a:lstStyle/>
                    <a:p>
                      <a:pPr algn="l" fontAlgn="b"/>
                      <a:r>
                        <a:rPr lang="en-US" sz="2000" b="0" i="0" u="none" strike="noStrike">
                          <a:solidFill>
                            <a:srgbClr val="000000"/>
                          </a:solidFill>
                          <a:effectLst/>
                          <a:latin typeface="Calibri" panose="020F0502020204030204" pitchFamily="34" charset="0"/>
                        </a:rPr>
                        <a:t>Snohomish</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12,956</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14,387</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1.11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037204024"/>
                  </a:ext>
                </a:extLst>
              </a:tr>
              <a:tr h="313019">
                <a:tc>
                  <a:txBody>
                    <a:bodyPr/>
                    <a:lstStyle/>
                    <a:p>
                      <a:pPr algn="l" fontAlgn="b"/>
                      <a:r>
                        <a:rPr lang="en-US" sz="2000" b="0" i="0" u="none" strike="noStrike">
                          <a:solidFill>
                            <a:srgbClr val="000000"/>
                          </a:solidFill>
                          <a:effectLst/>
                          <a:latin typeface="Calibri" panose="020F0502020204030204" pitchFamily="34" charset="0"/>
                        </a:rPr>
                        <a:t>Stillaguamish</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504</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390</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0.77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558753163"/>
                  </a:ext>
                </a:extLst>
              </a:tr>
              <a:tr h="313019">
                <a:tc>
                  <a:txBody>
                    <a:bodyPr/>
                    <a:lstStyle/>
                    <a:p>
                      <a:pPr algn="l" fontAlgn="b"/>
                      <a:r>
                        <a:rPr lang="en-US" sz="2000" b="0" i="0" u="none" strike="noStrike">
                          <a:solidFill>
                            <a:srgbClr val="000000"/>
                          </a:solidFill>
                          <a:effectLst/>
                          <a:latin typeface="Calibri" panose="020F0502020204030204" pitchFamily="34" charset="0"/>
                        </a:rPr>
                        <a:t>Skokomish</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25,190</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26,993</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1.07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137441622"/>
                  </a:ext>
                </a:extLst>
              </a:tr>
              <a:tr h="313019">
                <a:tc>
                  <a:txBody>
                    <a:bodyPr/>
                    <a:lstStyle/>
                    <a:p>
                      <a:pPr algn="l" fontAlgn="b"/>
                      <a:r>
                        <a:rPr lang="en-US" sz="2000" b="0" i="0" u="none" strike="noStrike">
                          <a:solidFill>
                            <a:srgbClr val="000000"/>
                          </a:solidFill>
                          <a:effectLst/>
                          <a:latin typeface="Calibri" panose="020F0502020204030204" pitchFamily="34" charset="0"/>
                        </a:rPr>
                        <a:t>Hoodsport</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31,053</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32,855</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1.06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236293474"/>
                  </a:ext>
                </a:extLst>
              </a:tr>
              <a:tr h="313019">
                <a:tc>
                  <a:txBody>
                    <a:bodyPr/>
                    <a:lstStyle/>
                    <a:p>
                      <a:pPr algn="l" fontAlgn="b"/>
                      <a:r>
                        <a:rPr lang="en-US" sz="2000" b="0" i="0" u="none" strike="noStrike">
                          <a:solidFill>
                            <a:srgbClr val="000000"/>
                          </a:solidFill>
                          <a:effectLst/>
                          <a:latin typeface="Calibri" panose="020F0502020204030204" pitchFamily="34" charset="0"/>
                        </a:rPr>
                        <a:t>Lake Washington</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5,537</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7,641</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B050"/>
                          </a:solidFill>
                          <a:effectLst/>
                          <a:latin typeface="Calibri" panose="020F0502020204030204" pitchFamily="34" charset="0"/>
                        </a:rPr>
                        <a:t>1.38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296882744"/>
                  </a:ext>
                </a:extLst>
              </a:tr>
              <a:tr h="313019">
                <a:tc>
                  <a:txBody>
                    <a:bodyPr/>
                    <a:lstStyle/>
                    <a:p>
                      <a:pPr algn="l" fontAlgn="b"/>
                      <a:r>
                        <a:rPr lang="en-US" sz="2000" b="0" i="0" u="none" strike="noStrike">
                          <a:solidFill>
                            <a:srgbClr val="000000"/>
                          </a:solidFill>
                          <a:effectLst/>
                          <a:latin typeface="Calibri" panose="020F0502020204030204" pitchFamily="34" charset="0"/>
                        </a:rPr>
                        <a:t>Green River</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23,334</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22,937</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0.98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852046351"/>
                  </a:ext>
                </a:extLst>
              </a:tr>
              <a:tr h="313019">
                <a:tc>
                  <a:txBody>
                    <a:bodyPr/>
                    <a:lstStyle/>
                    <a:p>
                      <a:pPr algn="l" fontAlgn="b"/>
                      <a:r>
                        <a:rPr lang="en-US" sz="2000" b="0" i="0" u="none" strike="noStrike">
                          <a:solidFill>
                            <a:srgbClr val="000000"/>
                          </a:solidFill>
                          <a:effectLst/>
                          <a:latin typeface="Calibri" panose="020F0502020204030204" pitchFamily="34" charset="0"/>
                        </a:rPr>
                        <a:t>Puyallup</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18,480</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15,643</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0.85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740215301"/>
                  </a:ext>
                </a:extLst>
              </a:tr>
              <a:tr h="313019">
                <a:tc>
                  <a:txBody>
                    <a:bodyPr/>
                    <a:lstStyle/>
                    <a:p>
                      <a:pPr algn="l" fontAlgn="b"/>
                      <a:r>
                        <a:rPr lang="en-US" sz="2000" b="0" i="0" u="none" strike="noStrike">
                          <a:solidFill>
                            <a:srgbClr val="000000"/>
                          </a:solidFill>
                          <a:effectLst/>
                          <a:latin typeface="Calibri" panose="020F0502020204030204" pitchFamily="34" charset="0"/>
                        </a:rPr>
                        <a:t>Nisqually</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13,450</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15,425</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1.15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584424325"/>
                  </a:ext>
                </a:extLst>
              </a:tr>
              <a:tr h="335559">
                <a:tc>
                  <a:txBody>
                    <a:bodyPr/>
                    <a:lstStyle/>
                    <a:p>
                      <a:pPr algn="l" fontAlgn="b"/>
                      <a:r>
                        <a:rPr lang="en-US" sz="2000" b="0" i="0" u="none" strike="noStrike">
                          <a:solidFill>
                            <a:srgbClr val="000000"/>
                          </a:solidFill>
                          <a:effectLst/>
                          <a:latin typeface="Calibri" panose="020F0502020204030204" pitchFamily="34" charset="0"/>
                        </a:rPr>
                        <a:t>South Sound Hatcheries</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27,673</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26,615</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0.96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871249686"/>
                  </a:ext>
                </a:extLst>
              </a:tr>
              <a:tr h="313019">
                <a:tc>
                  <a:txBody>
                    <a:bodyPr/>
                    <a:lstStyle/>
                    <a:p>
                      <a:pPr algn="l" fontAlgn="b"/>
                      <a:r>
                        <a:rPr lang="en-US" sz="2000" b="0" i="0" u="none" strike="noStrike">
                          <a:solidFill>
                            <a:srgbClr val="000000"/>
                          </a:solidFill>
                          <a:effectLst/>
                          <a:latin typeface="Calibri" panose="020F0502020204030204" pitchFamily="34" charset="0"/>
                        </a:rPr>
                        <a:t>Nooksack / Samish</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46,556</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45,458</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0.98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916934735"/>
                  </a:ext>
                </a:extLst>
              </a:tr>
              <a:tr h="313019">
                <a:tc>
                  <a:txBody>
                    <a:bodyPr/>
                    <a:lstStyle/>
                    <a:p>
                      <a:pPr algn="l" fontAlgn="b"/>
                      <a:r>
                        <a:rPr lang="en-US" sz="2000" b="0" i="0" u="none" strike="noStrike">
                          <a:solidFill>
                            <a:srgbClr val="000000"/>
                          </a:solidFill>
                          <a:effectLst/>
                          <a:latin typeface="Calibri" panose="020F0502020204030204" pitchFamily="34" charset="0"/>
                        </a:rPr>
                        <a:t>Elwha</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2,670</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2,868</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1.07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349265917"/>
                  </a:ext>
                </a:extLst>
              </a:tr>
              <a:tr h="313019">
                <a:tc>
                  <a:txBody>
                    <a:bodyPr/>
                    <a:lstStyle/>
                    <a:p>
                      <a:pPr algn="l" fontAlgn="b"/>
                      <a:r>
                        <a:rPr lang="en-US" sz="2000" b="0" i="0" u="none" strike="noStrike">
                          <a:solidFill>
                            <a:srgbClr val="000000"/>
                          </a:solidFill>
                          <a:effectLst/>
                          <a:latin typeface="Calibri" panose="020F0502020204030204" pitchFamily="34" charset="0"/>
                        </a:rPr>
                        <a:t>Dungeness</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540</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1,036</a:t>
                      </a:r>
                    </a:p>
                  </a:txBody>
                  <a:tcPr marL="0" marR="0" marT="0" marB="0" anchor="b">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ctr" rtl="0" fontAlgn="b"/>
                      <a:r>
                        <a:rPr lang="en-US" sz="2000" b="1" i="0" u="none" strike="noStrike">
                          <a:solidFill>
                            <a:srgbClr val="00B050"/>
                          </a:solidFill>
                          <a:effectLst/>
                          <a:latin typeface="Calibri" panose="020F0502020204030204" pitchFamily="34" charset="0"/>
                        </a:rPr>
                        <a:t>1.92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500847084"/>
                  </a:ext>
                </a:extLst>
              </a:tr>
              <a:tr h="313019">
                <a:tc>
                  <a:txBody>
                    <a:bodyPr/>
                    <a:lstStyle/>
                    <a:p>
                      <a:pPr algn="l" fontAlgn="b"/>
                      <a:r>
                        <a:rPr lang="en-US" sz="2000" b="0" i="0" u="none" strike="noStrike">
                          <a:solidFill>
                            <a:srgbClr val="000000"/>
                          </a:solidFill>
                          <a:effectLst/>
                          <a:latin typeface="Calibri" panose="020F0502020204030204" pitchFamily="34" charset="0"/>
                        </a:rPr>
                        <a:t>Hoko </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907</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chemeClr val="tx1"/>
                          </a:solidFill>
                          <a:effectLst/>
                          <a:latin typeface="Calibri" panose="020F0502020204030204" pitchFamily="34" charset="0"/>
                        </a:rPr>
                        <a:t>1,228</a:t>
                      </a:r>
                    </a:p>
                  </a:txBody>
                  <a:tcPr marL="0" marR="0"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2000" b="1" i="0" u="none" strike="noStrike">
                          <a:solidFill>
                            <a:srgbClr val="00B050"/>
                          </a:solidFill>
                          <a:effectLst/>
                          <a:latin typeface="Calibri" panose="020F0502020204030204" pitchFamily="34" charset="0"/>
                        </a:rPr>
                        <a:t>1.35</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42274075"/>
                  </a:ext>
                </a:extLst>
              </a:tr>
              <a:tr h="735914">
                <a:tc>
                  <a:txBody>
                    <a:bodyPr/>
                    <a:lstStyle/>
                    <a:p>
                      <a:pPr algn="l" fontAlgn="b"/>
                      <a:r>
                        <a:rPr lang="en-US" sz="2400" b="1" i="0" u="none" strike="noStrike">
                          <a:solidFill>
                            <a:srgbClr val="000000"/>
                          </a:solidFill>
                          <a:effectLst/>
                          <a:latin typeface="Calibri" panose="020F0502020204030204" pitchFamily="34" charset="0"/>
                        </a:rPr>
                        <a:t>Puget Sound Total (excl. Spring)</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2400" b="1" i="0" u="none" strike="noStrike">
                          <a:solidFill>
                            <a:srgbClr val="000000"/>
                          </a:solidFill>
                          <a:effectLst/>
                          <a:latin typeface="Calibri" panose="020F0502020204030204" pitchFamily="34" charset="0"/>
                        </a:rPr>
                        <a:t>209,352</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2400" b="1" i="0" u="none" strike="noStrike">
                          <a:solidFill>
                            <a:srgbClr val="000000"/>
                          </a:solidFill>
                          <a:effectLst/>
                          <a:latin typeface="Calibri" panose="020F0502020204030204" pitchFamily="34" charset="0"/>
                        </a:rPr>
                        <a:t>214,115</a:t>
                      </a:r>
                    </a:p>
                  </a:txBody>
                  <a:tcPr marL="6350" marR="6350" marT="635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2000" b="1" i="0" u="none" strike="noStrike">
                          <a:solidFill>
                            <a:srgbClr val="000000"/>
                          </a:solidFill>
                          <a:effectLst/>
                          <a:latin typeface="Calibri" panose="020F0502020204030204" pitchFamily="34" charset="0"/>
                        </a:rPr>
                        <a:t>1.02</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2221142"/>
                  </a:ext>
                </a:extLst>
              </a:tr>
            </a:tbl>
          </a:graphicData>
        </a:graphic>
      </p:graphicFrame>
    </p:spTree>
    <p:extLst>
      <p:ext uri="{BB962C8B-B14F-4D97-AF65-F5344CB8AC3E}">
        <p14:creationId xmlns:p14="http://schemas.microsoft.com/office/powerpoint/2010/main" val="418780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9525"/>
            <a:ext cx="8229600" cy="713153"/>
          </a:xfrm>
        </p:spPr>
        <p:txBody>
          <a:bodyPr>
            <a:normAutofit/>
          </a:bodyPr>
          <a:lstStyle/>
          <a:p>
            <a:pPr algn="ctr"/>
            <a:r>
              <a:rPr lang="en-US" altLang="en-US" sz="2800" b="1"/>
              <a:t>Puget Sound </a:t>
            </a:r>
            <a:r>
              <a:rPr lang="en-US" altLang="en-US" sz="2800" b="1" u="sng"/>
              <a:t>Coho</a:t>
            </a:r>
            <a:r>
              <a:rPr lang="en-US" altLang="en-US" sz="2800" b="1"/>
              <a:t> Forecast Comparisons</a:t>
            </a:r>
            <a:endParaRPr lang="en-US" sz="2800"/>
          </a:p>
        </p:txBody>
      </p:sp>
      <p:graphicFrame>
        <p:nvGraphicFramePr>
          <p:cNvPr id="3" name="Table 2">
            <a:extLst>
              <a:ext uri="{FF2B5EF4-FFF2-40B4-BE49-F238E27FC236}">
                <a16:creationId xmlns:a16="http://schemas.microsoft.com/office/drawing/2014/main" id="{311DB880-E871-49B8-99BD-C03D2B4841F5}"/>
              </a:ext>
            </a:extLst>
          </p:cNvPr>
          <p:cNvGraphicFramePr>
            <a:graphicFrameLocks noGrp="1"/>
          </p:cNvGraphicFramePr>
          <p:nvPr>
            <p:extLst>
              <p:ext uri="{D42A27DB-BD31-4B8C-83A1-F6EECF244321}">
                <p14:modId xmlns:p14="http://schemas.microsoft.com/office/powerpoint/2010/main" val="4007665928"/>
              </p:ext>
            </p:extLst>
          </p:nvPr>
        </p:nvGraphicFramePr>
        <p:xfrm>
          <a:off x="672163" y="798898"/>
          <a:ext cx="10847673" cy="5553612"/>
        </p:xfrm>
        <a:graphic>
          <a:graphicData uri="http://schemas.openxmlformats.org/drawingml/2006/table">
            <a:tbl>
              <a:tblPr/>
              <a:tblGrid>
                <a:gridCol w="3667918">
                  <a:extLst>
                    <a:ext uri="{9D8B030D-6E8A-4147-A177-3AD203B41FA5}">
                      <a16:colId xmlns:a16="http://schemas.microsoft.com/office/drawing/2014/main" val="1189960661"/>
                    </a:ext>
                  </a:extLst>
                </a:gridCol>
                <a:gridCol w="2393251">
                  <a:extLst>
                    <a:ext uri="{9D8B030D-6E8A-4147-A177-3AD203B41FA5}">
                      <a16:colId xmlns:a16="http://schemas.microsoft.com/office/drawing/2014/main" val="604294189"/>
                    </a:ext>
                  </a:extLst>
                </a:gridCol>
                <a:gridCol w="2393252">
                  <a:extLst>
                    <a:ext uri="{9D8B030D-6E8A-4147-A177-3AD203B41FA5}">
                      <a16:colId xmlns:a16="http://schemas.microsoft.com/office/drawing/2014/main" val="741546408"/>
                    </a:ext>
                  </a:extLst>
                </a:gridCol>
                <a:gridCol w="2393252">
                  <a:extLst>
                    <a:ext uri="{9D8B030D-6E8A-4147-A177-3AD203B41FA5}">
                      <a16:colId xmlns:a16="http://schemas.microsoft.com/office/drawing/2014/main" val="4000609952"/>
                    </a:ext>
                  </a:extLst>
                </a:gridCol>
              </a:tblGrid>
              <a:tr h="455609">
                <a:tc rowSpan="2">
                  <a:txBody>
                    <a:bodyPr/>
                    <a:lstStyle/>
                    <a:p>
                      <a:pPr algn="l" rtl="0" fontAlgn="ctr"/>
                      <a:r>
                        <a:rPr lang="en-US" sz="2000" b="1" i="0" u="sng" strike="noStrike">
                          <a:solidFill>
                            <a:srgbClr val="000000"/>
                          </a:solidFill>
                          <a:effectLst/>
                          <a:latin typeface="Calibri" panose="020F0502020204030204" pitchFamily="34" charset="0"/>
                        </a:rPr>
                        <a:t>Basin</a:t>
                      </a:r>
                      <a:endParaRPr lang="en-US" sz="1800" b="1" i="0" u="sng"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sng" strike="noStrike">
                          <a:solidFill>
                            <a:srgbClr val="000000"/>
                          </a:solidFill>
                          <a:effectLst/>
                          <a:latin typeface="Calibri" panose="020F0502020204030204" pitchFamily="34" charset="0"/>
                        </a:rPr>
                        <a:t>Natural</a:t>
                      </a:r>
                    </a:p>
                  </a:txBody>
                  <a:tcPr anchor="ctr">
                    <a:lnL w="12700" cap="flat" cmpd="sng" algn="ctr">
                      <a:solidFill>
                        <a:schemeClr val="tx1"/>
                      </a:solidFill>
                      <a:prstDash val="solid"/>
                      <a:round/>
                      <a:headEnd type="none" w="med" len="med"/>
                      <a:tailEnd type="none" w="med" len="med"/>
                    </a:lnL>
                    <a:solidFill>
                      <a:srgbClr val="FFFFFF"/>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i="0" u="sng" strike="noStrike">
                        <a:solidFill>
                          <a:srgbClr val="000000"/>
                        </a:solidFill>
                        <a:effectLst/>
                        <a:latin typeface="Calibri" panose="020F0502020204030204" pitchFamily="34" charset="0"/>
                      </a:endParaRPr>
                    </a:p>
                  </a:txBody>
                  <a:tcPr anchor="ctr">
                    <a:solidFill>
                      <a:srgbClr val="FFFFFF"/>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i="0" u="sng" strike="noStrike">
                        <a:solidFill>
                          <a:srgbClr val="000000"/>
                        </a:solidFill>
                        <a:effectLst/>
                        <a:latin typeface="Calibri" panose="020F0502020204030204" pitchFamily="34" charset="0"/>
                      </a:endParaRPr>
                    </a:p>
                  </a:txBody>
                  <a:tcPr anchor="ctr">
                    <a:solidFill>
                      <a:srgbClr val="FFFFFF"/>
                    </a:solidFill>
                  </a:tcPr>
                </a:tc>
                <a:extLst>
                  <a:ext uri="{0D108BD9-81ED-4DB2-BD59-A6C34878D82A}">
                    <a16:rowId xmlns:a16="http://schemas.microsoft.com/office/drawing/2014/main" val="1142760048"/>
                  </a:ext>
                </a:extLst>
              </a:tr>
              <a:tr h="537873">
                <a:tc vMerge="1">
                  <a:txBody>
                    <a:bodyPr/>
                    <a:lstStyle/>
                    <a:p>
                      <a:endParaRPr lang="en-US"/>
                    </a:p>
                  </a:txBody>
                  <a:tcPr/>
                </a:tc>
                <a:tc>
                  <a:txBody>
                    <a:bodyPr/>
                    <a:lstStyle/>
                    <a:p>
                      <a:pPr algn="ctr" rtl="0" fontAlgn="b"/>
                      <a:r>
                        <a:rPr lang="en-US" sz="1800" b="1" i="0" u="none" strike="noStrike">
                          <a:solidFill>
                            <a:srgbClr val="000000"/>
                          </a:solidFill>
                          <a:effectLst/>
                          <a:latin typeface="Calibri" panose="020F0502020204030204" pitchFamily="34" charset="0"/>
                        </a:rPr>
                        <a:t>2023</a:t>
                      </a:r>
                    </a:p>
                  </a:txBody>
                  <a:tcPr marL="0" marR="0" marT="0" marB="0" anchor="ctr">
                    <a:lnL w="12700" cap="flat" cmpd="sng" algn="ctr">
                      <a:solidFill>
                        <a:schemeClr val="tx1"/>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1" i="0" u="none" strike="noStrike">
                          <a:solidFill>
                            <a:srgbClr val="000000"/>
                          </a:solidFill>
                          <a:effectLst/>
                          <a:latin typeface="Calibri" panose="020F0502020204030204" pitchFamily="34" charset="0"/>
                        </a:rPr>
                        <a:t>2024</a:t>
                      </a:r>
                    </a:p>
                  </a:txBody>
                  <a:tcPr marL="0" marR="0" marT="0" marB="0" anchor="ctr">
                    <a:lnL>
                      <a:noFill/>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1" i="0" u="none" strike="noStrike">
                          <a:solidFill>
                            <a:srgbClr val="000000"/>
                          </a:solidFill>
                          <a:effectLst/>
                          <a:latin typeface="Calibri" panose="020F0502020204030204" pitchFamily="34" charset="0"/>
                        </a:rPr>
                        <a:t>Comparison</a:t>
                      </a:r>
                    </a:p>
                  </a:txBody>
                  <a:tcPr marL="0" marR="0" marT="0" marB="0" anchor="ctr">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6756573"/>
                  </a:ext>
                </a:extLst>
              </a:tr>
              <a:tr h="281646">
                <a:tc>
                  <a:txBody>
                    <a:bodyPr/>
                    <a:lstStyle/>
                    <a:p>
                      <a:pPr algn="l" rtl="0" fontAlgn="b"/>
                      <a:r>
                        <a:rPr lang="en-US" sz="1800" b="0" i="0" u="none" strike="noStrike">
                          <a:solidFill>
                            <a:srgbClr val="000000"/>
                          </a:solidFill>
                          <a:effectLst/>
                          <a:latin typeface="Calibri" panose="020F0502020204030204" pitchFamily="34" charset="0"/>
                        </a:rPr>
                        <a:t>Dungeness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1,011</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1,844</a:t>
                      </a: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b"/>
                      <a:r>
                        <a:rPr lang="en-US" sz="1800" b="1" i="0" u="none" strike="noStrike">
                          <a:solidFill>
                            <a:srgbClr val="3AB54A"/>
                          </a:solidFill>
                          <a:effectLst/>
                          <a:latin typeface="Calibri" panose="020F0502020204030204" pitchFamily="34" charset="0"/>
                        </a:rPr>
                        <a:t>1.82</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62733217"/>
                  </a:ext>
                </a:extLst>
              </a:tr>
              <a:tr h="281646">
                <a:tc>
                  <a:txBody>
                    <a:bodyPr/>
                    <a:lstStyle/>
                    <a:p>
                      <a:pPr algn="l" rtl="0" fontAlgn="b"/>
                      <a:r>
                        <a:rPr lang="en-US" sz="1800" b="0" i="0" u="none" strike="noStrike">
                          <a:solidFill>
                            <a:srgbClr val="000000"/>
                          </a:solidFill>
                          <a:effectLst/>
                          <a:latin typeface="Calibri" panose="020F0502020204030204" pitchFamily="34" charset="0"/>
                        </a:rPr>
                        <a:t>Elwha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3,456</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1,621</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FF0000"/>
                          </a:solidFill>
                          <a:effectLst/>
                          <a:latin typeface="Calibri" panose="020F0502020204030204" pitchFamily="34" charset="0"/>
                        </a:rPr>
                        <a:t>0.47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19866890"/>
                  </a:ext>
                </a:extLst>
              </a:tr>
              <a:tr h="303734">
                <a:tc>
                  <a:txBody>
                    <a:bodyPr/>
                    <a:lstStyle/>
                    <a:p>
                      <a:pPr algn="l" rtl="0" fontAlgn="b"/>
                      <a:r>
                        <a:rPr lang="en-US" sz="1800" b="0" i="0" u="none" strike="noStrike">
                          <a:solidFill>
                            <a:srgbClr val="000000"/>
                          </a:solidFill>
                          <a:effectLst/>
                          <a:latin typeface="Calibri" panose="020F0502020204030204" pitchFamily="34" charset="0"/>
                        </a:rPr>
                        <a:t>Other Strait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15,624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22,052</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3AB54A"/>
                          </a:solidFill>
                          <a:effectLst/>
                          <a:latin typeface="Calibri" panose="020F0502020204030204" pitchFamily="34" charset="0"/>
                        </a:rPr>
                        <a:t>1.41</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68446319"/>
                  </a:ext>
                </a:extLst>
              </a:tr>
              <a:tr h="281646">
                <a:tc>
                  <a:txBody>
                    <a:bodyPr/>
                    <a:lstStyle/>
                    <a:p>
                      <a:pPr algn="l" rtl="0" fontAlgn="b"/>
                      <a:r>
                        <a:rPr lang="en-US" sz="1800" b="0" i="0" u="none" strike="noStrike">
                          <a:solidFill>
                            <a:srgbClr val="000000"/>
                          </a:solidFill>
                          <a:effectLst/>
                          <a:latin typeface="Calibri" panose="020F0502020204030204" pitchFamily="34" charset="0"/>
                        </a:rPr>
                        <a:t>Nooksack/Samish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28,527</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34,093</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1.20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26148681"/>
                  </a:ext>
                </a:extLst>
              </a:tr>
              <a:tr h="281646">
                <a:tc>
                  <a:txBody>
                    <a:bodyPr/>
                    <a:lstStyle/>
                    <a:p>
                      <a:pPr algn="l" rtl="0" fontAlgn="b"/>
                      <a:r>
                        <a:rPr lang="en-US" sz="1800" b="0" i="0" u="none" strike="noStrike">
                          <a:solidFill>
                            <a:srgbClr val="000000"/>
                          </a:solidFill>
                          <a:effectLst/>
                          <a:latin typeface="Calibri" panose="020F0502020204030204" pitchFamily="34" charset="0"/>
                        </a:rPr>
                        <a:t>Skagit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43,146</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63,430</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3AB54A"/>
                          </a:solidFill>
                          <a:effectLst/>
                          <a:latin typeface="Calibri" panose="020F0502020204030204" pitchFamily="34" charset="0"/>
                        </a:rPr>
                        <a:t>1.47</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96777942"/>
                  </a:ext>
                </a:extLst>
              </a:tr>
              <a:tr h="281646">
                <a:tc>
                  <a:txBody>
                    <a:bodyPr/>
                    <a:lstStyle/>
                    <a:p>
                      <a:pPr algn="l" rtl="0" fontAlgn="b"/>
                      <a:r>
                        <a:rPr lang="en-US" sz="1800" b="0" i="0" u="none" strike="noStrike">
                          <a:solidFill>
                            <a:srgbClr val="000000"/>
                          </a:solidFill>
                          <a:effectLst/>
                          <a:latin typeface="Calibri" panose="020F0502020204030204" pitchFamily="34" charset="0"/>
                        </a:rPr>
                        <a:t>Stillaguamish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30,238</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30,809</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1.02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26259709"/>
                  </a:ext>
                </a:extLst>
              </a:tr>
              <a:tr h="281646">
                <a:tc>
                  <a:txBody>
                    <a:bodyPr/>
                    <a:lstStyle/>
                    <a:p>
                      <a:pPr algn="l" rtl="0" fontAlgn="b"/>
                      <a:r>
                        <a:rPr lang="en-US" sz="1800" b="0" i="0" u="none" strike="noStrike">
                          <a:solidFill>
                            <a:srgbClr val="000000"/>
                          </a:solidFill>
                          <a:effectLst/>
                          <a:latin typeface="Calibri" panose="020F0502020204030204" pitchFamily="34" charset="0"/>
                        </a:rPr>
                        <a:t>Snohomish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76,500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71,600</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0.94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12398667"/>
                  </a:ext>
                </a:extLst>
              </a:tr>
              <a:tr h="281646">
                <a:tc>
                  <a:txBody>
                    <a:bodyPr/>
                    <a:lstStyle/>
                    <a:p>
                      <a:pPr algn="l" rtl="0" fontAlgn="b"/>
                      <a:r>
                        <a:rPr lang="en-US" sz="1800" b="0" i="0" u="none" strike="noStrike">
                          <a:solidFill>
                            <a:srgbClr val="000000"/>
                          </a:solidFill>
                          <a:effectLst/>
                          <a:latin typeface="Calibri" panose="020F0502020204030204" pitchFamily="34" charset="0"/>
                        </a:rPr>
                        <a:t>Lake Washington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1,583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1,481</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0.94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88845850"/>
                  </a:ext>
                </a:extLst>
              </a:tr>
              <a:tr h="281646">
                <a:tc>
                  <a:txBody>
                    <a:bodyPr/>
                    <a:lstStyle/>
                    <a:p>
                      <a:pPr algn="l" rtl="0" fontAlgn="b"/>
                      <a:r>
                        <a:rPr lang="en-US" sz="1800" b="0" i="0" u="none" strike="noStrike">
                          <a:solidFill>
                            <a:srgbClr val="000000"/>
                          </a:solidFill>
                          <a:effectLst/>
                          <a:latin typeface="Calibri" panose="020F0502020204030204" pitchFamily="34" charset="0"/>
                        </a:rPr>
                        <a:t>Green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12,779</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1,261</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FF0000"/>
                          </a:solidFill>
                          <a:effectLst/>
                          <a:latin typeface="Calibri" panose="020F0502020204030204" pitchFamily="34" charset="0"/>
                        </a:rPr>
                        <a:t>0.10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47409584"/>
                  </a:ext>
                </a:extLst>
              </a:tr>
              <a:tr h="281646">
                <a:tc>
                  <a:txBody>
                    <a:bodyPr/>
                    <a:lstStyle/>
                    <a:p>
                      <a:pPr algn="l" rtl="0" fontAlgn="b"/>
                      <a:r>
                        <a:rPr lang="en-US" sz="1800" b="0" i="0" u="none" strike="noStrike">
                          <a:solidFill>
                            <a:srgbClr val="000000"/>
                          </a:solidFill>
                          <a:effectLst/>
                          <a:latin typeface="Calibri" panose="020F0502020204030204" pitchFamily="34" charset="0"/>
                        </a:rPr>
                        <a:t>Puyallup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16,524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9,543</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FF0000"/>
                          </a:solidFill>
                          <a:effectLst/>
                          <a:latin typeface="Calibri" panose="020F0502020204030204" pitchFamily="34" charset="0"/>
                        </a:rPr>
                        <a:t>0.58</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59598256"/>
                  </a:ext>
                </a:extLst>
              </a:tr>
              <a:tr h="281646">
                <a:tc>
                  <a:txBody>
                    <a:bodyPr/>
                    <a:lstStyle/>
                    <a:p>
                      <a:pPr algn="l" rtl="0" fontAlgn="b"/>
                      <a:r>
                        <a:rPr lang="en-US" sz="1800" b="0" i="0" u="none" strike="noStrike">
                          <a:solidFill>
                            <a:srgbClr val="000000"/>
                          </a:solidFill>
                          <a:effectLst/>
                          <a:latin typeface="Calibri" panose="020F0502020204030204" pitchFamily="34" charset="0"/>
                        </a:rPr>
                        <a:t>Nisqually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9,431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11,257</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1.19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14265443"/>
                  </a:ext>
                </a:extLst>
              </a:tr>
              <a:tr h="281646">
                <a:tc>
                  <a:txBody>
                    <a:bodyPr/>
                    <a:lstStyle/>
                    <a:p>
                      <a:pPr algn="l" rtl="0" fontAlgn="b"/>
                      <a:r>
                        <a:rPr lang="en-US" sz="1800" b="0" i="0" u="none" strike="noStrike">
                          <a:solidFill>
                            <a:srgbClr val="000000"/>
                          </a:solidFill>
                          <a:effectLst/>
                          <a:latin typeface="Calibri" panose="020F0502020204030204" pitchFamily="34" charset="0"/>
                        </a:rPr>
                        <a:t>Deschutes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324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731</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3AB54A"/>
                          </a:solidFill>
                          <a:effectLst/>
                          <a:latin typeface="Calibri" panose="020F0502020204030204" pitchFamily="34" charset="0"/>
                        </a:rPr>
                        <a:t>2.26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80313066"/>
                  </a:ext>
                </a:extLst>
              </a:tr>
              <a:tr h="281646">
                <a:tc>
                  <a:txBody>
                    <a:bodyPr/>
                    <a:lstStyle/>
                    <a:p>
                      <a:pPr algn="l" rtl="0" fontAlgn="b"/>
                      <a:r>
                        <a:rPr lang="en-US" sz="1800" b="0" i="0" u="none" strike="noStrike">
                          <a:solidFill>
                            <a:srgbClr val="000000"/>
                          </a:solidFill>
                          <a:effectLst/>
                          <a:latin typeface="Calibri" panose="020F0502020204030204" pitchFamily="34" charset="0"/>
                        </a:rPr>
                        <a:t>Skokomish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2,237</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1,157</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FF0000"/>
                          </a:solidFill>
                          <a:effectLst/>
                          <a:latin typeface="Calibri" panose="020F0502020204030204" pitchFamily="34" charset="0"/>
                        </a:rPr>
                        <a:t>0.52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10776376"/>
                  </a:ext>
                </a:extLst>
              </a:tr>
              <a:tr h="281646">
                <a:tc>
                  <a:txBody>
                    <a:bodyPr/>
                    <a:lstStyle/>
                    <a:p>
                      <a:pPr algn="l" rtl="0" fontAlgn="b"/>
                      <a:r>
                        <a:rPr lang="en-US" sz="1800" b="0" i="0" u="none" strike="noStrike">
                          <a:solidFill>
                            <a:srgbClr val="000000"/>
                          </a:solidFill>
                          <a:effectLst/>
                          <a:latin typeface="Calibri" panose="020F0502020204030204" pitchFamily="34" charset="0"/>
                        </a:rPr>
                        <a:t>Other Hood Canal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37,195</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36,442</a:t>
                      </a:r>
                    </a:p>
                  </a:txBody>
                  <a:tcPr marL="0" marR="0"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0.98</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836339"/>
                  </a:ext>
                </a:extLst>
              </a:tr>
              <a:tr h="594998">
                <a:tc>
                  <a:txBody>
                    <a:bodyPr/>
                    <a:lstStyle/>
                    <a:p>
                      <a:pPr algn="l" rtl="0" fontAlgn="ctr"/>
                      <a:r>
                        <a:rPr lang="en-US" sz="2000" b="1" i="0" u="none" strike="noStrike" dirty="0">
                          <a:solidFill>
                            <a:srgbClr val="000000"/>
                          </a:solidFill>
                          <a:effectLst/>
                          <a:latin typeface="Calibri" panose="020F0502020204030204" pitchFamily="34" charset="0"/>
                        </a:rPr>
                        <a:t>Total (other stocks included)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1" i="0" u="none" strike="noStrike">
                          <a:solidFill>
                            <a:srgbClr val="000000"/>
                          </a:solidFill>
                          <a:effectLst/>
                          <a:latin typeface="Calibri" panose="020F0502020204030204" pitchFamily="34" charset="0"/>
                        </a:rPr>
                        <a:t>297,258</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1" i="0" u="none" strike="noStrike">
                          <a:solidFill>
                            <a:srgbClr val="000000"/>
                          </a:solidFill>
                          <a:effectLst/>
                          <a:latin typeface="Calibri" panose="020F0502020204030204" pitchFamily="34" charset="0"/>
                        </a:rPr>
                        <a:t>302,168</a:t>
                      </a:r>
                    </a:p>
                  </a:txBody>
                  <a:tcPr marL="6350" marR="6350" marT="635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0" i="0" u="none" strike="noStrike">
                          <a:solidFill>
                            <a:srgbClr val="000000"/>
                          </a:solidFill>
                          <a:effectLst/>
                          <a:latin typeface="Calibri" panose="020F0502020204030204" pitchFamily="34" charset="0"/>
                        </a:rPr>
                        <a:t>1.02</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0547987"/>
                  </a:ext>
                </a:extLst>
              </a:tr>
            </a:tbl>
          </a:graphicData>
        </a:graphic>
      </p:graphicFrame>
    </p:spTree>
    <p:extLst>
      <p:ext uri="{BB962C8B-B14F-4D97-AF65-F5344CB8AC3E}">
        <p14:creationId xmlns:p14="http://schemas.microsoft.com/office/powerpoint/2010/main" val="72977806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1"/>
            <a:ext cx="8229600" cy="713153"/>
          </a:xfrm>
        </p:spPr>
        <p:txBody>
          <a:bodyPr>
            <a:normAutofit/>
          </a:bodyPr>
          <a:lstStyle/>
          <a:p>
            <a:pPr algn="ctr"/>
            <a:r>
              <a:rPr lang="en-US" altLang="en-US" sz="2800" b="1"/>
              <a:t>Puget Sound </a:t>
            </a:r>
            <a:r>
              <a:rPr lang="en-US" altLang="en-US" sz="2800" b="1" u="sng"/>
              <a:t>Coho</a:t>
            </a:r>
            <a:r>
              <a:rPr lang="en-US" altLang="en-US" sz="2800" b="1"/>
              <a:t> Forecast Comparisons</a:t>
            </a:r>
            <a:endParaRPr lang="en-US" sz="2800"/>
          </a:p>
        </p:txBody>
      </p:sp>
      <p:graphicFrame>
        <p:nvGraphicFramePr>
          <p:cNvPr id="2" name="Table 1">
            <a:extLst>
              <a:ext uri="{FF2B5EF4-FFF2-40B4-BE49-F238E27FC236}">
                <a16:creationId xmlns:a16="http://schemas.microsoft.com/office/drawing/2014/main" id="{59774FF8-A86D-4EC5-AFCB-D5652B79ADD9}"/>
              </a:ext>
            </a:extLst>
          </p:cNvPr>
          <p:cNvGraphicFramePr>
            <a:graphicFrameLocks noGrp="1"/>
          </p:cNvGraphicFramePr>
          <p:nvPr>
            <p:extLst>
              <p:ext uri="{D42A27DB-BD31-4B8C-83A1-F6EECF244321}">
                <p14:modId xmlns:p14="http://schemas.microsoft.com/office/powerpoint/2010/main" val="3578503558"/>
              </p:ext>
            </p:extLst>
          </p:nvPr>
        </p:nvGraphicFramePr>
        <p:xfrm>
          <a:off x="821356" y="818149"/>
          <a:ext cx="10549288" cy="5576720"/>
        </p:xfrm>
        <a:graphic>
          <a:graphicData uri="http://schemas.openxmlformats.org/drawingml/2006/table">
            <a:tbl>
              <a:tblPr/>
              <a:tblGrid>
                <a:gridCol w="3296654">
                  <a:extLst>
                    <a:ext uri="{9D8B030D-6E8A-4147-A177-3AD203B41FA5}">
                      <a16:colId xmlns:a16="http://schemas.microsoft.com/office/drawing/2014/main" val="1384541968"/>
                    </a:ext>
                  </a:extLst>
                </a:gridCol>
                <a:gridCol w="2417544">
                  <a:extLst>
                    <a:ext uri="{9D8B030D-6E8A-4147-A177-3AD203B41FA5}">
                      <a16:colId xmlns:a16="http://schemas.microsoft.com/office/drawing/2014/main" val="1347367483"/>
                    </a:ext>
                  </a:extLst>
                </a:gridCol>
                <a:gridCol w="2417545">
                  <a:extLst>
                    <a:ext uri="{9D8B030D-6E8A-4147-A177-3AD203B41FA5}">
                      <a16:colId xmlns:a16="http://schemas.microsoft.com/office/drawing/2014/main" val="2825484163"/>
                    </a:ext>
                  </a:extLst>
                </a:gridCol>
                <a:gridCol w="2417545">
                  <a:extLst>
                    <a:ext uri="{9D8B030D-6E8A-4147-A177-3AD203B41FA5}">
                      <a16:colId xmlns:a16="http://schemas.microsoft.com/office/drawing/2014/main" val="121894518"/>
                    </a:ext>
                  </a:extLst>
                </a:gridCol>
              </a:tblGrid>
              <a:tr h="499035">
                <a:tc rowSpan="2">
                  <a:txBody>
                    <a:bodyPr/>
                    <a:lstStyle/>
                    <a:p>
                      <a:pPr algn="l" rtl="0" fontAlgn="ctr"/>
                      <a:r>
                        <a:rPr lang="en-US" sz="1800" b="1" i="0" u="sng" strike="noStrike">
                          <a:solidFill>
                            <a:srgbClr val="000000"/>
                          </a:solidFill>
                          <a:effectLst/>
                          <a:latin typeface="Calibri" panose="020F0502020204030204" pitchFamily="34" charset="0"/>
                        </a:rPr>
                        <a:t>Basin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r>
                        <a:rPr lang="en-US" b="1" u="sng"/>
                        <a:t>Hatchery</a:t>
                      </a:r>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667614524"/>
                  </a:ext>
                </a:extLst>
              </a:tr>
              <a:tr h="589139">
                <a:tc vMerge="1">
                  <a:txBody>
                    <a:bodyPr/>
                    <a:lstStyle/>
                    <a:p>
                      <a:endParaRPr lang="en-US"/>
                    </a:p>
                  </a:txBody>
                  <a:tcPr/>
                </a:tc>
                <a:tc>
                  <a:txBody>
                    <a:bodyPr/>
                    <a:lstStyle/>
                    <a:p>
                      <a:pPr algn="ctr" rtl="0" fontAlgn="b"/>
                      <a:r>
                        <a:rPr lang="en-US" sz="1800" b="1" i="0" u="none" strike="noStrike">
                          <a:solidFill>
                            <a:srgbClr val="000000"/>
                          </a:solidFill>
                          <a:effectLst/>
                          <a:latin typeface="Calibri" panose="020F0502020204030204" pitchFamily="34" charset="0"/>
                        </a:rPr>
                        <a:t>2023</a:t>
                      </a:r>
                    </a:p>
                  </a:txBody>
                  <a:tcPr marL="0" marR="0" marT="0" marB="0" anchor="ctr">
                    <a:lnL w="12700" cap="flat" cmpd="sng" algn="ctr">
                      <a:solidFill>
                        <a:schemeClr val="tx1"/>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1" i="0" u="none" strike="noStrike">
                          <a:solidFill>
                            <a:srgbClr val="000000"/>
                          </a:solidFill>
                          <a:effectLst/>
                          <a:latin typeface="Calibri" panose="020F0502020204030204" pitchFamily="34" charset="0"/>
                        </a:rPr>
                        <a:t>2024</a:t>
                      </a:r>
                    </a:p>
                  </a:txBody>
                  <a:tcPr marL="0" marR="0" marT="0" marB="0" anchor="ctr">
                    <a:lnL>
                      <a:noFill/>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1" i="0" u="none" strike="noStrike">
                          <a:solidFill>
                            <a:srgbClr val="000000"/>
                          </a:solidFill>
                          <a:effectLst/>
                          <a:latin typeface="Calibri" panose="020F0502020204030204" pitchFamily="34" charset="0"/>
                        </a:rPr>
                        <a:t>Comparison</a:t>
                      </a:r>
                    </a:p>
                  </a:txBody>
                  <a:tcPr marL="0" marR="0" marT="0" marB="0" anchor="ctr">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3323325"/>
                  </a:ext>
                </a:extLst>
              </a:tr>
              <a:tr h="296011">
                <a:tc>
                  <a:txBody>
                    <a:bodyPr/>
                    <a:lstStyle/>
                    <a:p>
                      <a:pPr algn="l" rtl="0" fontAlgn="b"/>
                      <a:r>
                        <a:rPr lang="en-US" sz="1800" b="0" i="0" u="none" strike="noStrike">
                          <a:solidFill>
                            <a:srgbClr val="000000"/>
                          </a:solidFill>
                          <a:effectLst/>
                          <a:latin typeface="Calibri" panose="020F0502020204030204" pitchFamily="34" charset="0"/>
                        </a:rPr>
                        <a:t>Dungeness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13,643</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12,461</a:t>
                      </a:r>
                    </a:p>
                  </a:txBody>
                  <a:tcPr marL="0" marR="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0.91</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60732527"/>
                  </a:ext>
                </a:extLst>
              </a:tr>
              <a:tr h="296011">
                <a:tc>
                  <a:txBody>
                    <a:bodyPr/>
                    <a:lstStyle/>
                    <a:p>
                      <a:pPr algn="l" rtl="0" fontAlgn="b"/>
                      <a:r>
                        <a:rPr lang="en-US" sz="1800" b="0" i="0" u="none" strike="noStrike">
                          <a:solidFill>
                            <a:srgbClr val="000000"/>
                          </a:solidFill>
                          <a:effectLst/>
                          <a:latin typeface="Calibri" panose="020F0502020204030204" pitchFamily="34" charset="0"/>
                        </a:rPr>
                        <a:t>Elwha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3,666</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4,268</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1.16</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93417356"/>
                  </a:ext>
                </a:extLst>
              </a:tr>
              <a:tr h="296011">
                <a:tc>
                  <a:txBody>
                    <a:bodyPr/>
                    <a:lstStyle/>
                    <a:p>
                      <a:pPr algn="l" rtl="0" fontAlgn="b"/>
                      <a:r>
                        <a:rPr lang="en-US" sz="1800" b="0" i="0" u="none" strike="noStrike">
                          <a:solidFill>
                            <a:srgbClr val="000000"/>
                          </a:solidFill>
                          <a:effectLst/>
                          <a:latin typeface="Calibri" panose="020F0502020204030204" pitchFamily="34" charset="0"/>
                        </a:rPr>
                        <a:t>Nooksack/Samish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66,565</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72,320</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1.09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54704192"/>
                  </a:ext>
                </a:extLst>
              </a:tr>
              <a:tr h="296011">
                <a:tc>
                  <a:txBody>
                    <a:bodyPr/>
                    <a:lstStyle/>
                    <a:p>
                      <a:pPr algn="l" rtl="0" fontAlgn="b"/>
                      <a:r>
                        <a:rPr lang="en-US" sz="1800" b="0" i="0" u="none" strike="noStrike">
                          <a:solidFill>
                            <a:srgbClr val="000000"/>
                          </a:solidFill>
                          <a:effectLst/>
                          <a:latin typeface="Calibri" panose="020F0502020204030204" pitchFamily="34" charset="0"/>
                        </a:rPr>
                        <a:t>Skagit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21,053</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27,254</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3AB54A"/>
                          </a:solidFill>
                          <a:effectLst/>
                          <a:latin typeface="Calibri" panose="020F0502020204030204" pitchFamily="34" charset="0"/>
                        </a:rPr>
                        <a:t>1.29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20656384"/>
                  </a:ext>
                </a:extLst>
              </a:tr>
              <a:tr h="296011">
                <a:tc>
                  <a:txBody>
                    <a:bodyPr/>
                    <a:lstStyle/>
                    <a:p>
                      <a:pPr algn="l" rtl="0" fontAlgn="b"/>
                      <a:r>
                        <a:rPr lang="en-US" sz="1800" b="0" i="0" u="none" strike="noStrike">
                          <a:solidFill>
                            <a:srgbClr val="000000"/>
                          </a:solidFill>
                          <a:effectLst/>
                          <a:latin typeface="Calibri" panose="020F0502020204030204" pitchFamily="34" charset="0"/>
                        </a:rPr>
                        <a:t>Stillaguamish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1,744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903</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FF0000"/>
                          </a:solidFill>
                          <a:effectLst/>
                          <a:latin typeface="Calibri" panose="020F0502020204030204" pitchFamily="34" charset="0"/>
                        </a:rPr>
                        <a:t>0.52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72703644"/>
                  </a:ext>
                </a:extLst>
              </a:tr>
              <a:tr h="296011">
                <a:tc>
                  <a:txBody>
                    <a:bodyPr/>
                    <a:lstStyle/>
                    <a:p>
                      <a:pPr algn="l" rtl="0" fontAlgn="b"/>
                      <a:r>
                        <a:rPr lang="en-US" sz="1800" b="0" i="0" u="none" strike="noStrike">
                          <a:solidFill>
                            <a:srgbClr val="000000"/>
                          </a:solidFill>
                          <a:effectLst/>
                          <a:latin typeface="Calibri" panose="020F0502020204030204" pitchFamily="34" charset="0"/>
                        </a:rPr>
                        <a:t>Snohomish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63,994</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34,728</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FF0000"/>
                          </a:solidFill>
                          <a:effectLst/>
                          <a:latin typeface="Calibri" panose="020F0502020204030204" pitchFamily="34" charset="0"/>
                        </a:rPr>
                        <a:t>0.54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34181928"/>
                  </a:ext>
                </a:extLst>
              </a:tr>
              <a:tr h="296011">
                <a:tc>
                  <a:txBody>
                    <a:bodyPr/>
                    <a:lstStyle/>
                    <a:p>
                      <a:pPr algn="l" rtl="0" fontAlgn="b"/>
                      <a:r>
                        <a:rPr lang="en-US" sz="1800" b="0" i="0" u="none" strike="noStrike">
                          <a:solidFill>
                            <a:srgbClr val="000000"/>
                          </a:solidFill>
                          <a:effectLst/>
                          <a:latin typeface="Calibri" panose="020F0502020204030204" pitchFamily="34" charset="0"/>
                        </a:rPr>
                        <a:t>Lake Washington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19,971</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22,609</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1.13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35350994"/>
                  </a:ext>
                </a:extLst>
              </a:tr>
              <a:tr h="296011">
                <a:tc>
                  <a:txBody>
                    <a:bodyPr/>
                    <a:lstStyle/>
                    <a:p>
                      <a:pPr algn="l" rtl="0" fontAlgn="b"/>
                      <a:r>
                        <a:rPr lang="en-US" sz="1800" b="0" i="0" u="none" strike="noStrike">
                          <a:solidFill>
                            <a:srgbClr val="000000"/>
                          </a:solidFill>
                          <a:effectLst/>
                          <a:latin typeface="Calibri" panose="020F0502020204030204" pitchFamily="34" charset="0"/>
                        </a:rPr>
                        <a:t>Green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97,977</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87,353</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0.89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2131820"/>
                  </a:ext>
                </a:extLst>
              </a:tr>
              <a:tr h="296011">
                <a:tc>
                  <a:txBody>
                    <a:bodyPr/>
                    <a:lstStyle/>
                    <a:p>
                      <a:pPr algn="l" rtl="0" fontAlgn="b"/>
                      <a:r>
                        <a:rPr lang="en-US" sz="1800" b="0" i="0" u="none" strike="noStrike">
                          <a:solidFill>
                            <a:srgbClr val="000000"/>
                          </a:solidFill>
                          <a:effectLst/>
                          <a:latin typeface="Calibri" panose="020F0502020204030204" pitchFamily="34" charset="0"/>
                        </a:rPr>
                        <a:t>Puyallup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20,499</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17,415</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0.85</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65050870"/>
                  </a:ext>
                </a:extLst>
              </a:tr>
              <a:tr h="296011">
                <a:tc>
                  <a:txBody>
                    <a:bodyPr/>
                    <a:lstStyle/>
                    <a:p>
                      <a:pPr algn="l" rtl="0" fontAlgn="b"/>
                      <a:r>
                        <a:rPr lang="en-US" sz="1800" b="0" i="0" u="none" strike="noStrike">
                          <a:solidFill>
                            <a:srgbClr val="000000"/>
                          </a:solidFill>
                          <a:effectLst/>
                          <a:latin typeface="Calibri" panose="020F0502020204030204" pitchFamily="34" charset="0"/>
                        </a:rPr>
                        <a:t>Nisqually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7,467</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3,623</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1" i="0" u="none" strike="noStrike">
                          <a:solidFill>
                            <a:srgbClr val="FF0000"/>
                          </a:solidFill>
                          <a:effectLst/>
                          <a:latin typeface="Calibri" panose="020F0502020204030204" pitchFamily="34" charset="0"/>
                        </a:rPr>
                        <a:t>0.49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63691097"/>
                  </a:ext>
                </a:extLst>
              </a:tr>
              <a:tr h="296011">
                <a:tc>
                  <a:txBody>
                    <a:bodyPr/>
                    <a:lstStyle/>
                    <a:p>
                      <a:pPr algn="l" rtl="0" fontAlgn="b"/>
                      <a:r>
                        <a:rPr lang="en-US" sz="1800" b="0" i="0" u="none" strike="noStrike">
                          <a:solidFill>
                            <a:srgbClr val="000000"/>
                          </a:solidFill>
                          <a:effectLst/>
                          <a:latin typeface="Calibri" panose="020F0502020204030204" pitchFamily="34" charset="0"/>
                        </a:rPr>
                        <a:t>Deschutes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60,547</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62,249</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1.03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85835136"/>
                  </a:ext>
                </a:extLst>
              </a:tr>
              <a:tr h="296011">
                <a:tc>
                  <a:txBody>
                    <a:bodyPr/>
                    <a:lstStyle/>
                    <a:p>
                      <a:pPr algn="l" rtl="0" fontAlgn="b"/>
                      <a:r>
                        <a:rPr lang="en-US" sz="1800" b="0" i="0" u="none" strike="noStrike">
                          <a:solidFill>
                            <a:srgbClr val="000000"/>
                          </a:solidFill>
                          <a:effectLst/>
                          <a:latin typeface="Calibri" panose="020F0502020204030204" pitchFamily="34" charset="0"/>
                        </a:rPr>
                        <a:t>Skokomish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24,372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27,776</a:t>
                      </a:r>
                    </a:p>
                  </a:txBody>
                  <a:tcPr marL="0" marR="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1.14</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67827234"/>
                  </a:ext>
                </a:extLst>
              </a:tr>
              <a:tr h="298036">
                <a:tc>
                  <a:txBody>
                    <a:bodyPr/>
                    <a:lstStyle/>
                    <a:p>
                      <a:pPr algn="l" rtl="0" fontAlgn="b"/>
                      <a:r>
                        <a:rPr lang="en-US" sz="1800" b="0" i="0" u="none" strike="noStrike">
                          <a:solidFill>
                            <a:srgbClr val="000000"/>
                          </a:solidFill>
                          <a:effectLst/>
                          <a:latin typeface="Calibri" panose="020F0502020204030204" pitchFamily="34" charset="0"/>
                        </a:rPr>
                        <a:t>Other Hood Canal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48,906</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38,367</a:t>
                      </a:r>
                    </a:p>
                  </a:txBody>
                  <a:tcPr marL="0" marR="0" marT="0" marB="0" anchor="b">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0" i="0" u="none" strike="noStrike">
                          <a:solidFill>
                            <a:srgbClr val="000000"/>
                          </a:solidFill>
                          <a:effectLst/>
                          <a:latin typeface="Calibri" panose="020F0502020204030204" pitchFamily="34" charset="0"/>
                        </a:rPr>
                        <a:t>0.78</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4283075"/>
                  </a:ext>
                </a:extLst>
              </a:tr>
              <a:tr h="638378">
                <a:tc>
                  <a:txBody>
                    <a:bodyPr/>
                    <a:lstStyle/>
                    <a:p>
                      <a:pPr algn="l" rtl="0" fontAlgn="ctr"/>
                      <a:r>
                        <a:rPr lang="en-US" sz="2000" b="1" i="0" u="none" strike="noStrike" dirty="0">
                          <a:solidFill>
                            <a:srgbClr val="000000"/>
                          </a:solidFill>
                          <a:effectLst/>
                          <a:latin typeface="Calibri" panose="020F0502020204030204" pitchFamily="34" charset="0"/>
                        </a:rPr>
                        <a:t>Total (other stocks included)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1" i="0" u="none" strike="noStrike">
                          <a:solidFill>
                            <a:srgbClr val="000000"/>
                          </a:solidFill>
                          <a:effectLst/>
                          <a:latin typeface="Calibri" panose="020F0502020204030204" pitchFamily="34" charset="0"/>
                        </a:rPr>
                        <a:t>462,771</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800" b="1" i="0" u="none" strike="noStrike">
                          <a:solidFill>
                            <a:srgbClr val="000000"/>
                          </a:solidFill>
                          <a:effectLst/>
                          <a:latin typeface="Calibri" panose="020F0502020204030204" pitchFamily="34" charset="0"/>
                        </a:rPr>
                        <a:t>419,966</a:t>
                      </a:r>
                    </a:p>
                  </a:txBody>
                  <a:tcPr marL="0" marR="0" marT="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800" b="0" i="0" u="none" strike="noStrike" dirty="0">
                          <a:solidFill>
                            <a:srgbClr val="000000"/>
                          </a:solidFill>
                          <a:effectLst/>
                          <a:latin typeface="Calibri" panose="020F0502020204030204" pitchFamily="34" charset="0"/>
                        </a:rPr>
                        <a:t>0.91</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9617209"/>
                  </a:ext>
                </a:extLst>
              </a:tr>
            </a:tbl>
          </a:graphicData>
        </a:graphic>
      </p:graphicFrame>
    </p:spTree>
    <p:extLst>
      <p:ext uri="{BB962C8B-B14F-4D97-AF65-F5344CB8AC3E}">
        <p14:creationId xmlns:p14="http://schemas.microsoft.com/office/powerpoint/2010/main" val="873044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ptx" id="{BC427144-D3ED-452E-94AE-175C21F4E810}" vid="{78420E3C-FB2B-4977-8942-94CCC8C990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DD55CFCF0CD4AB964262FA2029D18" ma:contentTypeVersion="20" ma:contentTypeDescription="Create a new document." ma:contentTypeScope="" ma:versionID="e63ef0d303f6c4048cee9e86ab0927cb">
  <xsd:schema xmlns:xsd="http://www.w3.org/2001/XMLSchema" xmlns:xs="http://www.w3.org/2001/XMLSchema" xmlns:p="http://schemas.microsoft.com/office/2006/metadata/properties" xmlns:ns1="http://schemas.microsoft.com/sharepoint/v3" xmlns:ns2="894dbb2b-35e3-4e40-b282-4baa343bc3bc" xmlns:ns3="2a0342cf-57d7-47d6-b188-dab1e1632426" targetNamespace="http://schemas.microsoft.com/office/2006/metadata/properties" ma:root="true" ma:fieldsID="77b06b226071c21b293bb58b8aa87da9" ns1:_="" ns2:_="" ns3:_="">
    <xsd:import namespace="http://schemas.microsoft.com/sharepoint/v3"/>
    <xsd:import namespace="894dbb2b-35e3-4e40-b282-4baa343bc3bc"/>
    <xsd:import namespace="2a0342cf-57d7-47d6-b188-dab1e16324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dbb2b-35e3-4e40-b282-4baa343bc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0342cf-57d7-47d6-b188-dab1e1632426"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867fd1-49fe-4242-a4bf-fd2c27bd4410}" ma:internalName="TaxCatchAll" ma:showField="CatchAllData" ma:web="2a0342cf-57d7-47d6-b188-dab1e16324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ip_UnifiedCompliancePolicyUIAction xmlns="http://schemas.microsoft.com/sharepoint/v3" xsi:nil="true"/>
    <lcf76f155ced4ddcb4097134ff3c332f xmlns="894dbb2b-35e3-4e40-b282-4baa343bc3bc">
      <Terms xmlns="http://schemas.microsoft.com/office/infopath/2007/PartnerControls"/>
    </lcf76f155ced4ddcb4097134ff3c332f>
    <_ip_UnifiedCompliancePolicyProperties xmlns="http://schemas.microsoft.com/sharepoint/v3" xsi:nil="true"/>
    <TaxCatchAll xmlns="2a0342cf-57d7-47d6-b188-dab1e1632426" xsi:nil="true"/>
  </documentManagement>
</p:properties>
</file>

<file path=customXml/itemProps1.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2.xml><?xml version="1.0" encoding="utf-8"?>
<ds:datastoreItem xmlns:ds="http://schemas.openxmlformats.org/officeDocument/2006/customXml" ds:itemID="{AE8B277B-4EAE-407C-B69D-6308D90B2F96}">
  <ds:schemaRefs>
    <ds:schemaRef ds:uri="2a0342cf-57d7-47d6-b188-dab1e1632426"/>
    <ds:schemaRef ds:uri="894dbb2b-35e3-4e40-b282-4baa343bc3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B02CE9-C842-4364-B4B7-D0E6570675C7}">
  <ds:schemaRefs>
    <ds:schemaRef ds:uri="http://purl.org/dc/terms/"/>
    <ds:schemaRef ds:uri="894dbb2b-35e3-4e40-b282-4baa343bc3bc"/>
    <ds:schemaRef ds:uri="http://schemas.microsoft.com/office/2006/documentManagement/types"/>
    <ds:schemaRef ds:uri="2a0342cf-57d7-47d6-b188-dab1e1632426"/>
    <ds:schemaRef ds:uri="http://purl.org/dc/elements/1.1/"/>
    <ds:schemaRef ds:uri="http://schemas.microsoft.com/office/infopath/2007/PartnerControls"/>
    <ds:schemaRef ds:uri="http://purl.org/dc/dcmitype/"/>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WDFW_PowerPointTemplate</Template>
  <TotalTime>11305</TotalTime>
  <Words>2563</Words>
  <Application>Microsoft Office PowerPoint</Application>
  <PresentationFormat>Widescreen</PresentationFormat>
  <Paragraphs>549</Paragraphs>
  <Slides>28</Slides>
  <Notes>8</Notes>
  <HiddenSlides>6</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-apple-system</vt:lpstr>
      <vt:lpstr>Arial</vt:lpstr>
      <vt:lpstr>Calibri</vt:lpstr>
      <vt:lpstr>Ebrima</vt:lpstr>
      <vt:lpstr>Roboto Slab</vt:lpstr>
      <vt:lpstr>Rockwell</vt:lpstr>
      <vt:lpstr>Office Theme</vt:lpstr>
      <vt:lpstr>1_Office Theme</vt:lpstr>
      <vt:lpstr>PowerPoint Presentation</vt:lpstr>
      <vt:lpstr>Public Meeting Guidelines and Etiquette</vt:lpstr>
      <vt:lpstr>Puget Sound Recreational Breakout Discussion</vt:lpstr>
      <vt:lpstr>WDFW Team</vt:lpstr>
      <vt:lpstr>Agenda</vt:lpstr>
      <vt:lpstr>Puget Sound Chinook Forecast Comparisons – Summer / Fall</vt:lpstr>
      <vt:lpstr>Puget Sound Chinook Forecast Comparisons – Summer / Fall</vt:lpstr>
      <vt:lpstr>Puget Sound Coho Forecast Comparisons</vt:lpstr>
      <vt:lpstr>Puget Sound Coho Forecast Comparisons</vt:lpstr>
      <vt:lpstr>Key Takeaways - Chinook</vt:lpstr>
      <vt:lpstr>Key Takeaways - Coho</vt:lpstr>
      <vt:lpstr>Challenges in Salmon Management </vt:lpstr>
      <vt:lpstr>Stocks of Concern - Chinook</vt:lpstr>
      <vt:lpstr>Stocks of Concern - Coho</vt:lpstr>
      <vt:lpstr>NALF Runs</vt:lpstr>
      <vt:lpstr>NALF Runs - Chinook</vt:lpstr>
      <vt:lpstr>NALF Runs - Chinook</vt:lpstr>
      <vt:lpstr>NALF Runs - Coho</vt:lpstr>
      <vt:lpstr>NALF Runs - Coho</vt:lpstr>
      <vt:lpstr>2024 Recreational Considerations</vt:lpstr>
      <vt:lpstr>Challenges related to future recreational opportunity</vt:lpstr>
      <vt:lpstr>Citizen Science: Voluntary Trip Reports</vt:lpstr>
      <vt:lpstr>Preliminary 2024 Washington Salmon Season Meeting Schedule</vt:lpstr>
      <vt:lpstr>Preliminary 2024 Washington Salmon Season Meeting Schedule Cont.</vt:lpstr>
      <vt:lpstr>Public Comment</vt:lpstr>
      <vt:lpstr>Questions/Comments?</vt:lpstr>
      <vt:lpstr>Puget Sound Chinook Forecast Comparisons – Spring Stocks</vt:lpstr>
      <vt:lpstr>Puget Sound Chinook Forecast Comparisons – Spring Stocks</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Rice, Robert (DFW)</dc:creator>
  <cp:lastModifiedBy>Simonsen, Kirsten (DFW)</cp:lastModifiedBy>
  <cp:revision>2</cp:revision>
  <cp:lastPrinted>2019-02-14T22:06:05Z</cp:lastPrinted>
  <dcterms:created xsi:type="dcterms:W3CDTF">2021-02-24T18:36:11Z</dcterms:created>
  <dcterms:modified xsi:type="dcterms:W3CDTF">2024-03-01T18:06:36Z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0x0101004F3DD55CFCF0CD4AB964262FA2029D18</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y fmtid="{D5CDD505-2E9C-101B-9397-08002B2CF9AE}" pid="6" name="MSIP_Label_45011977-b912-4387-97a4-f4c94a801377_Enabled">
    <vt:lpwstr>true</vt:lpwstr>
  </property>
  <property fmtid="{D5CDD505-2E9C-101B-9397-08002B2CF9AE}" pid="7" name="MSIP_Label_45011977-b912-4387-97a4-f4c94a801377_SetDate">
    <vt:lpwstr>2022-02-25T21:59:37Z</vt:lpwstr>
  </property>
  <property fmtid="{D5CDD505-2E9C-101B-9397-08002B2CF9AE}" pid="8" name="MSIP_Label_45011977-b912-4387-97a4-f4c94a801377_Method">
    <vt:lpwstr>Standard</vt:lpwstr>
  </property>
  <property fmtid="{D5CDD505-2E9C-101B-9397-08002B2CF9AE}" pid="9" name="MSIP_Label_45011977-b912-4387-97a4-f4c94a801377_Name">
    <vt:lpwstr>Uncategorized Data</vt:lpwstr>
  </property>
  <property fmtid="{D5CDD505-2E9C-101B-9397-08002B2CF9AE}" pid="10" name="MSIP_Label_45011977-b912-4387-97a4-f4c94a801377_SiteId">
    <vt:lpwstr>11d0e217-264e-400a-8ba0-57dcc127d72d</vt:lpwstr>
  </property>
  <property fmtid="{D5CDD505-2E9C-101B-9397-08002B2CF9AE}" pid="11" name="MSIP_Label_45011977-b912-4387-97a4-f4c94a801377_ActionId">
    <vt:lpwstr>2e182a6a-38a2-49f9-86db-a65a8df0f21f</vt:lpwstr>
  </property>
  <property fmtid="{D5CDD505-2E9C-101B-9397-08002B2CF9AE}" pid="12" name="MSIP_Label_45011977-b912-4387-97a4-f4c94a801377_ContentBits">
    <vt:lpwstr>0</vt:lpwstr>
  </property>
  <property fmtid="{D5CDD505-2E9C-101B-9397-08002B2CF9AE}" pid="13" name="MediaServiceImageTags">
    <vt:lpwstr/>
  </property>
</Properties>
</file>