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93" r:id="rId5"/>
    <p:sldId id="288" r:id="rId6"/>
    <p:sldId id="302" r:id="rId7"/>
    <p:sldId id="290" r:id="rId8"/>
    <p:sldId id="294" r:id="rId9"/>
    <p:sldId id="304" r:id="rId10"/>
    <p:sldId id="296" r:id="rId11"/>
    <p:sldId id="297" r:id="rId12"/>
    <p:sldId id="298" r:id="rId13"/>
    <p:sldId id="299" r:id="rId14"/>
    <p:sldId id="300" r:id="rId15"/>
    <p:sldId id="301" r:id="rId16"/>
    <p:sldId id="305" r:id="rId17"/>
    <p:sldId id="285" r:id="rId18"/>
    <p:sldId id="306" r:id="rId19"/>
    <p:sldId id="256" r:id="rId20"/>
    <p:sldId id="263" r:id="rId21"/>
    <p:sldId id="257" r:id="rId22"/>
    <p:sldId id="258" r:id="rId23"/>
    <p:sldId id="259" r:id="rId24"/>
    <p:sldId id="260" r:id="rId25"/>
    <p:sldId id="307" r:id="rId26"/>
    <p:sldId id="273" r:id="rId27"/>
    <p:sldId id="309" r:id="rId28"/>
    <p:sldId id="308" r:id="rId29"/>
    <p:sldId id="313" r:id="rId30"/>
    <p:sldId id="310" r:id="rId31"/>
    <p:sldId id="311" r:id="rId32"/>
    <p:sldId id="314" r:id="rId33"/>
    <p:sldId id="31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5DC546-8455-400F-B668-6A6D43D28719}" v="48" dt="2023-03-24T19:07:08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6015" autoAdjust="0"/>
  </p:normalViewPr>
  <p:slideViewPr>
    <p:cSldViewPr snapToGrid="0">
      <p:cViewPr varScale="1">
        <p:scale>
          <a:sx n="107" d="100"/>
          <a:sy n="107" d="100"/>
        </p:scale>
        <p:origin x="672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10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ckenrod, Autumn M (DFW)" userId="32cb3083-a8a9-4483-a032-644cff855dc3" providerId="ADAL" clId="{A3BEB8B8-462E-4B5D-A7E7-826DBD3E9224}"/>
    <pc:docChg chg="addSld delSld modSld sldOrd">
      <pc:chgData name="Eckenrod, Autumn M (DFW)" userId="32cb3083-a8a9-4483-a032-644cff855dc3" providerId="ADAL" clId="{A3BEB8B8-462E-4B5D-A7E7-826DBD3E9224}" dt="2022-06-30T21:58:11.005" v="153" actId="20577"/>
      <pc:docMkLst>
        <pc:docMk/>
      </pc:docMkLst>
      <pc:sldChg chg="del">
        <pc:chgData name="Eckenrod, Autumn M (DFW)" userId="32cb3083-a8a9-4483-a032-644cff855dc3" providerId="ADAL" clId="{A3BEB8B8-462E-4B5D-A7E7-826DBD3E9224}" dt="2022-06-30T21:53:28.904" v="0" actId="47"/>
        <pc:sldMkLst>
          <pc:docMk/>
          <pc:sldMk cId="1396722506" sldId="264"/>
        </pc:sldMkLst>
      </pc:sldChg>
      <pc:sldChg chg="ord">
        <pc:chgData name="Eckenrod, Autumn M (DFW)" userId="32cb3083-a8a9-4483-a032-644cff855dc3" providerId="ADAL" clId="{A3BEB8B8-462E-4B5D-A7E7-826DBD3E9224}" dt="2022-06-30T21:53:43.011" v="3"/>
        <pc:sldMkLst>
          <pc:docMk/>
          <pc:sldMk cId="4191284160" sldId="278"/>
        </pc:sldMkLst>
      </pc:sldChg>
      <pc:sldChg chg="addSp modSp new mod">
        <pc:chgData name="Eckenrod, Autumn M (DFW)" userId="32cb3083-a8a9-4483-a032-644cff855dc3" providerId="ADAL" clId="{A3BEB8B8-462E-4B5D-A7E7-826DBD3E9224}" dt="2022-06-30T21:58:11.005" v="153" actId="20577"/>
        <pc:sldMkLst>
          <pc:docMk/>
          <pc:sldMk cId="842084897" sldId="285"/>
        </pc:sldMkLst>
        <pc:spChg chg="add mod">
          <ac:chgData name="Eckenrod, Autumn M (DFW)" userId="32cb3083-a8a9-4483-a032-644cff855dc3" providerId="ADAL" clId="{A3BEB8B8-462E-4B5D-A7E7-826DBD3E9224}" dt="2022-06-30T21:58:11.005" v="153" actId="20577"/>
          <ac:spMkLst>
            <pc:docMk/>
            <pc:sldMk cId="842084897" sldId="285"/>
            <ac:spMk id="4" creationId="{7E01DCCA-975C-2E20-C420-28B6DE3C9896}"/>
          </ac:spMkLst>
        </pc:spChg>
        <pc:picChg chg="add mod">
          <ac:chgData name="Eckenrod, Autumn M (DFW)" userId="32cb3083-a8a9-4483-a032-644cff855dc3" providerId="ADAL" clId="{A3BEB8B8-462E-4B5D-A7E7-826DBD3E9224}" dt="2022-06-30T21:55:30.197" v="44" actId="1076"/>
          <ac:picMkLst>
            <pc:docMk/>
            <pc:sldMk cId="842084897" sldId="285"/>
            <ac:picMk id="3" creationId="{63D42CA1-2691-D776-A559-6DAC7B4A2CA3}"/>
          </ac:picMkLst>
        </pc:picChg>
      </pc:sldChg>
    </pc:docChg>
  </pc:docChgLst>
  <pc:docChgLst>
    <pc:chgData name="Eckenrod, Autumn M (DFW)" userId="32cb3083-a8a9-4483-a032-644cff855dc3" providerId="ADAL" clId="{FF8B2CE4-3439-4759-BE3E-E471BD71B68B}"/>
    <pc:docChg chg="undo custSel addSld delSld modSld sldOrd addSection delSection">
      <pc:chgData name="Eckenrod, Autumn M (DFW)" userId="32cb3083-a8a9-4483-a032-644cff855dc3" providerId="ADAL" clId="{FF8B2CE4-3439-4759-BE3E-E471BD71B68B}" dt="2023-02-08T06:01:26.030" v="526"/>
      <pc:docMkLst>
        <pc:docMk/>
      </pc:docMkLst>
      <pc:sldChg chg="del">
        <pc:chgData name="Eckenrod, Autumn M (DFW)" userId="32cb3083-a8a9-4483-a032-644cff855dc3" providerId="ADAL" clId="{FF8B2CE4-3439-4759-BE3E-E471BD71B68B}" dt="2023-02-02T21:59:11.717" v="489" actId="47"/>
        <pc:sldMkLst>
          <pc:docMk/>
          <pc:sldMk cId="2749818048" sldId="277"/>
        </pc:sldMkLst>
      </pc:sldChg>
      <pc:sldChg chg="addSp delSp modSp new mod ord modClrScheme chgLayout">
        <pc:chgData name="Eckenrod, Autumn M (DFW)" userId="32cb3083-a8a9-4483-a032-644cff855dc3" providerId="ADAL" clId="{FF8B2CE4-3439-4759-BE3E-E471BD71B68B}" dt="2023-02-08T05:59:30.409" v="522" actId="20577"/>
        <pc:sldMkLst>
          <pc:docMk/>
          <pc:sldMk cId="3258901734" sldId="287"/>
        </pc:sldMkLst>
        <pc:spChg chg="add mod">
          <ac:chgData name="Eckenrod, Autumn M (DFW)" userId="32cb3083-a8a9-4483-a032-644cff855dc3" providerId="ADAL" clId="{FF8B2CE4-3439-4759-BE3E-E471BD71B68B}" dt="2023-02-08T05:59:30.409" v="522" actId="20577"/>
          <ac:spMkLst>
            <pc:docMk/>
            <pc:sldMk cId="3258901734" sldId="287"/>
            <ac:spMk id="2" creationId="{5733A33F-54EE-F20F-F235-39036441B857}"/>
          </ac:spMkLst>
        </pc:spChg>
        <pc:spChg chg="add del mod">
          <ac:chgData name="Eckenrod, Autumn M (DFW)" userId="32cb3083-a8a9-4483-a032-644cff855dc3" providerId="ADAL" clId="{FF8B2CE4-3439-4759-BE3E-E471BD71B68B}" dt="2023-01-17T17:18:19.358" v="31" actId="478"/>
          <ac:spMkLst>
            <pc:docMk/>
            <pc:sldMk cId="3258901734" sldId="287"/>
            <ac:spMk id="3" creationId="{101853DD-BCF9-2039-0397-B073554B31DA}"/>
          </ac:spMkLst>
        </pc:spChg>
      </pc:sldChg>
      <pc:sldChg chg="addSp delSp modSp new mod ord modAnim">
        <pc:chgData name="Eckenrod, Autumn M (DFW)" userId="32cb3083-a8a9-4483-a032-644cff855dc3" providerId="ADAL" clId="{FF8B2CE4-3439-4759-BE3E-E471BD71B68B}" dt="2023-02-08T06:01:19.170" v="524"/>
        <pc:sldMkLst>
          <pc:docMk/>
          <pc:sldMk cId="4081060502" sldId="288"/>
        </pc:sldMkLst>
        <pc:picChg chg="add del mod">
          <ac:chgData name="Eckenrod, Autumn M (DFW)" userId="32cb3083-a8a9-4483-a032-644cff855dc3" providerId="ADAL" clId="{FF8B2CE4-3439-4759-BE3E-E471BD71B68B}" dt="2023-01-18T03:56:38.290" v="99" actId="478"/>
          <ac:picMkLst>
            <pc:docMk/>
            <pc:sldMk cId="4081060502" sldId="288"/>
            <ac:picMk id="2" creationId="{C94AFB1D-989D-276B-7988-D451FC80A49A}"/>
          </ac:picMkLst>
        </pc:picChg>
        <pc:picChg chg="add mod">
          <ac:chgData name="Eckenrod, Autumn M (DFW)" userId="32cb3083-a8a9-4483-a032-644cff855dc3" providerId="ADAL" clId="{FF8B2CE4-3439-4759-BE3E-E471BD71B68B}" dt="2023-01-18T03:56:43.999" v="100"/>
          <ac:picMkLst>
            <pc:docMk/>
            <pc:sldMk cId="4081060502" sldId="288"/>
            <ac:picMk id="3" creationId="{5FFDDC52-C738-9FB3-B1EE-2103752C793D}"/>
          </ac:picMkLst>
        </pc:picChg>
      </pc:sldChg>
      <pc:sldChg chg="addSp delSp modSp new mod">
        <pc:chgData name="Eckenrod, Autumn M (DFW)" userId="32cb3083-a8a9-4483-a032-644cff855dc3" providerId="ADAL" clId="{FF8B2CE4-3439-4759-BE3E-E471BD71B68B}" dt="2023-01-18T03:19:08.687" v="82" actId="1076"/>
        <pc:sldMkLst>
          <pc:docMk/>
          <pc:sldMk cId="792822990" sldId="289"/>
        </pc:sldMkLst>
        <pc:picChg chg="add mod">
          <ac:chgData name="Eckenrod, Autumn M (DFW)" userId="32cb3083-a8a9-4483-a032-644cff855dc3" providerId="ADAL" clId="{FF8B2CE4-3439-4759-BE3E-E471BD71B68B}" dt="2023-01-18T03:18:58.248" v="77" actId="1076"/>
          <ac:picMkLst>
            <pc:docMk/>
            <pc:sldMk cId="792822990" sldId="289"/>
            <ac:picMk id="2" creationId="{7E5BB721-7975-7295-6C40-37E3E7833ECA}"/>
          </ac:picMkLst>
        </pc:picChg>
        <pc:picChg chg="add del mod">
          <ac:chgData name="Eckenrod, Autumn M (DFW)" userId="32cb3083-a8a9-4483-a032-644cff855dc3" providerId="ADAL" clId="{FF8B2CE4-3439-4759-BE3E-E471BD71B68B}" dt="2023-01-18T03:17:52.675" v="68" actId="478"/>
          <ac:picMkLst>
            <pc:docMk/>
            <pc:sldMk cId="792822990" sldId="289"/>
            <ac:picMk id="3" creationId="{2A813C79-1E05-A7D2-C7D5-FD638878CEA8}"/>
          </ac:picMkLst>
        </pc:picChg>
        <pc:picChg chg="add mod">
          <ac:chgData name="Eckenrod, Autumn M (DFW)" userId="32cb3083-a8a9-4483-a032-644cff855dc3" providerId="ADAL" clId="{FF8B2CE4-3439-4759-BE3E-E471BD71B68B}" dt="2023-01-18T03:19:08.687" v="82" actId="1076"/>
          <ac:picMkLst>
            <pc:docMk/>
            <pc:sldMk cId="792822990" sldId="289"/>
            <ac:picMk id="4" creationId="{C22A1328-B963-E185-C1FE-C5265E5B2AE4}"/>
          </ac:picMkLst>
        </pc:picChg>
      </pc:sldChg>
      <pc:sldChg chg="addSp delSp modSp new mod ord modAnim chgLayout">
        <pc:chgData name="Eckenrod, Autumn M (DFW)" userId="32cb3083-a8a9-4483-a032-644cff855dc3" providerId="ADAL" clId="{FF8B2CE4-3439-4759-BE3E-E471BD71B68B}" dt="2023-01-19T16:44:14.352" v="392" actId="1076"/>
        <pc:sldMkLst>
          <pc:docMk/>
          <pc:sldMk cId="3153906230" sldId="290"/>
        </pc:sldMkLst>
        <pc:spChg chg="add del mod">
          <ac:chgData name="Eckenrod, Autumn M (DFW)" userId="32cb3083-a8a9-4483-a032-644cff855dc3" providerId="ADAL" clId="{FF8B2CE4-3439-4759-BE3E-E471BD71B68B}" dt="2023-01-18T03:15:44.530" v="58" actId="478"/>
          <ac:spMkLst>
            <pc:docMk/>
            <pc:sldMk cId="3153906230" sldId="290"/>
            <ac:spMk id="6" creationId="{BD06FCEF-A23A-E5A9-10F1-297F689700E3}"/>
          </ac:spMkLst>
        </pc:spChg>
        <pc:picChg chg="add mod">
          <ac:chgData name="Eckenrod, Autumn M (DFW)" userId="32cb3083-a8a9-4483-a032-644cff855dc3" providerId="ADAL" clId="{FF8B2CE4-3439-4759-BE3E-E471BD71B68B}" dt="2023-01-18T03:11:40.273" v="54" actId="1076"/>
          <ac:picMkLst>
            <pc:docMk/>
            <pc:sldMk cId="3153906230" sldId="290"/>
            <ac:picMk id="2" creationId="{43D48546-2716-E1F9-6346-2D8B7AF55845}"/>
          </ac:picMkLst>
        </pc:picChg>
        <pc:picChg chg="add mod modCrop">
          <ac:chgData name="Eckenrod, Autumn M (DFW)" userId="32cb3083-a8a9-4483-a032-644cff855dc3" providerId="ADAL" clId="{FF8B2CE4-3439-4759-BE3E-E471BD71B68B}" dt="2023-01-18T03:16:36.080" v="62" actId="1076"/>
          <ac:picMkLst>
            <pc:docMk/>
            <pc:sldMk cId="3153906230" sldId="290"/>
            <ac:picMk id="4" creationId="{D65B0446-B005-6D8C-BE3F-E1CE482CACEA}"/>
          </ac:picMkLst>
        </pc:picChg>
        <pc:picChg chg="add mod">
          <ac:chgData name="Eckenrod, Autumn M (DFW)" userId="32cb3083-a8a9-4483-a032-644cff855dc3" providerId="ADAL" clId="{FF8B2CE4-3439-4759-BE3E-E471BD71B68B}" dt="2023-01-19T16:44:14.352" v="392" actId="1076"/>
          <ac:picMkLst>
            <pc:docMk/>
            <pc:sldMk cId="3153906230" sldId="290"/>
            <ac:picMk id="7" creationId="{E28B8555-BBFA-94CD-1339-64F6DB705DC9}"/>
          </ac:picMkLst>
        </pc:picChg>
        <pc:picChg chg="add mod">
          <ac:chgData name="Eckenrod, Autumn M (DFW)" userId="32cb3083-a8a9-4483-a032-644cff855dc3" providerId="ADAL" clId="{FF8B2CE4-3439-4759-BE3E-E471BD71B68B}" dt="2023-01-19T16:44:11.699" v="391" actId="1076"/>
          <ac:picMkLst>
            <pc:docMk/>
            <pc:sldMk cId="3153906230" sldId="290"/>
            <ac:picMk id="8" creationId="{31FBF7A6-724A-CDA2-ACA3-44432B81428B}"/>
          </ac:picMkLst>
        </pc:picChg>
      </pc:sldChg>
      <pc:sldChg chg="addSp modSp new mod">
        <pc:chgData name="Eckenrod, Autumn M (DFW)" userId="32cb3083-a8a9-4483-a032-644cff855dc3" providerId="ADAL" clId="{FF8B2CE4-3439-4759-BE3E-E471BD71B68B}" dt="2023-01-18T03:26:59.137" v="93" actId="1076"/>
        <pc:sldMkLst>
          <pc:docMk/>
          <pc:sldMk cId="1286614064" sldId="291"/>
        </pc:sldMkLst>
        <pc:picChg chg="add mod">
          <ac:chgData name="Eckenrod, Autumn M (DFW)" userId="32cb3083-a8a9-4483-a032-644cff855dc3" providerId="ADAL" clId="{FF8B2CE4-3439-4759-BE3E-E471BD71B68B}" dt="2023-01-18T03:20:29.832" v="85" actId="1076"/>
          <ac:picMkLst>
            <pc:docMk/>
            <pc:sldMk cId="1286614064" sldId="291"/>
            <ac:picMk id="2" creationId="{7C67C06F-049E-34F2-202E-02ABD425CDC6}"/>
          </ac:picMkLst>
        </pc:picChg>
        <pc:picChg chg="add mod modCrop">
          <ac:chgData name="Eckenrod, Autumn M (DFW)" userId="32cb3083-a8a9-4483-a032-644cff855dc3" providerId="ADAL" clId="{FF8B2CE4-3439-4759-BE3E-E471BD71B68B}" dt="2023-01-18T03:26:59.137" v="93" actId="1076"/>
          <ac:picMkLst>
            <pc:docMk/>
            <pc:sldMk cId="1286614064" sldId="291"/>
            <ac:picMk id="3" creationId="{758A62C0-93C9-30F6-C4F1-DC98C8AD391A}"/>
          </ac:picMkLst>
        </pc:picChg>
      </pc:sldChg>
      <pc:sldChg chg="addSp modSp new mod">
        <pc:chgData name="Eckenrod, Autumn M (DFW)" userId="32cb3083-a8a9-4483-a032-644cff855dc3" providerId="ADAL" clId="{FF8B2CE4-3439-4759-BE3E-E471BD71B68B}" dt="2023-01-18T04:00:57.927" v="111" actId="14100"/>
        <pc:sldMkLst>
          <pc:docMk/>
          <pc:sldMk cId="2136872452" sldId="292"/>
        </pc:sldMkLst>
        <pc:picChg chg="add mod">
          <ac:chgData name="Eckenrod, Autumn M (DFW)" userId="32cb3083-a8a9-4483-a032-644cff855dc3" providerId="ADAL" clId="{FF8B2CE4-3439-4759-BE3E-E471BD71B68B}" dt="2023-01-18T03:59:30.702" v="103" actId="1076"/>
          <ac:picMkLst>
            <pc:docMk/>
            <pc:sldMk cId="2136872452" sldId="292"/>
            <ac:picMk id="2" creationId="{40D2BD60-65C6-1B31-FB77-31E417FF136E}"/>
          </ac:picMkLst>
        </pc:picChg>
        <pc:picChg chg="add mod modCrop">
          <ac:chgData name="Eckenrod, Autumn M (DFW)" userId="32cb3083-a8a9-4483-a032-644cff855dc3" providerId="ADAL" clId="{FF8B2CE4-3439-4759-BE3E-E471BD71B68B}" dt="2023-01-18T04:00:57.927" v="111" actId="14100"/>
          <ac:picMkLst>
            <pc:docMk/>
            <pc:sldMk cId="2136872452" sldId="292"/>
            <ac:picMk id="3" creationId="{4D24684A-4BED-DBC6-3DC4-DC5911420437}"/>
          </ac:picMkLst>
        </pc:picChg>
      </pc:sldChg>
      <pc:sldChg chg="addSp modSp new mod ord modClrScheme chgLayout">
        <pc:chgData name="Eckenrod, Autumn M (DFW)" userId="32cb3083-a8a9-4483-a032-644cff855dc3" providerId="ADAL" clId="{FF8B2CE4-3439-4759-BE3E-E471BD71B68B}" dt="2023-02-08T06:01:26.030" v="526"/>
        <pc:sldMkLst>
          <pc:docMk/>
          <pc:sldMk cId="1936877650" sldId="293"/>
        </pc:sldMkLst>
        <pc:spChg chg="add mod">
          <ac:chgData name="Eckenrod, Autumn M (DFW)" userId="32cb3083-a8a9-4483-a032-644cff855dc3" providerId="ADAL" clId="{FF8B2CE4-3439-4759-BE3E-E471BD71B68B}" dt="2023-01-18T04:01:56.843" v="141" actId="122"/>
          <ac:spMkLst>
            <pc:docMk/>
            <pc:sldMk cId="1936877650" sldId="293"/>
            <ac:spMk id="2" creationId="{048C7C0E-2EAE-D86F-D6BD-C0F13F15A48A}"/>
          </ac:spMkLst>
        </pc:spChg>
        <pc:spChg chg="add mod">
          <ac:chgData name="Eckenrod, Autumn M (DFW)" userId="32cb3083-a8a9-4483-a032-644cff855dc3" providerId="ADAL" clId="{FF8B2CE4-3439-4759-BE3E-E471BD71B68B}" dt="2023-01-18T04:01:42.421" v="119" actId="700"/>
          <ac:spMkLst>
            <pc:docMk/>
            <pc:sldMk cId="1936877650" sldId="293"/>
            <ac:spMk id="3" creationId="{C3EBF4DF-1C57-F8EB-9152-FA1341B12A4A}"/>
          </ac:spMkLst>
        </pc:spChg>
      </pc:sldChg>
      <pc:sldChg chg="addSp modSp new mod modAnim">
        <pc:chgData name="Eckenrod, Autumn M (DFW)" userId="32cb3083-a8a9-4483-a032-644cff855dc3" providerId="ADAL" clId="{FF8B2CE4-3439-4759-BE3E-E471BD71B68B}" dt="2023-01-18T04:08:39.311" v="163" actId="1076"/>
        <pc:sldMkLst>
          <pc:docMk/>
          <pc:sldMk cId="211247673" sldId="294"/>
        </pc:sldMkLst>
        <pc:picChg chg="add mod modCrop">
          <ac:chgData name="Eckenrod, Autumn M (DFW)" userId="32cb3083-a8a9-4483-a032-644cff855dc3" providerId="ADAL" clId="{FF8B2CE4-3439-4759-BE3E-E471BD71B68B}" dt="2023-01-18T04:06:08.158" v="156" actId="1076"/>
          <ac:picMkLst>
            <pc:docMk/>
            <pc:sldMk cId="211247673" sldId="294"/>
            <ac:picMk id="2" creationId="{8CC9EB1B-1668-F2F2-1DC8-C51989ABEC7F}"/>
          </ac:picMkLst>
        </pc:picChg>
        <pc:picChg chg="add mod">
          <ac:chgData name="Eckenrod, Autumn M (DFW)" userId="32cb3083-a8a9-4483-a032-644cff855dc3" providerId="ADAL" clId="{FF8B2CE4-3439-4759-BE3E-E471BD71B68B}" dt="2023-01-18T04:03:34.096" v="147" actId="1076"/>
          <ac:picMkLst>
            <pc:docMk/>
            <pc:sldMk cId="211247673" sldId="294"/>
            <ac:picMk id="3" creationId="{B6051CC3-99C4-B680-0DAD-3AC5F55FA377}"/>
          </ac:picMkLst>
        </pc:picChg>
        <pc:picChg chg="add mod modCrop">
          <ac:chgData name="Eckenrod, Autumn M (DFW)" userId="32cb3083-a8a9-4483-a032-644cff855dc3" providerId="ADAL" clId="{FF8B2CE4-3439-4759-BE3E-E471BD71B68B}" dt="2023-01-18T04:06:06.657" v="155" actId="1076"/>
          <ac:picMkLst>
            <pc:docMk/>
            <pc:sldMk cId="211247673" sldId="294"/>
            <ac:picMk id="4" creationId="{0E691048-A6C3-6453-267C-114249B90DB1}"/>
          </ac:picMkLst>
        </pc:picChg>
        <pc:picChg chg="add mod">
          <ac:chgData name="Eckenrod, Autumn M (DFW)" userId="32cb3083-a8a9-4483-a032-644cff855dc3" providerId="ADAL" clId="{FF8B2CE4-3439-4759-BE3E-E471BD71B68B}" dt="2023-01-18T04:08:21.335" v="161" actId="1076"/>
          <ac:picMkLst>
            <pc:docMk/>
            <pc:sldMk cId="211247673" sldId="294"/>
            <ac:picMk id="5" creationId="{CAA8D799-CD82-AA53-2300-F446B984891E}"/>
          </ac:picMkLst>
        </pc:picChg>
        <pc:picChg chg="add mod">
          <ac:chgData name="Eckenrod, Autumn M (DFW)" userId="32cb3083-a8a9-4483-a032-644cff855dc3" providerId="ADAL" clId="{FF8B2CE4-3439-4759-BE3E-E471BD71B68B}" dt="2023-01-18T04:08:19.479" v="160" actId="1076"/>
          <ac:picMkLst>
            <pc:docMk/>
            <pc:sldMk cId="211247673" sldId="294"/>
            <ac:picMk id="6" creationId="{56360323-3DD4-BFE8-936F-D0941CCFB2E7}"/>
          </ac:picMkLst>
        </pc:picChg>
        <pc:picChg chg="add mod">
          <ac:chgData name="Eckenrod, Autumn M (DFW)" userId="32cb3083-a8a9-4483-a032-644cff855dc3" providerId="ADAL" clId="{FF8B2CE4-3439-4759-BE3E-E471BD71B68B}" dt="2023-01-18T04:08:39.311" v="163" actId="1076"/>
          <ac:picMkLst>
            <pc:docMk/>
            <pc:sldMk cId="211247673" sldId="294"/>
            <ac:picMk id="7" creationId="{38E95D22-7A45-1D53-2283-768DFBF89CB3}"/>
          </ac:picMkLst>
        </pc:picChg>
      </pc:sldChg>
      <pc:sldChg chg="modSp new mod ord">
        <pc:chgData name="Eckenrod, Autumn M (DFW)" userId="32cb3083-a8a9-4483-a032-644cff855dc3" providerId="ADAL" clId="{FF8B2CE4-3439-4759-BE3E-E471BD71B68B}" dt="2023-01-18T05:47:22.188" v="390" actId="1076"/>
        <pc:sldMkLst>
          <pc:docMk/>
          <pc:sldMk cId="767726354" sldId="295"/>
        </pc:sldMkLst>
        <pc:spChg chg="mod">
          <ac:chgData name="Eckenrod, Autumn M (DFW)" userId="32cb3083-a8a9-4483-a032-644cff855dc3" providerId="ADAL" clId="{FF8B2CE4-3439-4759-BE3E-E471BD71B68B}" dt="2023-01-18T05:47:13.371" v="387" actId="1076"/>
          <ac:spMkLst>
            <pc:docMk/>
            <pc:sldMk cId="767726354" sldId="295"/>
            <ac:spMk id="2" creationId="{6778D1D6-0D23-2CDE-1F9C-16E2E53A491B}"/>
          </ac:spMkLst>
        </pc:spChg>
        <pc:spChg chg="mod">
          <ac:chgData name="Eckenrod, Autumn M (DFW)" userId="32cb3083-a8a9-4483-a032-644cff855dc3" providerId="ADAL" clId="{FF8B2CE4-3439-4759-BE3E-E471BD71B68B}" dt="2023-01-18T05:47:22.188" v="390" actId="1076"/>
          <ac:spMkLst>
            <pc:docMk/>
            <pc:sldMk cId="767726354" sldId="295"/>
            <ac:spMk id="3" creationId="{9B432A2D-B60D-DD8D-8ABE-045B207AA884}"/>
          </ac:spMkLst>
        </pc:spChg>
      </pc:sldChg>
      <pc:sldChg chg="addSp delSp modSp new mod setBg setClrOvrMap">
        <pc:chgData name="Eckenrod, Autumn M (DFW)" userId="32cb3083-a8a9-4483-a032-644cff855dc3" providerId="ADAL" clId="{FF8B2CE4-3439-4759-BE3E-E471BD71B68B}" dt="2023-01-18T05:36:00.120" v="287" actId="26606"/>
        <pc:sldMkLst>
          <pc:docMk/>
          <pc:sldMk cId="1023027492" sldId="296"/>
        </pc:sldMkLst>
        <pc:spChg chg="mod ord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2" creationId="{A12AFE9B-2872-A387-FFC8-DEDCD9A31ED9}"/>
          </ac:spMkLst>
        </pc:spChg>
        <pc:spChg chg="del">
          <ac:chgData name="Eckenrod, Autumn M (DFW)" userId="32cb3083-a8a9-4483-a032-644cff855dc3" providerId="ADAL" clId="{FF8B2CE4-3439-4759-BE3E-E471BD71B68B}" dt="2023-01-18T05:34:01.150" v="254" actId="478"/>
          <ac:spMkLst>
            <pc:docMk/>
            <pc:sldMk cId="1023027492" sldId="296"/>
            <ac:spMk id="3" creationId="{9DA4900F-F565-59A2-35DD-C707D5F3DFD6}"/>
          </ac:spMkLst>
        </pc:spChg>
        <pc:spChg chg="add del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10" creationId="{0671A8AE-40A1-4631-A6B8-581AFF065482}"/>
          </ac:spMkLst>
        </pc:spChg>
        <pc:spChg chg="add del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12" creationId="{AB58EF07-17C2-48CF-ABB0-EEF1F17CB8F0}"/>
          </ac:spMkLst>
        </pc:spChg>
        <pc:spChg chg="add del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14" creationId="{AF2F604E-43BE-4DC3-B983-E071523364F8}"/>
          </ac:spMkLst>
        </pc:spChg>
        <pc:spChg chg="add del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16" creationId="{08C9B587-E65E-4B52-B37C-ABEBB6E87928}"/>
          </ac:spMkLst>
        </pc:spChg>
        <pc:spChg chg="add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21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36:00.120" v="287" actId="26606"/>
          <ac:spMkLst>
            <pc:docMk/>
            <pc:sldMk cId="1023027492" sldId="296"/>
            <ac:spMk id="23" creationId="{240E5BD2-4019-4012-A1AA-628900E659E9}"/>
          </ac:spMkLst>
        </pc:spChg>
        <pc:picChg chg="add del mod">
          <ac:chgData name="Eckenrod, Autumn M (DFW)" userId="32cb3083-a8a9-4483-a032-644cff855dc3" providerId="ADAL" clId="{FF8B2CE4-3439-4759-BE3E-E471BD71B68B}" dt="2023-01-18T05:33:20.526" v="252" actId="478"/>
          <ac:picMkLst>
            <pc:docMk/>
            <pc:sldMk cId="1023027492" sldId="296"/>
            <ac:picMk id="4" creationId="{C4D47963-E46A-A5AA-87CB-B56B72A50665}"/>
          </ac:picMkLst>
        </pc:picChg>
        <pc:picChg chg="add mod">
          <ac:chgData name="Eckenrod, Autumn M (DFW)" userId="32cb3083-a8a9-4483-a032-644cff855dc3" providerId="ADAL" clId="{FF8B2CE4-3439-4759-BE3E-E471BD71B68B}" dt="2023-01-18T05:36:00.120" v="287" actId="26606"/>
          <ac:picMkLst>
            <pc:docMk/>
            <pc:sldMk cId="1023027492" sldId="296"/>
            <ac:picMk id="5" creationId="{F243C50F-569B-A1A1-02D9-03947EF40930}"/>
          </ac:picMkLst>
        </pc:picChg>
      </pc:sldChg>
      <pc:sldChg chg="addSp delSp modSp new mod setBg setClrOvrMap">
        <pc:chgData name="Eckenrod, Autumn M (DFW)" userId="32cb3083-a8a9-4483-a032-644cff855dc3" providerId="ADAL" clId="{FF8B2CE4-3439-4759-BE3E-E471BD71B68B}" dt="2023-01-18T05:35:52.155" v="286" actId="26606"/>
        <pc:sldMkLst>
          <pc:docMk/>
          <pc:sldMk cId="133655974" sldId="297"/>
        </pc:sldMkLst>
        <pc:spChg chg="mod ord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2" creationId="{02A762BC-0FCD-0857-CE05-475F7489EEAE}"/>
          </ac:spMkLst>
        </pc:spChg>
        <pc:spChg chg="del">
          <ac:chgData name="Eckenrod, Autumn M (DFW)" userId="32cb3083-a8a9-4483-a032-644cff855dc3" providerId="ADAL" clId="{FF8B2CE4-3439-4759-BE3E-E471BD71B68B}" dt="2023-01-18T05:34:51.389" v="281" actId="478"/>
          <ac:spMkLst>
            <pc:docMk/>
            <pc:sldMk cId="133655974" sldId="297"/>
            <ac:spMk id="3" creationId="{C3B6092B-CCDF-AB06-6DC8-EA1428B02D35}"/>
          </ac:spMkLst>
        </pc:spChg>
        <pc:spChg chg="add del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9" creationId="{0671A8AE-40A1-4631-A6B8-581AFF065482}"/>
          </ac:spMkLst>
        </pc:spChg>
        <pc:spChg chg="add del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11" creationId="{AB58EF07-17C2-48CF-ABB0-EEF1F17CB8F0}"/>
          </ac:spMkLst>
        </pc:spChg>
        <pc:spChg chg="add del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13" creationId="{AF2F604E-43BE-4DC3-B983-E071523364F8}"/>
          </ac:spMkLst>
        </pc:spChg>
        <pc:spChg chg="add del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15" creationId="{08C9B587-E65E-4B52-B37C-ABEBB6E87928}"/>
          </ac:spMkLst>
        </pc:spChg>
        <pc:spChg chg="add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20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35:52.155" v="286" actId="26606"/>
          <ac:spMkLst>
            <pc:docMk/>
            <pc:sldMk cId="133655974" sldId="297"/>
            <ac:spMk id="22" creationId="{240E5BD2-4019-4012-A1AA-628900E659E9}"/>
          </ac:spMkLst>
        </pc:spChg>
        <pc:picChg chg="add mod">
          <ac:chgData name="Eckenrod, Autumn M (DFW)" userId="32cb3083-a8a9-4483-a032-644cff855dc3" providerId="ADAL" clId="{FF8B2CE4-3439-4759-BE3E-E471BD71B68B}" dt="2023-01-18T05:35:52.155" v="286" actId="26606"/>
          <ac:picMkLst>
            <pc:docMk/>
            <pc:sldMk cId="133655974" sldId="297"/>
            <ac:picMk id="4" creationId="{31583029-CD30-2D48-5598-06309840A59F}"/>
          </ac:picMkLst>
        </pc:picChg>
      </pc:sldChg>
      <pc:sldChg chg="addSp delSp modSp new mod setBg setClrOvrMap">
        <pc:chgData name="Eckenrod, Autumn M (DFW)" userId="32cb3083-a8a9-4483-a032-644cff855dc3" providerId="ADAL" clId="{FF8B2CE4-3439-4759-BE3E-E471BD71B68B}" dt="2023-01-18T05:38:05.053" v="317" actId="20577"/>
        <pc:sldMkLst>
          <pc:docMk/>
          <pc:sldMk cId="1791523683" sldId="298"/>
        </pc:sldMkLst>
        <pc:spChg chg="mod">
          <ac:chgData name="Eckenrod, Autumn M (DFW)" userId="32cb3083-a8a9-4483-a032-644cff855dc3" providerId="ADAL" clId="{FF8B2CE4-3439-4759-BE3E-E471BD71B68B}" dt="2023-01-18T05:38:05.053" v="317" actId="20577"/>
          <ac:spMkLst>
            <pc:docMk/>
            <pc:sldMk cId="1791523683" sldId="298"/>
            <ac:spMk id="2" creationId="{297C7E2F-BF32-F210-49E8-711578D18BC5}"/>
          </ac:spMkLst>
        </pc:spChg>
        <pc:spChg chg="del mod">
          <ac:chgData name="Eckenrod, Autumn M (DFW)" userId="32cb3083-a8a9-4483-a032-644cff855dc3" providerId="ADAL" clId="{FF8B2CE4-3439-4759-BE3E-E471BD71B68B}" dt="2023-01-18T05:37:51.892" v="299" actId="478"/>
          <ac:spMkLst>
            <pc:docMk/>
            <pc:sldMk cId="1791523683" sldId="298"/>
            <ac:spMk id="3" creationId="{E5AAAE23-94B4-E2A9-CB5F-F231806B8CD7}"/>
          </ac:spMkLst>
        </pc:spChg>
        <pc:spChg chg="add">
          <ac:chgData name="Eckenrod, Autumn M (DFW)" userId="32cb3083-a8a9-4483-a032-644cff855dc3" providerId="ADAL" clId="{FF8B2CE4-3439-4759-BE3E-E471BD71B68B}" dt="2023-01-18T05:37:42.594" v="298" actId="26606"/>
          <ac:spMkLst>
            <pc:docMk/>
            <pc:sldMk cId="1791523683" sldId="298"/>
            <ac:spMk id="9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37:42.594" v="298" actId="26606"/>
          <ac:spMkLst>
            <pc:docMk/>
            <pc:sldMk cId="1791523683" sldId="298"/>
            <ac:spMk id="11" creationId="{240E5BD2-4019-4012-A1AA-628900E659E9}"/>
          </ac:spMkLst>
        </pc:spChg>
        <pc:picChg chg="add mod ord">
          <ac:chgData name="Eckenrod, Autumn M (DFW)" userId="32cb3083-a8a9-4483-a032-644cff855dc3" providerId="ADAL" clId="{FF8B2CE4-3439-4759-BE3E-E471BD71B68B}" dt="2023-01-18T05:37:42.594" v="298" actId="26606"/>
          <ac:picMkLst>
            <pc:docMk/>
            <pc:sldMk cId="1791523683" sldId="298"/>
            <ac:picMk id="4" creationId="{96019258-7272-98A1-DBF2-B93806AC957D}"/>
          </ac:picMkLst>
        </pc:picChg>
      </pc:sldChg>
      <pc:sldChg chg="addSp delSp modSp new mod setBg setClrOvrMap">
        <pc:chgData name="Eckenrod, Autumn M (DFW)" userId="32cb3083-a8a9-4483-a032-644cff855dc3" providerId="ADAL" clId="{FF8B2CE4-3439-4759-BE3E-E471BD71B68B}" dt="2023-01-18T05:46:26.246" v="382" actId="26606"/>
        <pc:sldMkLst>
          <pc:docMk/>
          <pc:sldMk cId="956628434" sldId="299"/>
        </pc:sldMkLst>
        <pc:spChg chg="mod">
          <ac:chgData name="Eckenrod, Autumn M (DFW)" userId="32cb3083-a8a9-4483-a032-644cff855dc3" providerId="ADAL" clId="{FF8B2CE4-3439-4759-BE3E-E471BD71B68B}" dt="2023-01-18T05:39:07.742" v="338" actId="20577"/>
          <ac:spMkLst>
            <pc:docMk/>
            <pc:sldMk cId="956628434" sldId="299"/>
            <ac:spMk id="2" creationId="{9B13424F-C315-48BC-3C62-0CFDDB42F9AA}"/>
          </ac:spMkLst>
        </pc:spChg>
        <pc:spChg chg="mod">
          <ac:chgData name="Eckenrod, Autumn M (DFW)" userId="32cb3083-a8a9-4483-a032-644cff855dc3" providerId="ADAL" clId="{FF8B2CE4-3439-4759-BE3E-E471BD71B68B}" dt="2023-01-18T05:39:02.448" v="321" actId="26606"/>
          <ac:spMkLst>
            <pc:docMk/>
            <pc:sldMk cId="956628434" sldId="299"/>
            <ac:spMk id="3" creationId="{6AD51B12-6DF4-4C08-0935-9B2C3D0FC4C4}"/>
          </ac:spMkLst>
        </pc:spChg>
        <pc:spChg chg="add del">
          <ac:chgData name="Eckenrod, Autumn M (DFW)" userId="32cb3083-a8a9-4483-a032-644cff855dc3" providerId="ADAL" clId="{FF8B2CE4-3439-4759-BE3E-E471BD71B68B}" dt="2023-01-18T05:46:26.246" v="382" actId="26606"/>
          <ac:spMkLst>
            <pc:docMk/>
            <pc:sldMk cId="956628434" sldId="299"/>
            <ac:spMk id="9" creationId="{D928DD85-BB99-450D-A702-2683E0296282}"/>
          </ac:spMkLst>
        </pc:spChg>
        <pc:spChg chg="add del">
          <ac:chgData name="Eckenrod, Autumn M (DFW)" userId="32cb3083-a8a9-4483-a032-644cff855dc3" providerId="ADAL" clId="{FF8B2CE4-3439-4759-BE3E-E471BD71B68B}" dt="2023-01-18T05:46:26.246" v="382" actId="26606"/>
          <ac:spMkLst>
            <pc:docMk/>
            <pc:sldMk cId="956628434" sldId="299"/>
            <ac:spMk id="11" creationId="{240E5BD2-4019-4012-A1AA-628900E659E9}"/>
          </ac:spMkLst>
        </pc:spChg>
        <pc:spChg chg="add">
          <ac:chgData name="Eckenrod, Autumn M (DFW)" userId="32cb3083-a8a9-4483-a032-644cff855dc3" providerId="ADAL" clId="{FF8B2CE4-3439-4759-BE3E-E471BD71B68B}" dt="2023-01-18T05:46:26.246" v="382" actId="26606"/>
          <ac:spMkLst>
            <pc:docMk/>
            <pc:sldMk cId="956628434" sldId="299"/>
            <ac:spMk id="16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46:26.246" v="382" actId="26606"/>
          <ac:spMkLst>
            <pc:docMk/>
            <pc:sldMk cId="956628434" sldId="299"/>
            <ac:spMk id="18" creationId="{240E5BD2-4019-4012-A1AA-628900E659E9}"/>
          </ac:spMkLst>
        </pc:spChg>
        <pc:picChg chg="add del mod ord">
          <ac:chgData name="Eckenrod, Autumn M (DFW)" userId="32cb3083-a8a9-4483-a032-644cff855dc3" providerId="ADAL" clId="{FF8B2CE4-3439-4759-BE3E-E471BD71B68B}" dt="2023-01-18T05:46:23.172" v="380" actId="478"/>
          <ac:picMkLst>
            <pc:docMk/>
            <pc:sldMk cId="956628434" sldId="299"/>
            <ac:picMk id="4" creationId="{510A378A-4246-F993-3541-D2848B94F5DD}"/>
          </ac:picMkLst>
        </pc:picChg>
        <pc:picChg chg="add mod ord">
          <ac:chgData name="Eckenrod, Autumn M (DFW)" userId="32cb3083-a8a9-4483-a032-644cff855dc3" providerId="ADAL" clId="{FF8B2CE4-3439-4759-BE3E-E471BD71B68B}" dt="2023-01-18T05:46:26.246" v="382" actId="26606"/>
          <ac:picMkLst>
            <pc:docMk/>
            <pc:sldMk cId="956628434" sldId="299"/>
            <ac:picMk id="5" creationId="{F7E26182-CFC0-596A-BF86-A7DA4FEEC97F}"/>
          </ac:picMkLst>
        </pc:picChg>
      </pc:sldChg>
      <pc:sldChg chg="addSp modSp new mod setBg setClrOvrMap">
        <pc:chgData name="Eckenrod, Autumn M (DFW)" userId="32cb3083-a8a9-4483-a032-644cff855dc3" providerId="ADAL" clId="{FF8B2CE4-3439-4759-BE3E-E471BD71B68B}" dt="2023-01-18T05:40:12.989" v="359" actId="20577"/>
        <pc:sldMkLst>
          <pc:docMk/>
          <pc:sldMk cId="3241246838" sldId="300"/>
        </pc:sldMkLst>
        <pc:spChg chg="mod">
          <ac:chgData name="Eckenrod, Autumn M (DFW)" userId="32cb3083-a8a9-4483-a032-644cff855dc3" providerId="ADAL" clId="{FF8B2CE4-3439-4759-BE3E-E471BD71B68B}" dt="2023-01-18T05:40:12.989" v="359" actId="20577"/>
          <ac:spMkLst>
            <pc:docMk/>
            <pc:sldMk cId="3241246838" sldId="300"/>
            <ac:spMk id="2" creationId="{5BD57889-6ADC-C716-1E90-937E64BED9C2}"/>
          </ac:spMkLst>
        </pc:spChg>
        <pc:spChg chg="mod">
          <ac:chgData name="Eckenrod, Autumn M (DFW)" userId="32cb3083-a8a9-4483-a032-644cff855dc3" providerId="ADAL" clId="{FF8B2CE4-3439-4759-BE3E-E471BD71B68B}" dt="2023-01-18T05:40:06.695" v="341" actId="26606"/>
          <ac:spMkLst>
            <pc:docMk/>
            <pc:sldMk cId="3241246838" sldId="300"/>
            <ac:spMk id="3" creationId="{3971037F-1904-A897-9816-6AC96FE7D5EA}"/>
          </ac:spMkLst>
        </pc:spChg>
        <pc:spChg chg="add">
          <ac:chgData name="Eckenrod, Autumn M (DFW)" userId="32cb3083-a8a9-4483-a032-644cff855dc3" providerId="ADAL" clId="{FF8B2CE4-3439-4759-BE3E-E471BD71B68B}" dt="2023-01-18T05:40:06.695" v="341" actId="26606"/>
          <ac:spMkLst>
            <pc:docMk/>
            <pc:sldMk cId="3241246838" sldId="300"/>
            <ac:spMk id="9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40:06.695" v="341" actId="26606"/>
          <ac:spMkLst>
            <pc:docMk/>
            <pc:sldMk cId="3241246838" sldId="300"/>
            <ac:spMk id="11" creationId="{240E5BD2-4019-4012-A1AA-628900E659E9}"/>
          </ac:spMkLst>
        </pc:spChg>
        <pc:picChg chg="add mod ord">
          <ac:chgData name="Eckenrod, Autumn M (DFW)" userId="32cb3083-a8a9-4483-a032-644cff855dc3" providerId="ADAL" clId="{FF8B2CE4-3439-4759-BE3E-E471BD71B68B}" dt="2023-01-18T05:40:06.695" v="341" actId="26606"/>
          <ac:picMkLst>
            <pc:docMk/>
            <pc:sldMk cId="3241246838" sldId="300"/>
            <ac:picMk id="4" creationId="{E5544418-06DC-3AE5-0426-BF4250AD08FE}"/>
          </ac:picMkLst>
        </pc:picChg>
      </pc:sldChg>
      <pc:sldChg chg="addSp delSp modSp new mod setBg setClrOvrMap">
        <pc:chgData name="Eckenrod, Autumn M (DFW)" userId="32cb3083-a8a9-4483-a032-644cff855dc3" providerId="ADAL" clId="{FF8B2CE4-3439-4759-BE3E-E471BD71B68B}" dt="2023-01-18T05:45:28.351" v="378" actId="27614"/>
        <pc:sldMkLst>
          <pc:docMk/>
          <pc:sldMk cId="3655123592" sldId="301"/>
        </pc:sldMkLst>
        <pc:spChg chg="mod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2" creationId="{98B349ED-6854-ADFA-73BF-4A369E9B9D70}"/>
          </ac:spMkLst>
        </pc:spChg>
        <pc:spChg chg="mod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3" creationId="{199278FD-C263-E4DD-1DE4-C199C81C205B}"/>
          </ac:spMkLst>
        </pc:spChg>
        <pc:spChg chg="add del">
          <ac:chgData name="Eckenrod, Autumn M (DFW)" userId="32cb3083-a8a9-4483-a032-644cff855dc3" providerId="ADAL" clId="{FF8B2CE4-3439-4759-BE3E-E471BD71B68B}" dt="2023-01-18T05:45:09.295" v="376" actId="26606"/>
          <ac:spMkLst>
            <pc:docMk/>
            <pc:sldMk cId="3655123592" sldId="301"/>
            <ac:spMk id="8" creationId="{DA3C47C2-33A2-44B2-BEAB-FEB679075C24}"/>
          </ac:spMkLst>
        </pc:spChg>
        <pc:spChg chg="add del">
          <ac:chgData name="Eckenrod, Autumn M (DFW)" userId="32cb3083-a8a9-4483-a032-644cff855dc3" providerId="ADAL" clId="{FF8B2CE4-3439-4759-BE3E-E471BD71B68B}" dt="2023-01-18T05:45:09.295" v="376" actId="26606"/>
          <ac:spMkLst>
            <pc:docMk/>
            <pc:sldMk cId="3655123592" sldId="301"/>
            <ac:spMk id="10" creationId="{AD182BA8-54AD-4D9F-8264-B0FA8BB47D7C}"/>
          </ac:spMkLst>
        </pc:spChg>
        <pc:spChg chg="add del">
          <ac:chgData name="Eckenrod, Autumn M (DFW)" userId="32cb3083-a8a9-4483-a032-644cff855dc3" providerId="ADAL" clId="{FF8B2CE4-3439-4759-BE3E-E471BD71B68B}" dt="2023-01-18T05:45:09.295" v="376" actId="26606"/>
          <ac:spMkLst>
            <pc:docMk/>
            <pc:sldMk cId="3655123592" sldId="301"/>
            <ac:spMk id="12" creationId="{4ED83379-0499-45E1-AB78-6AA230F96442}"/>
          </ac:spMkLst>
        </pc:spChg>
        <pc:spChg chg="add del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17" creationId="{0671A8AE-40A1-4631-A6B8-581AFF065482}"/>
          </ac:spMkLst>
        </pc:spChg>
        <pc:spChg chg="add del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19" creationId="{AB58EF07-17C2-48CF-ABB0-EEF1F17CB8F0}"/>
          </ac:spMkLst>
        </pc:spChg>
        <pc:spChg chg="add del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21" creationId="{AF2F604E-43BE-4DC3-B983-E071523364F8}"/>
          </ac:spMkLst>
        </pc:spChg>
        <pc:spChg chg="add del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23" creationId="{08C9B587-E65E-4B52-B37C-ABEBB6E87928}"/>
          </ac:spMkLst>
        </pc:spChg>
        <pc:spChg chg="add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28" creationId="{D928DD85-BB99-450D-A702-2683E0296282}"/>
          </ac:spMkLst>
        </pc:spChg>
        <pc:spChg chg="add">
          <ac:chgData name="Eckenrod, Autumn M (DFW)" userId="32cb3083-a8a9-4483-a032-644cff855dc3" providerId="ADAL" clId="{FF8B2CE4-3439-4759-BE3E-E471BD71B68B}" dt="2023-01-18T05:45:21.821" v="377" actId="26606"/>
          <ac:spMkLst>
            <pc:docMk/>
            <pc:sldMk cId="3655123592" sldId="301"/>
            <ac:spMk id="30" creationId="{240E5BD2-4019-4012-A1AA-628900E659E9}"/>
          </ac:spMkLst>
        </pc:spChg>
        <pc:picChg chg="add mod ord">
          <ac:chgData name="Eckenrod, Autumn M (DFW)" userId="32cb3083-a8a9-4483-a032-644cff855dc3" providerId="ADAL" clId="{FF8B2CE4-3439-4759-BE3E-E471BD71B68B}" dt="2023-01-18T05:45:28.351" v="378" actId="27614"/>
          <ac:picMkLst>
            <pc:docMk/>
            <pc:sldMk cId="3655123592" sldId="301"/>
            <ac:picMk id="4" creationId="{8A5D76EE-AB26-D586-6EAD-27B2B76CBCB6}"/>
          </ac:picMkLst>
        </pc:picChg>
      </pc:sldChg>
      <pc:sldChg chg="addSp modSp new del mod modClrScheme chgLayout">
        <pc:chgData name="Eckenrod, Autumn M (DFW)" userId="32cb3083-a8a9-4483-a032-644cff855dc3" providerId="ADAL" clId="{FF8B2CE4-3439-4759-BE3E-E471BD71B68B}" dt="2023-02-02T21:57:56.189" v="485" actId="47"/>
        <pc:sldMkLst>
          <pc:docMk/>
          <pc:sldMk cId="1192130392" sldId="302"/>
        </pc:sldMkLst>
        <pc:spChg chg="add mod">
          <ac:chgData name="Eckenrod, Autumn M (DFW)" userId="32cb3083-a8a9-4483-a032-644cff855dc3" providerId="ADAL" clId="{FF8B2CE4-3439-4759-BE3E-E471BD71B68B}" dt="2023-01-23T15:52:47.868" v="483" actId="20577"/>
          <ac:spMkLst>
            <pc:docMk/>
            <pc:sldMk cId="1192130392" sldId="302"/>
            <ac:spMk id="2" creationId="{0E3AAB48-29B3-91B2-B44C-A28EB93C4D40}"/>
          </ac:spMkLst>
        </pc:spChg>
        <pc:spChg chg="add mod">
          <ac:chgData name="Eckenrod, Autumn M (DFW)" userId="32cb3083-a8a9-4483-a032-644cff855dc3" providerId="ADAL" clId="{FF8B2CE4-3439-4759-BE3E-E471BD71B68B}" dt="2023-01-23T15:41:46.198" v="466" actId="207"/>
          <ac:spMkLst>
            <pc:docMk/>
            <pc:sldMk cId="1192130392" sldId="302"/>
            <ac:spMk id="3" creationId="{6AB93347-30FD-CE4C-9BA0-310BE1C0F3D9}"/>
          </ac:spMkLst>
        </pc:spChg>
      </pc:sldChg>
      <pc:sldChg chg="addSp delSp modSp new del mod modClrScheme chgLayout">
        <pc:chgData name="Eckenrod, Autumn M (DFW)" userId="32cb3083-a8a9-4483-a032-644cff855dc3" providerId="ADAL" clId="{FF8B2CE4-3439-4759-BE3E-E471BD71B68B}" dt="2023-02-02T21:57:58.590" v="486" actId="47"/>
        <pc:sldMkLst>
          <pc:docMk/>
          <pc:sldMk cId="2006949645" sldId="303"/>
        </pc:sldMkLst>
        <pc:spChg chg="add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2" creationId="{7F38DF6B-6671-0054-79BD-53B0FEDBCD4C}"/>
          </ac:spMkLst>
        </pc:spChg>
        <pc:spChg chg="add del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3" creationId="{FB76EAC0-BDF5-2580-62AF-B89E53707C53}"/>
          </ac:spMkLst>
        </pc:spChg>
        <pc:spChg chg="add del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4" creationId="{6C1209CC-7526-EBFD-D2B3-9A7B9EA5D508}"/>
          </ac:spMkLst>
        </pc:spChg>
        <pc:spChg chg="add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5" creationId="{6C3FF98B-C9BA-D767-359A-F584BB7F5A7D}"/>
          </ac:spMkLst>
        </pc:spChg>
        <pc:spChg chg="add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6" creationId="{AEA25B57-D927-B054-31D9-3DA5BAEF281B}"/>
          </ac:spMkLst>
        </pc:spChg>
        <pc:spChg chg="add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7" creationId="{9FE10058-68B1-EF5E-F15E-435B3354EE63}"/>
          </ac:spMkLst>
        </pc:spChg>
        <pc:spChg chg="add mod ord">
          <ac:chgData name="Eckenrod, Autumn M (DFW)" userId="32cb3083-a8a9-4483-a032-644cff855dc3" providerId="ADAL" clId="{FF8B2CE4-3439-4759-BE3E-E471BD71B68B}" dt="2023-01-23T15:53:12.436" v="484" actId="700"/>
          <ac:spMkLst>
            <pc:docMk/>
            <pc:sldMk cId="2006949645" sldId="303"/>
            <ac:spMk id="8" creationId="{8E92AB44-88C1-C686-1C3A-1228CE32BB20}"/>
          </ac:spMkLst>
        </pc:spChg>
      </pc:sldChg>
      <pc:sldChg chg="new del">
        <pc:chgData name="Eckenrod, Autumn M (DFW)" userId="32cb3083-a8a9-4483-a032-644cff855dc3" providerId="ADAL" clId="{FF8B2CE4-3439-4759-BE3E-E471BD71B68B}" dt="2023-02-02T21:58:00.488" v="487" actId="47"/>
        <pc:sldMkLst>
          <pc:docMk/>
          <pc:sldMk cId="2180196780" sldId="304"/>
        </pc:sldMkLst>
      </pc:sldChg>
      <pc:sldChg chg="new del">
        <pc:chgData name="Eckenrod, Autumn M (DFW)" userId="32cb3083-a8a9-4483-a032-644cff855dc3" providerId="ADAL" clId="{FF8B2CE4-3439-4759-BE3E-E471BD71B68B}" dt="2023-02-02T21:58:01.445" v="488" actId="47"/>
        <pc:sldMkLst>
          <pc:docMk/>
          <pc:sldMk cId="2958054447" sldId="305"/>
        </pc:sldMkLst>
      </pc:sldChg>
    </pc:docChg>
  </pc:docChgLst>
  <pc:docChgLst>
    <pc:chgData name="Eckenrod, Autumn M (DFW)" userId="32cb3083-a8a9-4483-a032-644cff855dc3" providerId="ADAL" clId="{FC0CE754-D56C-4AB9-89C1-3BF5784652D6}"/>
    <pc:docChg chg="custSel addSld modSld">
      <pc:chgData name="Eckenrod, Autumn M (DFW)" userId="32cb3083-a8a9-4483-a032-644cff855dc3" providerId="ADAL" clId="{FC0CE754-D56C-4AB9-89C1-3BF5784652D6}" dt="2022-11-22T21:08:33.825" v="13"/>
      <pc:docMkLst>
        <pc:docMk/>
      </pc:docMkLst>
      <pc:sldChg chg="modSp">
        <pc:chgData name="Eckenrod, Autumn M (DFW)" userId="32cb3083-a8a9-4483-a032-644cff855dc3" providerId="ADAL" clId="{FC0CE754-D56C-4AB9-89C1-3BF5784652D6}" dt="2022-11-22T16:24:03.604" v="3" actId="20577"/>
        <pc:sldMkLst>
          <pc:docMk/>
          <pc:sldMk cId="984611892" sldId="268"/>
        </pc:sldMkLst>
        <pc:spChg chg="mod">
          <ac:chgData name="Eckenrod, Autumn M (DFW)" userId="32cb3083-a8a9-4483-a032-644cff855dc3" providerId="ADAL" clId="{FC0CE754-D56C-4AB9-89C1-3BF5784652D6}" dt="2022-11-22T16:24:03.604" v="3" actId="20577"/>
          <ac:spMkLst>
            <pc:docMk/>
            <pc:sldMk cId="984611892" sldId="268"/>
            <ac:spMk id="3" creationId="{F0E01A69-56F7-46B1-9985-3E44727B31DA}"/>
          </ac:spMkLst>
        </pc:spChg>
      </pc:sldChg>
      <pc:sldChg chg="addSp delSp modSp mod modAnim">
        <pc:chgData name="Eckenrod, Autumn M (DFW)" userId="32cb3083-a8a9-4483-a032-644cff855dc3" providerId="ADAL" clId="{FC0CE754-D56C-4AB9-89C1-3BF5784652D6}" dt="2022-11-22T16:34:50.027" v="11" actId="1076"/>
        <pc:sldMkLst>
          <pc:docMk/>
          <pc:sldMk cId="1016381703" sldId="282"/>
        </pc:sldMkLst>
        <pc:spChg chg="del">
          <ac:chgData name="Eckenrod, Autumn M (DFW)" userId="32cb3083-a8a9-4483-a032-644cff855dc3" providerId="ADAL" clId="{FC0CE754-D56C-4AB9-89C1-3BF5784652D6}" dt="2022-11-22T16:30:17.281" v="6" actId="478"/>
          <ac:spMkLst>
            <pc:docMk/>
            <pc:sldMk cId="1016381703" sldId="282"/>
            <ac:spMk id="3" creationId="{9753EB4C-7619-450B-8C27-9718D291BEEB}"/>
          </ac:spMkLst>
        </pc:spChg>
        <pc:spChg chg="add del">
          <ac:chgData name="Eckenrod, Autumn M (DFW)" userId="32cb3083-a8a9-4483-a032-644cff855dc3" providerId="ADAL" clId="{FC0CE754-D56C-4AB9-89C1-3BF5784652D6}" dt="2022-11-22T16:30:14.449" v="5" actId="478"/>
          <ac:spMkLst>
            <pc:docMk/>
            <pc:sldMk cId="1016381703" sldId="282"/>
            <ac:spMk id="5" creationId="{4A9B196A-6E49-47BC-313A-5438BB47DF1C}"/>
          </ac:spMkLst>
        </pc:spChg>
        <pc:picChg chg="add mod">
          <ac:chgData name="Eckenrod, Autumn M (DFW)" userId="32cb3083-a8a9-4483-a032-644cff855dc3" providerId="ADAL" clId="{FC0CE754-D56C-4AB9-89C1-3BF5784652D6}" dt="2022-11-22T16:34:50.027" v="11" actId="1076"/>
          <ac:picMkLst>
            <pc:docMk/>
            <pc:sldMk cId="1016381703" sldId="282"/>
            <ac:picMk id="6" creationId="{79133178-BEE8-8772-C35E-A7EEE437B618}"/>
          </ac:picMkLst>
        </pc:picChg>
      </pc:sldChg>
      <pc:sldChg chg="addSp delSp modSp new modAnim">
        <pc:chgData name="Eckenrod, Autumn M (DFW)" userId="32cb3083-a8a9-4483-a032-644cff855dc3" providerId="ADAL" clId="{FC0CE754-D56C-4AB9-89C1-3BF5784652D6}" dt="2022-11-22T21:08:33.825" v="13"/>
        <pc:sldMkLst>
          <pc:docMk/>
          <pc:sldMk cId="1738154072" sldId="286"/>
        </pc:sldMkLst>
        <pc:spChg chg="del">
          <ac:chgData name="Eckenrod, Autumn M (DFW)" userId="32cb3083-a8a9-4483-a032-644cff855dc3" providerId="ADAL" clId="{FC0CE754-D56C-4AB9-89C1-3BF5784652D6}" dt="2022-11-22T21:08:33.825" v="13"/>
          <ac:spMkLst>
            <pc:docMk/>
            <pc:sldMk cId="1738154072" sldId="286"/>
            <ac:spMk id="3" creationId="{D9D16F67-43B1-06AE-8FEF-46EB5227F427}"/>
          </ac:spMkLst>
        </pc:spChg>
        <pc:picChg chg="add mod">
          <ac:chgData name="Eckenrod, Autumn M (DFW)" userId="32cb3083-a8a9-4483-a032-644cff855dc3" providerId="ADAL" clId="{FC0CE754-D56C-4AB9-89C1-3BF5784652D6}" dt="2022-11-22T21:08:33.825" v="13"/>
          <ac:picMkLst>
            <pc:docMk/>
            <pc:sldMk cId="1738154072" sldId="286"/>
            <ac:picMk id="4" creationId="{467B0FB6-2C11-D6CB-B6C7-DAF9EC02900C}"/>
          </ac:picMkLst>
        </pc:picChg>
      </pc:sldChg>
    </pc:docChg>
  </pc:docChgLst>
  <pc:docChgLst>
    <pc:chgData name="Eckenrod, Autumn M (DFW)" userId="32cb3083-a8a9-4483-a032-644cff855dc3" providerId="ADAL" clId="{BF62B700-24B4-4D88-92A2-E6DAA9BF3AF4}"/>
    <pc:docChg chg="undo custSel addSld delSld modSld sldOrd">
      <pc:chgData name="Eckenrod, Autumn M (DFW)" userId="32cb3083-a8a9-4483-a032-644cff855dc3" providerId="ADAL" clId="{BF62B700-24B4-4D88-92A2-E6DAA9BF3AF4}" dt="2022-03-24T16:13:33.825" v="2707" actId="120"/>
      <pc:docMkLst>
        <pc:docMk/>
      </pc:docMkLst>
      <pc:sldChg chg="modSp mod modNotesTx">
        <pc:chgData name="Eckenrod, Autumn M (DFW)" userId="32cb3083-a8a9-4483-a032-644cff855dc3" providerId="ADAL" clId="{BF62B700-24B4-4D88-92A2-E6DAA9BF3AF4}" dt="2022-03-24T16:09:12.587" v="2387" actId="20577"/>
        <pc:sldMkLst>
          <pc:docMk/>
          <pc:sldMk cId="3611775816" sldId="256"/>
        </pc:sldMkLst>
        <pc:spChg chg="mod">
          <ac:chgData name="Eckenrod, Autumn M (DFW)" userId="32cb3083-a8a9-4483-a032-644cff855dc3" providerId="ADAL" clId="{BF62B700-24B4-4D88-92A2-E6DAA9BF3AF4}" dt="2022-03-16T15:50:38.754" v="10" actId="1076"/>
          <ac:spMkLst>
            <pc:docMk/>
            <pc:sldMk cId="3611775816" sldId="256"/>
            <ac:spMk id="8" creationId="{976DBBED-2F09-4D6E-BCA7-8E150EC29DE2}"/>
          </ac:spMkLst>
        </pc:spChg>
      </pc:sldChg>
      <pc:sldChg chg="modSp mod">
        <pc:chgData name="Eckenrod, Autumn M (DFW)" userId="32cb3083-a8a9-4483-a032-644cff855dc3" providerId="ADAL" clId="{BF62B700-24B4-4D88-92A2-E6DAA9BF3AF4}" dt="2022-03-16T15:52:18" v="44" actId="20577"/>
        <pc:sldMkLst>
          <pc:docMk/>
          <pc:sldMk cId="4007974955" sldId="257"/>
        </pc:sldMkLst>
        <pc:spChg chg="mod">
          <ac:chgData name="Eckenrod, Autumn M (DFW)" userId="32cb3083-a8a9-4483-a032-644cff855dc3" providerId="ADAL" clId="{BF62B700-24B4-4D88-92A2-E6DAA9BF3AF4}" dt="2022-03-16T15:52:18" v="44" actId="20577"/>
          <ac:spMkLst>
            <pc:docMk/>
            <pc:sldMk cId="4007974955" sldId="257"/>
            <ac:spMk id="15" creationId="{A288511E-DCF7-46A2-991A-B37248EDD353}"/>
          </ac:spMkLst>
        </pc:spChg>
      </pc:sldChg>
      <pc:sldChg chg="addSp delSp modSp mod ord modNotesTx">
        <pc:chgData name="Eckenrod, Autumn M (DFW)" userId="32cb3083-a8a9-4483-a032-644cff855dc3" providerId="ADAL" clId="{BF62B700-24B4-4D88-92A2-E6DAA9BF3AF4}" dt="2022-03-24T16:09:35.699" v="2459" actId="478"/>
        <pc:sldMkLst>
          <pc:docMk/>
          <pc:sldMk cId="23379278" sldId="263"/>
        </pc:sldMkLst>
        <pc:spChg chg="add del mod">
          <ac:chgData name="Eckenrod, Autumn M (DFW)" userId="32cb3083-a8a9-4483-a032-644cff855dc3" providerId="ADAL" clId="{BF62B700-24B4-4D88-92A2-E6DAA9BF3AF4}" dt="2022-03-24T16:09:35.699" v="2459" actId="478"/>
          <ac:spMkLst>
            <pc:docMk/>
            <pc:sldMk cId="23379278" sldId="263"/>
            <ac:spMk id="3" creationId="{71B68760-E808-492E-BC97-1350003143C1}"/>
          </ac:spMkLst>
        </pc:spChg>
      </pc:sldChg>
      <pc:sldChg chg="modSp ord modNotesTx">
        <pc:chgData name="Eckenrod, Autumn M (DFW)" userId="32cb3083-a8a9-4483-a032-644cff855dc3" providerId="ADAL" clId="{BF62B700-24B4-4D88-92A2-E6DAA9BF3AF4}" dt="2022-03-22T19:05:28.085" v="2148" actId="20577"/>
        <pc:sldMkLst>
          <pc:docMk/>
          <pc:sldMk cId="1746404454" sldId="265"/>
        </pc:sldMkLst>
        <pc:spChg chg="mod">
          <ac:chgData name="Eckenrod, Autumn M (DFW)" userId="32cb3083-a8a9-4483-a032-644cff855dc3" providerId="ADAL" clId="{BF62B700-24B4-4D88-92A2-E6DAA9BF3AF4}" dt="2022-03-22T19:02:34.299" v="2051" actId="14100"/>
          <ac:spMkLst>
            <pc:docMk/>
            <pc:sldMk cId="1746404454" sldId="265"/>
            <ac:spMk id="4" creationId="{C9F43946-FCAC-4F39-AC59-A8DCA5616156}"/>
          </ac:spMkLst>
        </pc:spChg>
      </pc:sldChg>
      <pc:sldChg chg="modSp ord">
        <pc:chgData name="Eckenrod, Autumn M (DFW)" userId="32cb3083-a8a9-4483-a032-644cff855dc3" providerId="ADAL" clId="{BF62B700-24B4-4D88-92A2-E6DAA9BF3AF4}" dt="2022-03-24T16:13:33.825" v="2707" actId="120"/>
        <pc:sldMkLst>
          <pc:docMk/>
          <pc:sldMk cId="984611892" sldId="268"/>
        </pc:sldMkLst>
        <pc:spChg chg="mod">
          <ac:chgData name="Eckenrod, Autumn M (DFW)" userId="32cb3083-a8a9-4483-a032-644cff855dc3" providerId="ADAL" clId="{BF62B700-24B4-4D88-92A2-E6DAA9BF3AF4}" dt="2022-03-24T16:13:33.825" v="2707" actId="120"/>
          <ac:spMkLst>
            <pc:docMk/>
            <pc:sldMk cId="984611892" sldId="268"/>
            <ac:spMk id="3" creationId="{F0E01A69-56F7-46B1-9985-3E44727B31DA}"/>
          </ac:spMkLst>
        </pc:spChg>
      </pc:sldChg>
      <pc:sldChg chg="addSp modSp mod modAnim modNotesTx">
        <pc:chgData name="Eckenrod, Autumn M (DFW)" userId="32cb3083-a8a9-4483-a032-644cff855dc3" providerId="ADAL" clId="{BF62B700-24B4-4D88-92A2-E6DAA9BF3AF4}" dt="2022-03-24T16:11:38.174" v="2557"/>
        <pc:sldMkLst>
          <pc:docMk/>
          <pc:sldMk cId="2831518641" sldId="274"/>
        </pc:sldMkLst>
        <pc:spChg chg="mod">
          <ac:chgData name="Eckenrod, Autumn M (DFW)" userId="32cb3083-a8a9-4483-a032-644cff855dc3" providerId="ADAL" clId="{BF62B700-24B4-4D88-92A2-E6DAA9BF3AF4}" dt="2022-03-24T16:10:02.278" v="2467" actId="1076"/>
          <ac:spMkLst>
            <pc:docMk/>
            <pc:sldMk cId="2831518641" sldId="274"/>
            <ac:spMk id="4" creationId="{1B32BFFB-1CE5-4D69-8606-B5B6F97B15EF}"/>
          </ac:spMkLst>
        </pc:spChg>
        <pc:spChg chg="add mod">
          <ac:chgData name="Eckenrod, Autumn M (DFW)" userId="32cb3083-a8a9-4483-a032-644cff855dc3" providerId="ADAL" clId="{BF62B700-24B4-4D88-92A2-E6DAA9BF3AF4}" dt="2022-03-24T16:11:25.771" v="2555" actId="1076"/>
          <ac:spMkLst>
            <pc:docMk/>
            <pc:sldMk cId="2831518641" sldId="274"/>
            <ac:spMk id="6" creationId="{819DCC3C-61E7-450E-849C-97F68FB77200}"/>
          </ac:spMkLst>
        </pc:spChg>
      </pc:sldChg>
      <pc:sldChg chg="addSp delSp modSp mod modClrScheme chgLayout">
        <pc:chgData name="Eckenrod, Autumn M (DFW)" userId="32cb3083-a8a9-4483-a032-644cff855dc3" providerId="ADAL" clId="{BF62B700-24B4-4D88-92A2-E6DAA9BF3AF4}" dt="2022-03-21T21:26:43.990" v="1017" actId="20577"/>
        <pc:sldMkLst>
          <pc:docMk/>
          <pc:sldMk cId="1835487002" sldId="276"/>
        </pc:sldMkLst>
        <pc:spChg chg="del">
          <ac:chgData name="Eckenrod, Autumn M (DFW)" userId="32cb3083-a8a9-4483-a032-644cff855dc3" providerId="ADAL" clId="{BF62B700-24B4-4D88-92A2-E6DAA9BF3AF4}" dt="2022-03-21T20:31:49.097" v="81" actId="478"/>
          <ac:spMkLst>
            <pc:docMk/>
            <pc:sldMk cId="1835487002" sldId="276"/>
            <ac:spMk id="4" creationId="{C1591D97-7C0B-4303-B5B5-81B95812EF1E}"/>
          </ac:spMkLst>
        </pc:spChg>
        <pc:spChg chg="del">
          <ac:chgData name="Eckenrod, Autumn M (DFW)" userId="32cb3083-a8a9-4483-a032-644cff855dc3" providerId="ADAL" clId="{BF62B700-24B4-4D88-92A2-E6DAA9BF3AF4}" dt="2022-03-21T20:31:53.108" v="83" actId="478"/>
          <ac:spMkLst>
            <pc:docMk/>
            <pc:sldMk cId="1835487002" sldId="276"/>
            <ac:spMk id="5" creationId="{1DE890E6-9245-49BC-884F-97EE6F6B60CB}"/>
          </ac:spMkLst>
        </pc:spChg>
        <pc:spChg chg="del">
          <ac:chgData name="Eckenrod, Autumn M (DFW)" userId="32cb3083-a8a9-4483-a032-644cff855dc3" providerId="ADAL" clId="{BF62B700-24B4-4D88-92A2-E6DAA9BF3AF4}" dt="2022-03-21T20:31:50.572" v="82" actId="478"/>
          <ac:spMkLst>
            <pc:docMk/>
            <pc:sldMk cId="1835487002" sldId="276"/>
            <ac:spMk id="6" creationId="{D3E4BAAA-E3E0-4601-B803-2D3B95C231EC}"/>
          </ac:spMkLst>
        </pc:spChg>
        <pc:spChg chg="add mod ord">
          <ac:chgData name="Eckenrod, Autumn M (DFW)" userId="32cb3083-a8a9-4483-a032-644cff855dc3" providerId="ADAL" clId="{BF62B700-24B4-4D88-92A2-E6DAA9BF3AF4}" dt="2022-03-21T21:05:58.996" v="529" actId="20577"/>
          <ac:spMkLst>
            <pc:docMk/>
            <pc:sldMk cId="1835487002" sldId="276"/>
            <ac:spMk id="8" creationId="{13F8367B-9240-42C4-8AA3-34D1C8C674BB}"/>
          </ac:spMkLst>
        </pc:spChg>
        <pc:spChg chg="add del mod ord">
          <ac:chgData name="Eckenrod, Autumn M (DFW)" userId="32cb3083-a8a9-4483-a032-644cff855dc3" providerId="ADAL" clId="{BF62B700-24B4-4D88-92A2-E6DAA9BF3AF4}" dt="2022-03-21T20:32:49.132" v="89"/>
          <ac:spMkLst>
            <pc:docMk/>
            <pc:sldMk cId="1835487002" sldId="276"/>
            <ac:spMk id="9" creationId="{3F1BC139-22B3-4867-BE89-8B7B1EDE9DCC}"/>
          </ac:spMkLst>
        </pc:spChg>
        <pc:spChg chg="add mod">
          <ac:chgData name="Eckenrod, Autumn M (DFW)" userId="32cb3083-a8a9-4483-a032-644cff855dc3" providerId="ADAL" clId="{BF62B700-24B4-4D88-92A2-E6DAA9BF3AF4}" dt="2022-03-21T21:26:43.990" v="1017" actId="20577"/>
          <ac:spMkLst>
            <pc:docMk/>
            <pc:sldMk cId="1835487002" sldId="276"/>
            <ac:spMk id="11" creationId="{D3FA15E4-9C96-4601-942B-98D5202D0A57}"/>
          </ac:spMkLst>
        </pc:spChg>
        <pc:picChg chg="add del mod">
          <ac:chgData name="Eckenrod, Autumn M (DFW)" userId="32cb3083-a8a9-4483-a032-644cff855dc3" providerId="ADAL" clId="{BF62B700-24B4-4D88-92A2-E6DAA9BF3AF4}" dt="2022-03-21T20:32:43.063" v="88" actId="478"/>
          <ac:picMkLst>
            <pc:docMk/>
            <pc:sldMk cId="1835487002" sldId="276"/>
            <ac:picMk id="7" creationId="{8231CBB3-384B-49DB-8738-289AE55EBE3F}"/>
          </ac:picMkLst>
        </pc:picChg>
        <pc:picChg chg="add mod">
          <ac:chgData name="Eckenrod, Autumn M (DFW)" userId="32cb3083-a8a9-4483-a032-644cff855dc3" providerId="ADAL" clId="{BF62B700-24B4-4D88-92A2-E6DAA9BF3AF4}" dt="2022-03-21T20:41:07.018" v="176" actId="1076"/>
          <ac:picMkLst>
            <pc:docMk/>
            <pc:sldMk cId="1835487002" sldId="276"/>
            <ac:picMk id="10" creationId="{F4AC2F00-00CD-4340-9B4D-24D012E07778}"/>
          </ac:picMkLst>
        </pc:picChg>
      </pc:sldChg>
      <pc:sldChg chg="addSp delSp modSp new mod ord">
        <pc:chgData name="Eckenrod, Autumn M (DFW)" userId="32cb3083-a8a9-4483-a032-644cff855dc3" providerId="ADAL" clId="{BF62B700-24B4-4D88-92A2-E6DAA9BF3AF4}" dt="2022-03-16T18:02:36.485" v="77" actId="20577"/>
        <pc:sldMkLst>
          <pc:docMk/>
          <pc:sldMk cId="2749818048" sldId="277"/>
        </pc:sldMkLst>
        <pc:spChg chg="del">
          <ac:chgData name="Eckenrod, Autumn M (DFW)" userId="32cb3083-a8a9-4483-a032-644cff855dc3" providerId="ADAL" clId="{BF62B700-24B4-4D88-92A2-E6DAA9BF3AF4}" dt="2022-03-16T18:01:58.133" v="50" actId="478"/>
          <ac:spMkLst>
            <pc:docMk/>
            <pc:sldMk cId="2749818048" sldId="277"/>
            <ac:spMk id="2" creationId="{A58C25B1-DC06-4C82-95F5-09C7B6C143D4}"/>
          </ac:spMkLst>
        </pc:spChg>
        <pc:spChg chg="del">
          <ac:chgData name="Eckenrod, Autumn M (DFW)" userId="32cb3083-a8a9-4483-a032-644cff855dc3" providerId="ADAL" clId="{BF62B700-24B4-4D88-92A2-E6DAA9BF3AF4}" dt="2022-03-16T18:01:51.625" v="48"/>
          <ac:spMkLst>
            <pc:docMk/>
            <pc:sldMk cId="2749818048" sldId="277"/>
            <ac:spMk id="3" creationId="{D83BE255-8A44-4239-B27D-A37B43A7B491}"/>
          </ac:spMkLst>
        </pc:spChg>
        <pc:spChg chg="add mod">
          <ac:chgData name="Eckenrod, Autumn M (DFW)" userId="32cb3083-a8a9-4483-a032-644cff855dc3" providerId="ADAL" clId="{BF62B700-24B4-4D88-92A2-E6DAA9BF3AF4}" dt="2022-03-16T18:02:36.485" v="77" actId="20577"/>
          <ac:spMkLst>
            <pc:docMk/>
            <pc:sldMk cId="2749818048" sldId="277"/>
            <ac:spMk id="5" creationId="{09978799-7AD3-4ECA-8CD4-9F8A6235C042}"/>
          </ac:spMkLst>
        </pc:spChg>
        <pc:picChg chg="add mod">
          <ac:chgData name="Eckenrod, Autumn M (DFW)" userId="32cb3083-a8a9-4483-a032-644cff855dc3" providerId="ADAL" clId="{BF62B700-24B4-4D88-92A2-E6DAA9BF3AF4}" dt="2022-03-16T18:02:06.590" v="53" actId="1076"/>
          <ac:picMkLst>
            <pc:docMk/>
            <pc:sldMk cId="2749818048" sldId="277"/>
            <ac:picMk id="4" creationId="{9F52DB31-0C5F-4978-9A3F-72B1DF50E4EA}"/>
          </ac:picMkLst>
        </pc:picChg>
      </pc:sldChg>
      <pc:sldChg chg="addSp delSp modSp new mod modNotes">
        <pc:chgData name="Eckenrod, Autumn M (DFW)" userId="32cb3083-a8a9-4483-a032-644cff855dc3" providerId="ADAL" clId="{BF62B700-24B4-4D88-92A2-E6DAA9BF3AF4}" dt="2022-03-22T19:04:03.160" v="2065" actId="478"/>
        <pc:sldMkLst>
          <pc:docMk/>
          <pc:sldMk cId="4191284160" sldId="278"/>
        </pc:sldMkLst>
        <pc:spChg chg="del">
          <ac:chgData name="Eckenrod, Autumn M (DFW)" userId="32cb3083-a8a9-4483-a032-644cff855dc3" providerId="ADAL" clId="{BF62B700-24B4-4D88-92A2-E6DAA9BF3AF4}" dt="2022-03-16T18:59:12.752" v="79"/>
          <ac:spMkLst>
            <pc:docMk/>
            <pc:sldMk cId="4191284160" sldId="278"/>
            <ac:spMk id="2" creationId="{3F1B73CE-D300-4649-BE18-D8E1CD01DE32}"/>
          </ac:spMkLst>
        </pc:spChg>
        <pc:spChg chg="del">
          <ac:chgData name="Eckenrod, Autumn M (DFW)" userId="32cb3083-a8a9-4483-a032-644cff855dc3" providerId="ADAL" clId="{BF62B700-24B4-4D88-92A2-E6DAA9BF3AF4}" dt="2022-03-22T18:54:37.302" v="1772"/>
          <ac:spMkLst>
            <pc:docMk/>
            <pc:sldMk cId="4191284160" sldId="278"/>
            <ac:spMk id="3" creationId="{5DD2D4A6-F472-4D2C-9D9F-FCC85F9F78FD}"/>
          </ac:spMkLst>
        </pc:spChg>
        <pc:spChg chg="add mod">
          <ac:chgData name="Eckenrod, Autumn M (DFW)" userId="32cb3083-a8a9-4483-a032-644cff855dc3" providerId="ADAL" clId="{BF62B700-24B4-4D88-92A2-E6DAA9BF3AF4}" dt="2022-03-16T18:59:12.752" v="79"/>
          <ac:spMkLst>
            <pc:docMk/>
            <pc:sldMk cId="4191284160" sldId="278"/>
            <ac:spMk id="4" creationId="{54107783-5BD0-4F14-9DF1-8E22B193430A}"/>
          </ac:spMkLst>
        </pc:spChg>
        <pc:spChg chg="add del mod">
          <ac:chgData name="Eckenrod, Autumn M (DFW)" userId="32cb3083-a8a9-4483-a032-644cff855dc3" providerId="ADAL" clId="{BF62B700-24B4-4D88-92A2-E6DAA9BF3AF4}" dt="2022-03-22T18:55:17.030" v="1780" actId="478"/>
          <ac:spMkLst>
            <pc:docMk/>
            <pc:sldMk cId="4191284160" sldId="278"/>
            <ac:spMk id="8" creationId="{4E55BF07-2CA3-4AF1-B697-A9CE2A5F55B8}"/>
          </ac:spMkLst>
        </pc:spChg>
        <pc:spChg chg="add del mod">
          <ac:chgData name="Eckenrod, Autumn M (DFW)" userId="32cb3083-a8a9-4483-a032-644cff855dc3" providerId="ADAL" clId="{BF62B700-24B4-4D88-92A2-E6DAA9BF3AF4}" dt="2022-03-22T18:55:23.741" v="1785"/>
          <ac:spMkLst>
            <pc:docMk/>
            <pc:sldMk cId="4191284160" sldId="278"/>
            <ac:spMk id="10" creationId="{F02A4975-9F46-4F8A-8F50-8D3B25CEFA0A}"/>
          </ac:spMkLst>
        </pc:spChg>
        <pc:spChg chg="add del mod">
          <ac:chgData name="Eckenrod, Autumn M (DFW)" userId="32cb3083-a8a9-4483-a032-644cff855dc3" providerId="ADAL" clId="{BF62B700-24B4-4D88-92A2-E6DAA9BF3AF4}" dt="2022-03-22T19:04:03.160" v="2065" actId="478"/>
          <ac:spMkLst>
            <pc:docMk/>
            <pc:sldMk cId="4191284160" sldId="278"/>
            <ac:spMk id="12" creationId="{5CF9CB73-02FD-4B69-8AEC-2086B26B22A0}"/>
          </ac:spMkLst>
        </pc:spChg>
        <pc:picChg chg="add del mod">
          <ac:chgData name="Eckenrod, Autumn M (DFW)" userId="32cb3083-a8a9-4483-a032-644cff855dc3" providerId="ADAL" clId="{BF62B700-24B4-4D88-92A2-E6DAA9BF3AF4}" dt="2022-03-22T18:55:21.198" v="1784" actId="478"/>
          <ac:picMkLst>
            <pc:docMk/>
            <pc:sldMk cId="4191284160" sldId="278"/>
            <ac:picMk id="5" creationId="{9CEEF291-2657-43EC-8F81-F365C9285A1B}"/>
          </ac:picMkLst>
        </pc:picChg>
        <pc:picChg chg="add del mod">
          <ac:chgData name="Eckenrod, Autumn M (DFW)" userId="32cb3083-a8a9-4483-a032-644cff855dc3" providerId="ADAL" clId="{BF62B700-24B4-4D88-92A2-E6DAA9BF3AF4}" dt="2022-03-22T18:55:19.253" v="1782"/>
          <ac:picMkLst>
            <pc:docMk/>
            <pc:sldMk cId="4191284160" sldId="278"/>
            <ac:picMk id="6" creationId="{5F0ED250-8B7D-448C-A9C5-A6DAAE88ADFC}"/>
          </ac:picMkLst>
        </pc:picChg>
        <pc:picChg chg="add mod">
          <ac:chgData name="Eckenrod, Autumn M (DFW)" userId="32cb3083-a8a9-4483-a032-644cff855dc3" providerId="ADAL" clId="{BF62B700-24B4-4D88-92A2-E6DAA9BF3AF4}" dt="2022-03-22T18:55:29.982" v="1788" actId="1076"/>
          <ac:picMkLst>
            <pc:docMk/>
            <pc:sldMk cId="4191284160" sldId="278"/>
            <ac:picMk id="11" creationId="{26373D3A-AB1F-4DD6-A634-C58F8EF2C7A2}"/>
          </ac:picMkLst>
        </pc:picChg>
      </pc:sldChg>
      <pc:sldChg chg="addSp delSp modSp new mod ord modClrScheme chgLayout">
        <pc:chgData name="Eckenrod, Autumn M (DFW)" userId="32cb3083-a8a9-4483-a032-644cff855dc3" providerId="ADAL" clId="{BF62B700-24B4-4D88-92A2-E6DAA9BF3AF4}" dt="2022-03-21T21:27:07.918" v="1030" actId="255"/>
        <pc:sldMkLst>
          <pc:docMk/>
          <pc:sldMk cId="1954127523" sldId="279"/>
        </pc:sldMkLst>
        <pc:spChg chg="del mod ord">
          <ac:chgData name="Eckenrod, Autumn M (DFW)" userId="32cb3083-a8a9-4483-a032-644cff855dc3" providerId="ADAL" clId="{BF62B700-24B4-4D88-92A2-E6DAA9BF3AF4}" dt="2022-03-21T20:32:33.887" v="86" actId="700"/>
          <ac:spMkLst>
            <pc:docMk/>
            <pc:sldMk cId="1954127523" sldId="279"/>
            <ac:spMk id="2" creationId="{2F0F58F2-393F-46EA-810A-6505A29A7DBE}"/>
          </ac:spMkLst>
        </pc:spChg>
        <pc:spChg chg="del mod ord">
          <ac:chgData name="Eckenrod, Autumn M (DFW)" userId="32cb3083-a8a9-4483-a032-644cff855dc3" providerId="ADAL" clId="{BF62B700-24B4-4D88-92A2-E6DAA9BF3AF4}" dt="2022-03-21T20:32:33.887" v="86" actId="700"/>
          <ac:spMkLst>
            <pc:docMk/>
            <pc:sldMk cId="1954127523" sldId="279"/>
            <ac:spMk id="3" creationId="{FCF486C1-D1B3-407C-82D3-609C60B1AA63}"/>
          </ac:spMkLst>
        </pc:spChg>
        <pc:spChg chg="del">
          <ac:chgData name="Eckenrod, Autumn M (DFW)" userId="32cb3083-a8a9-4483-a032-644cff855dc3" providerId="ADAL" clId="{BF62B700-24B4-4D88-92A2-E6DAA9BF3AF4}" dt="2022-03-21T20:32:33.887" v="86" actId="700"/>
          <ac:spMkLst>
            <pc:docMk/>
            <pc:sldMk cId="1954127523" sldId="279"/>
            <ac:spMk id="4" creationId="{450AC7C6-403B-4832-887E-34C938530C22}"/>
          </ac:spMkLst>
        </pc:spChg>
        <pc:spChg chg="add mod ord">
          <ac:chgData name="Eckenrod, Autumn M (DFW)" userId="32cb3083-a8a9-4483-a032-644cff855dc3" providerId="ADAL" clId="{BF62B700-24B4-4D88-92A2-E6DAA9BF3AF4}" dt="2022-03-21T21:05:52.488" v="524" actId="20577"/>
          <ac:spMkLst>
            <pc:docMk/>
            <pc:sldMk cId="1954127523" sldId="279"/>
            <ac:spMk id="5" creationId="{CF4E1D4B-B643-462D-856D-F4D8021C555A}"/>
          </ac:spMkLst>
        </pc:spChg>
        <pc:spChg chg="add del mod ord">
          <ac:chgData name="Eckenrod, Autumn M (DFW)" userId="32cb3083-a8a9-4483-a032-644cff855dc3" providerId="ADAL" clId="{BF62B700-24B4-4D88-92A2-E6DAA9BF3AF4}" dt="2022-03-21T20:36:57.759" v="135"/>
          <ac:spMkLst>
            <pc:docMk/>
            <pc:sldMk cId="1954127523" sldId="279"/>
            <ac:spMk id="6" creationId="{68DC4B87-3203-4BDD-BF51-586DADA1A72B}"/>
          </ac:spMkLst>
        </pc:spChg>
        <pc:spChg chg="add del mod ord">
          <ac:chgData name="Eckenrod, Autumn M (DFW)" userId="32cb3083-a8a9-4483-a032-644cff855dc3" providerId="ADAL" clId="{BF62B700-24B4-4D88-92A2-E6DAA9BF3AF4}" dt="2022-03-21T20:54:49.911" v="198" actId="700"/>
          <ac:spMkLst>
            <pc:docMk/>
            <pc:sldMk cId="1954127523" sldId="279"/>
            <ac:spMk id="8" creationId="{06240B9A-4F3D-4C90-A8DE-14A6610CF7A6}"/>
          </ac:spMkLst>
        </pc:spChg>
        <pc:spChg chg="add del mod">
          <ac:chgData name="Eckenrod, Autumn M (DFW)" userId="32cb3083-a8a9-4483-a032-644cff855dc3" providerId="ADAL" clId="{BF62B700-24B4-4D88-92A2-E6DAA9BF3AF4}" dt="2022-03-21T20:55:46.693" v="207" actId="478"/>
          <ac:spMkLst>
            <pc:docMk/>
            <pc:sldMk cId="1954127523" sldId="279"/>
            <ac:spMk id="9" creationId="{E0172F93-E5FD-41BC-9A32-9594BD671D07}"/>
          </ac:spMkLst>
        </pc:spChg>
        <pc:spChg chg="add mod">
          <ac:chgData name="Eckenrod, Autumn M (DFW)" userId="32cb3083-a8a9-4483-a032-644cff855dc3" providerId="ADAL" clId="{BF62B700-24B4-4D88-92A2-E6DAA9BF3AF4}" dt="2022-03-21T20:56:47.891" v="261" actId="14100"/>
          <ac:spMkLst>
            <pc:docMk/>
            <pc:sldMk cId="1954127523" sldId="279"/>
            <ac:spMk id="10" creationId="{C6566701-31BF-4E46-B7DC-8D12BD8D890F}"/>
          </ac:spMkLst>
        </pc:spChg>
        <pc:spChg chg="add mod">
          <ac:chgData name="Eckenrod, Autumn M (DFW)" userId="32cb3083-a8a9-4483-a032-644cff855dc3" providerId="ADAL" clId="{BF62B700-24B4-4D88-92A2-E6DAA9BF3AF4}" dt="2022-03-21T21:27:07.918" v="1030" actId="255"/>
          <ac:spMkLst>
            <pc:docMk/>
            <pc:sldMk cId="1954127523" sldId="279"/>
            <ac:spMk id="11" creationId="{27F5AB68-83E7-4269-BF78-4E9A6742E473}"/>
          </ac:spMkLst>
        </pc:spChg>
        <pc:picChg chg="add mod ord">
          <ac:chgData name="Eckenrod, Autumn M (DFW)" userId="32cb3083-a8a9-4483-a032-644cff855dc3" providerId="ADAL" clId="{BF62B700-24B4-4D88-92A2-E6DAA9BF3AF4}" dt="2022-03-21T20:54:49.911" v="198" actId="700"/>
          <ac:picMkLst>
            <pc:docMk/>
            <pc:sldMk cId="1954127523" sldId="279"/>
            <ac:picMk id="7" creationId="{F5D88B98-4ED6-411F-B5D2-A4FCCCA218F6}"/>
          </ac:picMkLst>
        </pc:picChg>
      </pc:sldChg>
      <pc:sldChg chg="addSp delSp modSp new mod">
        <pc:chgData name="Eckenrod, Autumn M (DFW)" userId="32cb3083-a8a9-4483-a032-644cff855dc3" providerId="ADAL" clId="{BF62B700-24B4-4D88-92A2-E6DAA9BF3AF4}" dt="2022-03-21T21:47:42.249" v="1680" actId="20577"/>
        <pc:sldMkLst>
          <pc:docMk/>
          <pc:sldMk cId="660545362" sldId="280"/>
        </pc:sldMkLst>
        <pc:spChg chg="mod">
          <ac:chgData name="Eckenrod, Autumn M (DFW)" userId="32cb3083-a8a9-4483-a032-644cff855dc3" providerId="ADAL" clId="{BF62B700-24B4-4D88-92A2-E6DAA9BF3AF4}" dt="2022-03-21T21:06:09.413" v="550" actId="20577"/>
          <ac:spMkLst>
            <pc:docMk/>
            <pc:sldMk cId="660545362" sldId="280"/>
            <ac:spMk id="2" creationId="{A194AED0-4DE3-4449-B2E7-F46CDABF0BF8}"/>
          </ac:spMkLst>
        </pc:spChg>
        <pc:spChg chg="del">
          <ac:chgData name="Eckenrod, Autumn M (DFW)" userId="32cb3083-a8a9-4483-a032-644cff855dc3" providerId="ADAL" clId="{BF62B700-24B4-4D88-92A2-E6DAA9BF3AF4}" dt="2022-03-21T20:40:50.961" v="171"/>
          <ac:spMkLst>
            <pc:docMk/>
            <pc:sldMk cId="660545362" sldId="280"/>
            <ac:spMk id="3" creationId="{3B3750DC-9F50-48F9-A75E-6066B23D96CF}"/>
          </ac:spMkLst>
        </pc:spChg>
        <pc:spChg chg="add mod">
          <ac:chgData name="Eckenrod, Autumn M (DFW)" userId="32cb3083-a8a9-4483-a032-644cff855dc3" providerId="ADAL" clId="{BF62B700-24B4-4D88-92A2-E6DAA9BF3AF4}" dt="2022-03-21T21:47:42.249" v="1680" actId="20577"/>
          <ac:spMkLst>
            <pc:docMk/>
            <pc:sldMk cId="660545362" sldId="280"/>
            <ac:spMk id="5" creationId="{CA65C68F-890D-4290-AB8E-C84390C62714}"/>
          </ac:spMkLst>
        </pc:spChg>
        <pc:picChg chg="add mod">
          <ac:chgData name="Eckenrod, Autumn M (DFW)" userId="32cb3083-a8a9-4483-a032-644cff855dc3" providerId="ADAL" clId="{BF62B700-24B4-4D88-92A2-E6DAA9BF3AF4}" dt="2022-03-21T20:41:00.052" v="174" actId="1076"/>
          <ac:picMkLst>
            <pc:docMk/>
            <pc:sldMk cId="660545362" sldId="280"/>
            <ac:picMk id="4" creationId="{5554F2A2-79C8-47E3-8305-804D84FEE263}"/>
          </ac:picMkLst>
        </pc:picChg>
      </pc:sldChg>
      <pc:sldChg chg="addSp delSp modSp new mod">
        <pc:chgData name="Eckenrod, Autumn M (DFW)" userId="32cb3083-a8a9-4483-a032-644cff855dc3" providerId="ADAL" clId="{BF62B700-24B4-4D88-92A2-E6DAA9BF3AF4}" dt="2022-03-21T21:48:04.966" v="1754" actId="1076"/>
        <pc:sldMkLst>
          <pc:docMk/>
          <pc:sldMk cId="815756953" sldId="281"/>
        </pc:sldMkLst>
        <pc:spChg chg="mod">
          <ac:chgData name="Eckenrod, Autumn M (DFW)" userId="32cb3083-a8a9-4483-a032-644cff855dc3" providerId="ADAL" clId="{BF62B700-24B4-4D88-92A2-E6DAA9BF3AF4}" dt="2022-03-21T21:06:23.077" v="583" actId="20577"/>
          <ac:spMkLst>
            <pc:docMk/>
            <pc:sldMk cId="815756953" sldId="281"/>
            <ac:spMk id="2" creationId="{90D05C80-3D8E-4C46-8F2B-80E84B590EB2}"/>
          </ac:spMkLst>
        </pc:spChg>
        <pc:spChg chg="del">
          <ac:chgData name="Eckenrod, Autumn M (DFW)" userId="32cb3083-a8a9-4483-a032-644cff855dc3" providerId="ADAL" clId="{BF62B700-24B4-4D88-92A2-E6DAA9BF3AF4}" dt="2022-03-21T20:45:42.257" v="194"/>
          <ac:spMkLst>
            <pc:docMk/>
            <pc:sldMk cId="815756953" sldId="281"/>
            <ac:spMk id="3" creationId="{86F329D0-2D69-49AE-B7E4-03E3E6DEF3BF}"/>
          </ac:spMkLst>
        </pc:spChg>
        <pc:spChg chg="add mod">
          <ac:chgData name="Eckenrod, Autumn M (DFW)" userId="32cb3083-a8a9-4483-a032-644cff855dc3" providerId="ADAL" clId="{BF62B700-24B4-4D88-92A2-E6DAA9BF3AF4}" dt="2022-03-21T21:48:04.966" v="1754" actId="1076"/>
          <ac:spMkLst>
            <pc:docMk/>
            <pc:sldMk cId="815756953" sldId="281"/>
            <ac:spMk id="5" creationId="{88C4AB51-2000-4D93-8A00-C86A1AEF960E}"/>
          </ac:spMkLst>
        </pc:spChg>
        <pc:picChg chg="add mod">
          <ac:chgData name="Eckenrod, Autumn M (DFW)" userId="32cb3083-a8a9-4483-a032-644cff855dc3" providerId="ADAL" clId="{BF62B700-24B4-4D88-92A2-E6DAA9BF3AF4}" dt="2022-03-21T20:45:47.398" v="196" actId="14100"/>
          <ac:picMkLst>
            <pc:docMk/>
            <pc:sldMk cId="815756953" sldId="281"/>
            <ac:picMk id="4" creationId="{CF321336-AD92-4831-B8D4-68AA2B592CC6}"/>
          </ac:picMkLst>
        </pc:picChg>
      </pc:sldChg>
      <pc:sldChg chg="addSp delSp modSp new mod">
        <pc:chgData name="Eckenrod, Autumn M (DFW)" userId="32cb3083-a8a9-4483-a032-644cff855dc3" providerId="ADAL" clId="{BF62B700-24B4-4D88-92A2-E6DAA9BF3AF4}" dt="2022-03-21T21:52:03.097" v="1771" actId="478"/>
        <pc:sldMkLst>
          <pc:docMk/>
          <pc:sldMk cId="1016381703" sldId="282"/>
        </pc:sldMkLst>
        <pc:spChg chg="mod">
          <ac:chgData name="Eckenrod, Autumn M (DFW)" userId="32cb3083-a8a9-4483-a032-644cff855dc3" providerId="ADAL" clId="{BF62B700-24B4-4D88-92A2-E6DAA9BF3AF4}" dt="2022-03-21T21:45:35.719" v="1580" actId="20577"/>
          <ac:spMkLst>
            <pc:docMk/>
            <pc:sldMk cId="1016381703" sldId="282"/>
            <ac:spMk id="2" creationId="{070C8FBC-A3AB-4F88-A805-2B8C266718C1}"/>
          </ac:spMkLst>
        </pc:spChg>
        <pc:spChg chg="mod">
          <ac:chgData name="Eckenrod, Autumn M (DFW)" userId="32cb3083-a8a9-4483-a032-644cff855dc3" providerId="ADAL" clId="{BF62B700-24B4-4D88-92A2-E6DAA9BF3AF4}" dt="2022-03-21T21:45:11.864" v="1557" actId="14100"/>
          <ac:spMkLst>
            <pc:docMk/>
            <pc:sldMk cId="1016381703" sldId="282"/>
            <ac:spMk id="3" creationId="{9753EB4C-7619-450B-8C27-9718D291BEEB}"/>
          </ac:spMkLst>
        </pc:spChg>
        <pc:spChg chg="add del mod">
          <ac:chgData name="Eckenrod, Autumn M (DFW)" userId="32cb3083-a8a9-4483-a032-644cff855dc3" providerId="ADAL" clId="{BF62B700-24B4-4D88-92A2-E6DAA9BF3AF4}" dt="2022-03-21T21:52:03.097" v="1771" actId="478"/>
          <ac:spMkLst>
            <pc:docMk/>
            <pc:sldMk cId="1016381703" sldId="282"/>
            <ac:spMk id="4" creationId="{76CEE4A1-1504-46F9-A6F6-91A762280DE0}"/>
          </ac:spMkLst>
        </pc:spChg>
      </pc:sldChg>
      <pc:sldChg chg="addSp delSp modSp new">
        <pc:chgData name="Eckenrod, Autumn M (DFW)" userId="32cb3083-a8a9-4483-a032-644cff855dc3" providerId="ADAL" clId="{BF62B700-24B4-4D88-92A2-E6DAA9BF3AF4}" dt="2022-03-22T19:03:54.909" v="2063" actId="1076"/>
        <pc:sldMkLst>
          <pc:docMk/>
          <pc:sldMk cId="3644920598" sldId="283"/>
        </pc:sldMkLst>
        <pc:spChg chg="mod">
          <ac:chgData name="Eckenrod, Autumn M (DFW)" userId="32cb3083-a8a9-4483-a032-644cff855dc3" providerId="ADAL" clId="{BF62B700-24B4-4D88-92A2-E6DAA9BF3AF4}" dt="2022-03-22T19:02:09.126" v="2004" actId="20577"/>
          <ac:spMkLst>
            <pc:docMk/>
            <pc:sldMk cId="3644920598" sldId="283"/>
            <ac:spMk id="2" creationId="{8AC4C99B-9592-4A34-BAD2-76274986FDCE}"/>
          </ac:spMkLst>
        </pc:spChg>
        <pc:spChg chg="del">
          <ac:chgData name="Eckenrod, Autumn M (DFW)" userId="32cb3083-a8a9-4483-a032-644cff855dc3" providerId="ADAL" clId="{BF62B700-24B4-4D88-92A2-E6DAA9BF3AF4}" dt="2022-03-22T19:00:09.225" v="1954"/>
          <ac:spMkLst>
            <pc:docMk/>
            <pc:sldMk cId="3644920598" sldId="283"/>
            <ac:spMk id="3" creationId="{13DFC613-4273-4CA5-9C05-E04091981A58}"/>
          </ac:spMkLst>
        </pc:spChg>
        <pc:picChg chg="add mod">
          <ac:chgData name="Eckenrod, Autumn M (DFW)" userId="32cb3083-a8a9-4483-a032-644cff855dc3" providerId="ADAL" clId="{BF62B700-24B4-4D88-92A2-E6DAA9BF3AF4}" dt="2022-03-22T19:03:54.909" v="2063" actId="1076"/>
          <ac:picMkLst>
            <pc:docMk/>
            <pc:sldMk cId="3644920598" sldId="283"/>
            <ac:picMk id="4" creationId="{F0A109EE-7D97-4A79-9620-19647BFA61F1}"/>
          </ac:picMkLst>
        </pc:picChg>
      </pc:sldChg>
      <pc:sldChg chg="delSp add del setBg delDesignElem">
        <pc:chgData name="Eckenrod, Autumn M (DFW)" userId="32cb3083-a8a9-4483-a032-644cff855dc3" providerId="ADAL" clId="{BF62B700-24B4-4D88-92A2-E6DAA9BF3AF4}" dt="2022-03-22T19:04:57.951" v="2072" actId="47"/>
        <pc:sldMkLst>
          <pc:docMk/>
          <pc:sldMk cId="868561754" sldId="284"/>
        </pc:sldMkLst>
        <pc:spChg chg="del">
          <ac:chgData name="Eckenrod, Autumn M (DFW)" userId="32cb3083-a8a9-4483-a032-644cff855dc3" providerId="ADAL" clId="{BF62B700-24B4-4D88-92A2-E6DAA9BF3AF4}" dt="2022-03-22T19:04:26.246" v="2067"/>
          <ac:spMkLst>
            <pc:docMk/>
            <pc:sldMk cId="868561754" sldId="284"/>
            <ac:spMk id="19" creationId="{37C89E4B-3C9F-44B9-8B86-D9E3D112D8EC}"/>
          </ac:spMkLst>
        </pc:spChg>
        <pc:cxnChg chg="del">
          <ac:chgData name="Eckenrod, Autumn M (DFW)" userId="32cb3083-a8a9-4483-a032-644cff855dc3" providerId="ADAL" clId="{BF62B700-24B4-4D88-92A2-E6DAA9BF3AF4}" dt="2022-03-22T19:04:26.246" v="2067"/>
          <ac:cxnSpMkLst>
            <pc:docMk/>
            <pc:sldMk cId="868561754" sldId="284"/>
            <ac:cxnSpMk id="21" creationId="{AA2EAA10-076F-46BD-8F0F-B9A2FB77A85C}"/>
          </ac:cxnSpMkLst>
        </pc:cxnChg>
        <pc:cxnChg chg="del">
          <ac:chgData name="Eckenrod, Autumn M (DFW)" userId="32cb3083-a8a9-4483-a032-644cff855dc3" providerId="ADAL" clId="{BF62B700-24B4-4D88-92A2-E6DAA9BF3AF4}" dt="2022-03-22T19:04:26.246" v="2067"/>
          <ac:cxnSpMkLst>
            <pc:docMk/>
            <pc:sldMk cId="868561754" sldId="284"/>
            <ac:cxnSpMk id="23" creationId="{D891E407-403B-4764-86C9-33A56D3BCAA3}"/>
          </ac:cxnSpMkLst>
        </pc:cxnChg>
      </pc:sldChg>
      <pc:sldChg chg="addSp delSp modSp new del mod">
        <pc:chgData name="Eckenrod, Autumn M (DFW)" userId="32cb3083-a8a9-4483-a032-644cff855dc3" providerId="ADAL" clId="{BF62B700-24B4-4D88-92A2-E6DAA9BF3AF4}" dt="2022-03-22T21:07:46.359" v="2297" actId="47"/>
        <pc:sldMkLst>
          <pc:docMk/>
          <pc:sldMk cId="1180764835" sldId="284"/>
        </pc:sldMkLst>
        <pc:spChg chg="del">
          <ac:chgData name="Eckenrod, Autumn M (DFW)" userId="32cb3083-a8a9-4483-a032-644cff855dc3" providerId="ADAL" clId="{BF62B700-24B4-4D88-92A2-E6DAA9BF3AF4}" dt="2022-03-22T19:25:08.772" v="2251" actId="478"/>
          <ac:spMkLst>
            <pc:docMk/>
            <pc:sldMk cId="1180764835" sldId="284"/>
            <ac:spMk id="2" creationId="{8657B9AD-0D42-47E0-9139-3168515D3135}"/>
          </ac:spMkLst>
        </pc:spChg>
        <pc:spChg chg="del">
          <ac:chgData name="Eckenrod, Autumn M (DFW)" userId="32cb3083-a8a9-4483-a032-644cff855dc3" providerId="ADAL" clId="{BF62B700-24B4-4D88-92A2-E6DAA9BF3AF4}" dt="2022-03-22T19:25:10.100" v="2252" actId="478"/>
          <ac:spMkLst>
            <pc:docMk/>
            <pc:sldMk cId="1180764835" sldId="284"/>
            <ac:spMk id="3" creationId="{215AFA2D-438B-4653-8409-ED353D2ABB43}"/>
          </ac:spMkLst>
        </pc:spChg>
        <pc:graphicFrameChg chg="add del mod">
          <ac:chgData name="Eckenrod, Autumn M (DFW)" userId="32cb3083-a8a9-4483-a032-644cff855dc3" providerId="ADAL" clId="{BF62B700-24B4-4D88-92A2-E6DAA9BF3AF4}" dt="2022-03-22T19:32:24.137" v="2287" actId="12084"/>
          <ac:graphicFrameMkLst>
            <pc:docMk/>
            <pc:sldMk cId="1180764835" sldId="284"/>
            <ac:graphicFrameMk id="9" creationId="{E2F10F65-6159-44C0-9B49-636189BF3DDC}"/>
          </ac:graphicFrameMkLst>
        </pc:graphicFrameChg>
        <pc:picChg chg="add del mod">
          <ac:chgData name="Eckenrod, Autumn M (DFW)" userId="32cb3083-a8a9-4483-a032-644cff855dc3" providerId="ADAL" clId="{BF62B700-24B4-4D88-92A2-E6DAA9BF3AF4}" dt="2022-03-22T19:25:23.491" v="2257" actId="478"/>
          <ac:picMkLst>
            <pc:docMk/>
            <pc:sldMk cId="1180764835" sldId="284"/>
            <ac:picMk id="4" creationId="{EAC16271-0D9A-4D25-90AD-25E7CC17A572}"/>
          </ac:picMkLst>
        </pc:picChg>
        <pc:picChg chg="add mod">
          <ac:chgData name="Eckenrod, Autumn M (DFW)" userId="32cb3083-a8a9-4483-a032-644cff855dc3" providerId="ADAL" clId="{BF62B700-24B4-4D88-92A2-E6DAA9BF3AF4}" dt="2022-03-22T19:30:38.091" v="2273" actId="14100"/>
          <ac:picMkLst>
            <pc:docMk/>
            <pc:sldMk cId="1180764835" sldId="284"/>
            <ac:picMk id="5" creationId="{795B26DA-D982-4304-AAEB-FB05F65265FA}"/>
          </ac:picMkLst>
        </pc:picChg>
        <pc:picChg chg="add del mod">
          <ac:chgData name="Eckenrod, Autumn M (DFW)" userId="32cb3083-a8a9-4483-a032-644cff855dc3" providerId="ADAL" clId="{BF62B700-24B4-4D88-92A2-E6DAA9BF3AF4}" dt="2022-03-22T19:33:43.436" v="2292" actId="1076"/>
          <ac:picMkLst>
            <pc:docMk/>
            <pc:sldMk cId="1180764835" sldId="284"/>
            <ac:picMk id="6" creationId="{C23F1E85-57F8-4455-A57D-E12FB115FFAA}"/>
          </ac:picMkLst>
        </pc:picChg>
        <pc:picChg chg="add del mod">
          <ac:chgData name="Eckenrod, Autumn M (DFW)" userId="32cb3083-a8a9-4483-a032-644cff855dc3" providerId="ADAL" clId="{BF62B700-24B4-4D88-92A2-E6DAA9BF3AF4}" dt="2022-03-22T19:34:06.999" v="2294" actId="478"/>
          <ac:picMkLst>
            <pc:docMk/>
            <pc:sldMk cId="1180764835" sldId="284"/>
            <ac:picMk id="7" creationId="{BF0CA61D-3629-403A-92CE-9ABB34AFBC2F}"/>
          </ac:picMkLst>
        </pc:picChg>
        <pc:picChg chg="add del mod">
          <ac:chgData name="Eckenrod, Autumn M (DFW)" userId="32cb3083-a8a9-4483-a032-644cff855dc3" providerId="ADAL" clId="{BF62B700-24B4-4D88-92A2-E6DAA9BF3AF4}" dt="2022-03-22T19:34:06.358" v="2293" actId="478"/>
          <ac:picMkLst>
            <pc:docMk/>
            <pc:sldMk cId="1180764835" sldId="284"/>
            <ac:picMk id="8" creationId="{1609C9F2-B0A4-422F-8084-A88AA30EED2F}"/>
          </ac:picMkLst>
        </pc:picChg>
      </pc:sldChg>
      <pc:sldChg chg="modSp new mod">
        <pc:chgData name="Eckenrod, Autumn M (DFW)" userId="32cb3083-a8a9-4483-a032-644cff855dc3" providerId="ADAL" clId="{BF62B700-24B4-4D88-92A2-E6DAA9BF3AF4}" dt="2022-03-24T16:13:05.413" v="2705" actId="120"/>
        <pc:sldMkLst>
          <pc:docMk/>
          <pc:sldMk cId="3033585341" sldId="284"/>
        </pc:sldMkLst>
        <pc:spChg chg="mod">
          <ac:chgData name="Eckenrod, Autumn M (DFW)" userId="32cb3083-a8a9-4483-a032-644cff855dc3" providerId="ADAL" clId="{BF62B700-24B4-4D88-92A2-E6DAA9BF3AF4}" dt="2022-03-24T16:12:21.783" v="2606" actId="20577"/>
          <ac:spMkLst>
            <pc:docMk/>
            <pc:sldMk cId="3033585341" sldId="284"/>
            <ac:spMk id="2" creationId="{344DC3A1-819B-4FF6-BC9E-C3C33DF8BC52}"/>
          </ac:spMkLst>
        </pc:spChg>
        <pc:spChg chg="mod">
          <ac:chgData name="Eckenrod, Autumn M (DFW)" userId="32cb3083-a8a9-4483-a032-644cff855dc3" providerId="ADAL" clId="{BF62B700-24B4-4D88-92A2-E6DAA9BF3AF4}" dt="2022-03-24T16:13:05.413" v="2705" actId="120"/>
          <ac:spMkLst>
            <pc:docMk/>
            <pc:sldMk cId="3033585341" sldId="284"/>
            <ac:spMk id="3" creationId="{75432CC7-B1D7-484A-9DB3-979AE559FBEA}"/>
          </ac:spMkLst>
        </pc:spChg>
      </pc:sldChg>
      <pc:sldChg chg="delSp add del setBg delDesignElem">
        <pc:chgData name="Eckenrod, Autumn M (DFW)" userId="32cb3083-a8a9-4483-a032-644cff855dc3" providerId="ADAL" clId="{BF62B700-24B4-4D88-92A2-E6DAA9BF3AF4}" dt="2022-03-22T19:04:45.307" v="2070" actId="2696"/>
        <pc:sldMkLst>
          <pc:docMk/>
          <pc:sldMk cId="3607743853" sldId="285"/>
        </pc:sldMkLst>
        <pc:spChg chg="del">
          <ac:chgData name="Eckenrod, Autumn M (DFW)" userId="32cb3083-a8a9-4483-a032-644cff855dc3" providerId="ADAL" clId="{BF62B700-24B4-4D88-92A2-E6DAA9BF3AF4}" dt="2022-03-22T19:04:30.014" v="2069"/>
          <ac:spMkLst>
            <pc:docMk/>
            <pc:sldMk cId="3607743853" sldId="285"/>
            <ac:spMk id="19" creationId="{37C89E4B-3C9F-44B9-8B86-D9E3D112D8EC}"/>
          </ac:spMkLst>
        </pc:spChg>
        <pc:cxnChg chg="del">
          <ac:chgData name="Eckenrod, Autumn M (DFW)" userId="32cb3083-a8a9-4483-a032-644cff855dc3" providerId="ADAL" clId="{BF62B700-24B4-4D88-92A2-E6DAA9BF3AF4}" dt="2022-03-22T19:04:30.014" v="2069"/>
          <ac:cxnSpMkLst>
            <pc:docMk/>
            <pc:sldMk cId="3607743853" sldId="285"/>
            <ac:cxnSpMk id="21" creationId="{AA2EAA10-076F-46BD-8F0F-B9A2FB77A85C}"/>
          </ac:cxnSpMkLst>
        </pc:cxnChg>
        <pc:cxnChg chg="del">
          <ac:chgData name="Eckenrod, Autumn M (DFW)" userId="32cb3083-a8a9-4483-a032-644cff855dc3" providerId="ADAL" clId="{BF62B700-24B4-4D88-92A2-E6DAA9BF3AF4}" dt="2022-03-22T19:04:30.014" v="2069"/>
          <ac:cxnSpMkLst>
            <pc:docMk/>
            <pc:sldMk cId="3607743853" sldId="285"/>
            <ac:cxnSpMk id="23" creationId="{D891E407-403B-4764-86C9-33A56D3BCAA3}"/>
          </ac:cxnSpMkLst>
        </pc:cxnChg>
      </pc:sldChg>
    </pc:docChg>
  </pc:docChgLst>
  <pc:docChgLst>
    <pc:chgData name="Eckenrod, Autumn M (DFW)" userId="32cb3083-a8a9-4483-a032-644cff855dc3" providerId="ADAL" clId="{DA5DC546-8455-400F-B668-6A6D43D28719}"/>
    <pc:docChg chg="undo redo custSel addSld delSld modSld sldOrd">
      <pc:chgData name="Eckenrod, Autumn M (DFW)" userId="32cb3083-a8a9-4483-a032-644cff855dc3" providerId="ADAL" clId="{DA5DC546-8455-400F-B668-6A6D43D28719}" dt="2023-03-24T20:25:43.435" v="2746" actId="26606"/>
      <pc:docMkLst>
        <pc:docMk/>
      </pc:docMkLst>
      <pc:sldChg chg="delSp delDesignElem">
        <pc:chgData name="Eckenrod, Autumn M (DFW)" userId="32cb3083-a8a9-4483-a032-644cff855dc3" providerId="ADAL" clId="{DA5DC546-8455-400F-B668-6A6D43D28719}" dt="2023-03-24T17:03:37.622" v="1075"/>
        <pc:sldMkLst>
          <pc:docMk/>
          <pc:sldMk cId="3611775816" sldId="256"/>
        </pc:sldMkLst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611775816" sldId="256"/>
            <ac:spMk id="10" creationId="{37C89E4B-3C9F-44B9-8B86-D9E3D112D8EC}"/>
          </ac:spMkLst>
        </pc:sp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3611775816" sldId="256"/>
            <ac:cxnSpMk id="12" creationId="{AA2EAA10-076F-46BD-8F0F-B9A2FB77A85C}"/>
          </ac:cxnSpMkLst>
        </pc:cxn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3611775816" sldId="256"/>
            <ac:cxnSpMk id="14" creationId="{D891E407-403B-4764-86C9-33A56D3BCAA3}"/>
          </ac:cxnSpMkLst>
        </pc:cxnChg>
      </pc:sldChg>
      <pc:sldChg chg="delSp delDesignElem">
        <pc:chgData name="Eckenrod, Autumn M (DFW)" userId="32cb3083-a8a9-4483-a032-644cff855dc3" providerId="ADAL" clId="{DA5DC546-8455-400F-B668-6A6D43D28719}" dt="2023-03-24T17:03:37.622" v="1075"/>
        <pc:sldMkLst>
          <pc:docMk/>
          <pc:sldMk cId="4007974955" sldId="257"/>
        </pc:sldMkLst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4007974955" sldId="257"/>
            <ac:spMk id="10" creationId="{37C89E4B-3C9F-44B9-8B86-D9E3D112D8EC}"/>
          </ac:spMkLst>
        </pc:sp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4007974955" sldId="257"/>
            <ac:cxnSpMk id="12" creationId="{AA2EAA10-076F-46BD-8F0F-B9A2FB77A85C}"/>
          </ac:cxnSpMkLst>
        </pc:cxn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4007974955" sldId="257"/>
            <ac:cxnSpMk id="14" creationId="{D891E407-403B-4764-86C9-33A56D3BCAA3}"/>
          </ac:cxnSpMkLst>
        </pc:cxnChg>
      </pc:sldChg>
      <pc:sldChg chg="delSp delDesignElem">
        <pc:chgData name="Eckenrod, Autumn M (DFW)" userId="32cb3083-a8a9-4483-a032-644cff855dc3" providerId="ADAL" clId="{DA5DC546-8455-400F-B668-6A6D43D28719}" dt="2023-03-24T17:03:37.622" v="1075"/>
        <pc:sldMkLst>
          <pc:docMk/>
          <pc:sldMk cId="4185796155" sldId="258"/>
        </pc:sldMkLst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4185796155" sldId="258"/>
            <ac:spMk id="10" creationId="{37C89E4B-3C9F-44B9-8B86-D9E3D112D8EC}"/>
          </ac:spMkLst>
        </pc:sp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4185796155" sldId="258"/>
            <ac:cxnSpMk id="12" creationId="{AA2EAA10-076F-46BD-8F0F-B9A2FB77A85C}"/>
          </ac:cxnSpMkLst>
        </pc:cxn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4185796155" sldId="258"/>
            <ac:cxnSpMk id="14" creationId="{D891E407-403B-4764-86C9-33A56D3BCAA3}"/>
          </ac:cxnSpMkLst>
        </pc:cxnChg>
      </pc:sldChg>
      <pc:sldChg chg="delSp delDesignElem">
        <pc:chgData name="Eckenrod, Autumn M (DFW)" userId="32cb3083-a8a9-4483-a032-644cff855dc3" providerId="ADAL" clId="{DA5DC546-8455-400F-B668-6A6D43D28719}" dt="2023-03-24T17:03:37.622" v="1075"/>
        <pc:sldMkLst>
          <pc:docMk/>
          <pc:sldMk cId="1961529620" sldId="259"/>
        </pc:sldMkLst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961529620" sldId="259"/>
            <ac:spMk id="10" creationId="{37C89E4B-3C9F-44B9-8B86-D9E3D112D8EC}"/>
          </ac:spMkLst>
        </pc:sp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1961529620" sldId="259"/>
            <ac:cxnSpMk id="12" creationId="{AA2EAA10-076F-46BD-8F0F-B9A2FB77A85C}"/>
          </ac:cxnSpMkLst>
        </pc:cxn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1961529620" sldId="259"/>
            <ac:cxnSpMk id="14" creationId="{D891E407-403B-4764-86C9-33A56D3BCAA3}"/>
          </ac:cxnSpMkLst>
        </pc:cxnChg>
      </pc:sldChg>
      <pc:sldChg chg="delSp delDesignElem">
        <pc:chgData name="Eckenrod, Autumn M (DFW)" userId="32cb3083-a8a9-4483-a032-644cff855dc3" providerId="ADAL" clId="{DA5DC546-8455-400F-B668-6A6D43D28719}" dt="2023-03-24T17:03:37.622" v="1075"/>
        <pc:sldMkLst>
          <pc:docMk/>
          <pc:sldMk cId="2499319062" sldId="260"/>
        </pc:sldMkLst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2499319062" sldId="260"/>
            <ac:spMk id="19" creationId="{37C89E4B-3C9F-44B9-8B86-D9E3D112D8EC}"/>
          </ac:spMkLst>
        </pc:sp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2499319062" sldId="260"/>
            <ac:cxnSpMk id="21" creationId="{AA2EAA10-076F-46BD-8F0F-B9A2FB77A85C}"/>
          </ac:cxnSpMkLst>
        </pc:cxnChg>
        <pc:cxnChg chg="del">
          <ac:chgData name="Eckenrod, Autumn M (DFW)" userId="32cb3083-a8a9-4483-a032-644cff855dc3" providerId="ADAL" clId="{DA5DC546-8455-400F-B668-6A6D43D28719}" dt="2023-03-24T17:03:37.622" v="1075"/>
          <ac:cxnSpMkLst>
            <pc:docMk/>
            <pc:sldMk cId="2499319062" sldId="260"/>
            <ac:cxnSpMk id="23" creationId="{D891E407-403B-4764-86C9-33A56D3BCAA3}"/>
          </ac:cxnSpMkLst>
        </pc:cxnChg>
      </pc:sldChg>
      <pc:sldChg chg="del">
        <pc:chgData name="Eckenrod, Autumn M (DFW)" userId="32cb3083-a8a9-4483-a032-644cff855dc3" providerId="ADAL" clId="{DA5DC546-8455-400F-B668-6A6D43D28719}" dt="2023-03-21T16:39:12.063" v="191" actId="47"/>
        <pc:sldMkLst>
          <pc:docMk/>
          <pc:sldMk cId="1746404454" sldId="265"/>
        </pc:sldMkLst>
      </pc:sldChg>
      <pc:sldChg chg="del">
        <pc:chgData name="Eckenrod, Autumn M (DFW)" userId="32cb3083-a8a9-4483-a032-644cff855dc3" providerId="ADAL" clId="{DA5DC546-8455-400F-B668-6A6D43D28719}" dt="2023-03-21T16:47:11.649" v="720" actId="47"/>
        <pc:sldMkLst>
          <pc:docMk/>
          <pc:sldMk cId="984611892" sldId="268"/>
        </pc:sldMkLst>
      </pc:sldChg>
      <pc:sldChg chg="del">
        <pc:chgData name="Eckenrod, Autumn M (DFW)" userId="32cb3083-a8a9-4483-a032-644cff855dc3" providerId="ADAL" clId="{DA5DC546-8455-400F-B668-6A6D43D28719}" dt="2023-03-21T16:46:09.843" v="636" actId="47"/>
        <pc:sldMkLst>
          <pc:docMk/>
          <pc:sldMk cId="2831518641" sldId="274"/>
        </pc:sldMkLst>
      </pc:sldChg>
      <pc:sldChg chg="del">
        <pc:chgData name="Eckenrod, Autumn M (DFW)" userId="32cb3083-a8a9-4483-a032-644cff855dc3" providerId="ADAL" clId="{DA5DC546-8455-400F-B668-6A6D43D28719}" dt="2023-03-21T16:47:13.671" v="721" actId="47"/>
        <pc:sldMkLst>
          <pc:docMk/>
          <pc:sldMk cId="1746545921" sldId="275"/>
        </pc:sldMkLst>
      </pc:sldChg>
      <pc:sldChg chg="del">
        <pc:chgData name="Eckenrod, Autumn M (DFW)" userId="32cb3083-a8a9-4483-a032-644cff855dc3" providerId="ADAL" clId="{DA5DC546-8455-400F-B668-6A6D43D28719}" dt="2023-03-21T16:57:15.886" v="723" actId="47"/>
        <pc:sldMkLst>
          <pc:docMk/>
          <pc:sldMk cId="1835487002" sldId="276"/>
        </pc:sldMkLst>
      </pc:sldChg>
      <pc:sldChg chg="del">
        <pc:chgData name="Eckenrod, Autumn M (DFW)" userId="32cb3083-a8a9-4483-a032-644cff855dc3" providerId="ADAL" clId="{DA5DC546-8455-400F-B668-6A6D43D28719}" dt="2023-03-21T16:39:08.223" v="189" actId="47"/>
        <pc:sldMkLst>
          <pc:docMk/>
          <pc:sldMk cId="4191284160" sldId="278"/>
        </pc:sldMkLst>
      </pc:sldChg>
      <pc:sldChg chg="del">
        <pc:chgData name="Eckenrod, Autumn M (DFW)" userId="32cb3083-a8a9-4483-a032-644cff855dc3" providerId="ADAL" clId="{DA5DC546-8455-400F-B668-6A6D43D28719}" dt="2023-03-21T16:57:17.023" v="724" actId="47"/>
        <pc:sldMkLst>
          <pc:docMk/>
          <pc:sldMk cId="1954127523" sldId="279"/>
        </pc:sldMkLst>
      </pc:sldChg>
      <pc:sldChg chg="del">
        <pc:chgData name="Eckenrod, Autumn M (DFW)" userId="32cb3083-a8a9-4483-a032-644cff855dc3" providerId="ADAL" clId="{DA5DC546-8455-400F-B668-6A6D43D28719}" dt="2023-03-21T16:57:20.177" v="725" actId="47"/>
        <pc:sldMkLst>
          <pc:docMk/>
          <pc:sldMk cId="660545362" sldId="280"/>
        </pc:sldMkLst>
      </pc:sldChg>
      <pc:sldChg chg="del">
        <pc:chgData name="Eckenrod, Autumn M (DFW)" userId="32cb3083-a8a9-4483-a032-644cff855dc3" providerId="ADAL" clId="{DA5DC546-8455-400F-B668-6A6D43D28719}" dt="2023-03-21T16:57:21.611" v="726" actId="47"/>
        <pc:sldMkLst>
          <pc:docMk/>
          <pc:sldMk cId="815756953" sldId="281"/>
        </pc:sldMkLst>
      </pc:sldChg>
      <pc:sldChg chg="del">
        <pc:chgData name="Eckenrod, Autumn M (DFW)" userId="32cb3083-a8a9-4483-a032-644cff855dc3" providerId="ADAL" clId="{DA5DC546-8455-400F-B668-6A6D43D28719}" dt="2023-03-21T16:57:24.960" v="727" actId="47"/>
        <pc:sldMkLst>
          <pc:docMk/>
          <pc:sldMk cId="1016381703" sldId="282"/>
        </pc:sldMkLst>
      </pc:sldChg>
      <pc:sldChg chg="del">
        <pc:chgData name="Eckenrod, Autumn M (DFW)" userId="32cb3083-a8a9-4483-a032-644cff855dc3" providerId="ADAL" clId="{DA5DC546-8455-400F-B668-6A6D43D28719}" dt="2023-03-21T16:39:09.652" v="190" actId="47"/>
        <pc:sldMkLst>
          <pc:docMk/>
          <pc:sldMk cId="3644920598" sldId="283"/>
        </pc:sldMkLst>
      </pc:sldChg>
      <pc:sldChg chg="del">
        <pc:chgData name="Eckenrod, Autumn M (DFW)" userId="32cb3083-a8a9-4483-a032-644cff855dc3" providerId="ADAL" clId="{DA5DC546-8455-400F-B668-6A6D43D28719}" dt="2023-03-21T16:46:14.512" v="637" actId="47"/>
        <pc:sldMkLst>
          <pc:docMk/>
          <pc:sldMk cId="3033585341" sldId="284"/>
        </pc:sldMkLst>
      </pc:sldChg>
      <pc:sldChg chg="addSp delSp modSp del mod delAnim">
        <pc:chgData name="Eckenrod, Autumn M (DFW)" userId="32cb3083-a8a9-4483-a032-644cff855dc3" providerId="ADAL" clId="{DA5DC546-8455-400F-B668-6A6D43D28719}" dt="2023-03-21T16:57:29.170" v="728" actId="47"/>
        <pc:sldMkLst>
          <pc:docMk/>
          <pc:sldMk cId="1738154072" sldId="286"/>
        </pc:sldMkLst>
        <pc:spChg chg="add mod">
          <ac:chgData name="Eckenrod, Autumn M (DFW)" userId="32cb3083-a8a9-4483-a032-644cff855dc3" providerId="ADAL" clId="{DA5DC546-8455-400F-B668-6A6D43D28719}" dt="2023-03-21T16:57:15.451" v="722" actId="478"/>
          <ac:spMkLst>
            <pc:docMk/>
            <pc:sldMk cId="1738154072" sldId="286"/>
            <ac:spMk id="5" creationId="{6E0352F4-60BC-A1A6-6853-B9D8C18ACFCF}"/>
          </ac:spMkLst>
        </pc:spChg>
        <pc:picChg chg="del">
          <ac:chgData name="Eckenrod, Autumn M (DFW)" userId="32cb3083-a8a9-4483-a032-644cff855dc3" providerId="ADAL" clId="{DA5DC546-8455-400F-B668-6A6D43D28719}" dt="2023-03-21T16:57:15.451" v="722" actId="478"/>
          <ac:picMkLst>
            <pc:docMk/>
            <pc:sldMk cId="1738154072" sldId="286"/>
            <ac:picMk id="4" creationId="{467B0FB6-2C11-D6CB-B6C7-DAF9EC02900C}"/>
          </ac:picMkLst>
        </pc:picChg>
      </pc:sldChg>
      <pc:sldChg chg="modSp del mod ord">
        <pc:chgData name="Eckenrod, Autumn M (DFW)" userId="32cb3083-a8a9-4483-a032-644cff855dc3" providerId="ADAL" clId="{DA5DC546-8455-400F-B668-6A6D43D28719}" dt="2023-03-21T16:35:52.948" v="126" actId="47"/>
        <pc:sldMkLst>
          <pc:docMk/>
          <pc:sldMk cId="3258901734" sldId="287"/>
        </pc:sldMkLst>
        <pc:spChg chg="mod">
          <ac:chgData name="Eckenrod, Autumn M (DFW)" userId="32cb3083-a8a9-4483-a032-644cff855dc3" providerId="ADAL" clId="{DA5DC546-8455-400F-B668-6A6D43D28719}" dt="2023-03-21T16:35:04.748" v="56" actId="20577"/>
          <ac:spMkLst>
            <pc:docMk/>
            <pc:sldMk cId="3258901734" sldId="287"/>
            <ac:spMk id="2" creationId="{5733A33F-54EE-F20F-F235-39036441B857}"/>
          </ac:spMkLst>
        </pc:spChg>
      </pc:sldChg>
      <pc:sldChg chg="del">
        <pc:chgData name="Eckenrod, Autumn M (DFW)" userId="32cb3083-a8a9-4483-a032-644cff855dc3" providerId="ADAL" clId="{DA5DC546-8455-400F-B668-6A6D43D28719}" dt="2023-03-21T16:37:23.037" v="152" actId="47"/>
        <pc:sldMkLst>
          <pc:docMk/>
          <pc:sldMk cId="792822990" sldId="289"/>
        </pc:sldMkLst>
      </pc:sldChg>
      <pc:sldChg chg="modSp mod">
        <pc:chgData name="Eckenrod, Autumn M (DFW)" userId="32cb3083-a8a9-4483-a032-644cff855dc3" providerId="ADAL" clId="{DA5DC546-8455-400F-B668-6A6D43D28719}" dt="2023-03-08T23:21:29.200" v="0" actId="1076"/>
        <pc:sldMkLst>
          <pc:docMk/>
          <pc:sldMk cId="3153906230" sldId="290"/>
        </pc:sldMkLst>
        <pc:picChg chg="mod">
          <ac:chgData name="Eckenrod, Autumn M (DFW)" userId="32cb3083-a8a9-4483-a032-644cff855dc3" providerId="ADAL" clId="{DA5DC546-8455-400F-B668-6A6D43D28719}" dt="2023-03-08T23:21:29.200" v="0" actId="1076"/>
          <ac:picMkLst>
            <pc:docMk/>
            <pc:sldMk cId="3153906230" sldId="290"/>
            <ac:picMk id="7" creationId="{E28B8555-BBFA-94CD-1339-64F6DB705DC9}"/>
          </ac:picMkLst>
        </pc:picChg>
      </pc:sldChg>
      <pc:sldChg chg="del">
        <pc:chgData name="Eckenrod, Autumn M (DFW)" userId="32cb3083-a8a9-4483-a032-644cff855dc3" providerId="ADAL" clId="{DA5DC546-8455-400F-B668-6A6D43D28719}" dt="2023-03-21T16:37:24.896" v="153" actId="47"/>
        <pc:sldMkLst>
          <pc:docMk/>
          <pc:sldMk cId="1286614064" sldId="291"/>
        </pc:sldMkLst>
      </pc:sldChg>
      <pc:sldChg chg="del">
        <pc:chgData name="Eckenrod, Autumn M (DFW)" userId="32cb3083-a8a9-4483-a032-644cff855dc3" providerId="ADAL" clId="{DA5DC546-8455-400F-B668-6A6D43D28719}" dt="2023-03-21T16:37:26.463" v="154" actId="47"/>
        <pc:sldMkLst>
          <pc:docMk/>
          <pc:sldMk cId="2136872452" sldId="292"/>
        </pc:sldMkLst>
      </pc:sldChg>
      <pc:sldChg chg="modSp mod">
        <pc:chgData name="Eckenrod, Autumn M (DFW)" userId="32cb3083-a8a9-4483-a032-644cff855dc3" providerId="ADAL" clId="{DA5DC546-8455-400F-B668-6A6D43D28719}" dt="2023-03-24T17:03:37.622" v="1075"/>
        <pc:sldMkLst>
          <pc:docMk/>
          <pc:sldMk cId="1936877650" sldId="293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936877650" sldId="293"/>
            <ac:spMk id="2" creationId="{048C7C0E-2EAE-D86F-D6BD-C0F13F15A48A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936877650" sldId="293"/>
            <ac:spMk id="3" creationId="{C3EBF4DF-1C57-F8EB-9152-FA1341B12A4A}"/>
          </ac:spMkLst>
        </pc:spChg>
      </pc:sldChg>
      <pc:sldChg chg="del">
        <pc:chgData name="Eckenrod, Autumn M (DFW)" userId="32cb3083-a8a9-4483-a032-644cff855dc3" providerId="ADAL" clId="{DA5DC546-8455-400F-B668-6A6D43D28719}" dt="2023-03-21T16:37:15.998" v="151" actId="47"/>
        <pc:sldMkLst>
          <pc:docMk/>
          <pc:sldMk cId="767726354" sldId="295"/>
        </pc:sldMkLst>
      </pc:sldChg>
      <pc:sldChg chg="addSp delSp modSp mod delDesignElem">
        <pc:chgData name="Eckenrod, Autumn M (DFW)" userId="32cb3083-a8a9-4483-a032-644cff855dc3" providerId="ADAL" clId="{DA5DC546-8455-400F-B668-6A6D43D28719}" dt="2023-03-24T20:24:29.728" v="2741" actId="26606"/>
        <pc:sldMkLst>
          <pc:docMk/>
          <pc:sldMk cId="1023027492" sldId="296"/>
        </pc:sldMkLst>
        <pc:spChg chg="mod">
          <ac:chgData name="Eckenrod, Autumn M (DFW)" userId="32cb3083-a8a9-4483-a032-644cff855dc3" providerId="ADAL" clId="{DA5DC546-8455-400F-B668-6A6D43D28719}" dt="2023-03-24T20:24:29.728" v="2741" actId="26606"/>
          <ac:spMkLst>
            <pc:docMk/>
            <pc:sldMk cId="1023027492" sldId="296"/>
            <ac:spMk id="2" creationId="{A12AFE9B-2872-A387-FFC8-DEDCD9A31ED9}"/>
          </ac:spMkLst>
        </pc:spChg>
        <pc:spChg chg="add">
          <ac:chgData name="Eckenrod, Autumn M (DFW)" userId="32cb3083-a8a9-4483-a032-644cff855dc3" providerId="ADAL" clId="{DA5DC546-8455-400F-B668-6A6D43D28719}" dt="2023-03-24T20:24:29.728" v="2741" actId="26606"/>
          <ac:spMkLst>
            <pc:docMk/>
            <pc:sldMk cId="1023027492" sldId="296"/>
            <ac:spMk id="7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4:29.728" v="2741" actId="26606"/>
          <ac:spMkLst>
            <pc:docMk/>
            <pc:sldMk cId="1023027492" sldId="296"/>
            <ac:spMk id="8" creationId="{AB58EF07-17C2-48CF-ABB0-EEF1F17CB8F0}"/>
          </ac:spMkLst>
        </pc:spChg>
        <pc:spChg chg="add">
          <ac:chgData name="Eckenrod, Autumn M (DFW)" userId="32cb3083-a8a9-4483-a032-644cff855dc3" providerId="ADAL" clId="{DA5DC546-8455-400F-B668-6A6D43D28719}" dt="2023-03-24T20:24:29.728" v="2741" actId="26606"/>
          <ac:spMkLst>
            <pc:docMk/>
            <pc:sldMk cId="1023027492" sldId="296"/>
            <ac:spMk id="9" creationId="{AF2F604E-43BE-4DC3-B983-E071523364F8}"/>
          </ac:spMkLst>
        </pc:spChg>
        <pc:spChg chg="add">
          <ac:chgData name="Eckenrod, Autumn M (DFW)" userId="32cb3083-a8a9-4483-a032-644cff855dc3" providerId="ADAL" clId="{DA5DC546-8455-400F-B668-6A6D43D28719}" dt="2023-03-24T20:24:29.728" v="2741" actId="26606"/>
          <ac:spMkLst>
            <pc:docMk/>
            <pc:sldMk cId="1023027492" sldId="296"/>
            <ac:spMk id="11" creationId="{08C9B587-E65E-4B52-B37C-ABEBB6E87928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023027492" sldId="296"/>
            <ac:spMk id="21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023027492" sldId="296"/>
            <ac:spMk id="23" creationId="{240E5BD2-4019-4012-A1AA-628900E659E9}"/>
          </ac:spMkLst>
        </pc:spChg>
        <pc:picChg chg="mod">
          <ac:chgData name="Eckenrod, Autumn M (DFW)" userId="32cb3083-a8a9-4483-a032-644cff855dc3" providerId="ADAL" clId="{DA5DC546-8455-400F-B668-6A6D43D28719}" dt="2023-03-24T20:24:29.728" v="2741" actId="26606"/>
          <ac:picMkLst>
            <pc:docMk/>
            <pc:sldMk cId="1023027492" sldId="296"/>
            <ac:picMk id="5" creationId="{F243C50F-569B-A1A1-02D9-03947EF40930}"/>
          </ac:picMkLst>
        </pc:picChg>
      </pc:sldChg>
      <pc:sldChg chg="addSp delSp modSp mod delDesignElem">
        <pc:chgData name="Eckenrod, Autumn M (DFW)" userId="32cb3083-a8a9-4483-a032-644cff855dc3" providerId="ADAL" clId="{DA5DC546-8455-400F-B668-6A6D43D28719}" dt="2023-03-24T20:24:33.831" v="2742" actId="26606"/>
        <pc:sldMkLst>
          <pc:docMk/>
          <pc:sldMk cId="133655974" sldId="297"/>
        </pc:sldMkLst>
        <pc:spChg chg="mod">
          <ac:chgData name="Eckenrod, Autumn M (DFW)" userId="32cb3083-a8a9-4483-a032-644cff855dc3" providerId="ADAL" clId="{DA5DC546-8455-400F-B668-6A6D43D28719}" dt="2023-03-24T20:24:33.831" v="2742" actId="26606"/>
          <ac:spMkLst>
            <pc:docMk/>
            <pc:sldMk cId="133655974" sldId="297"/>
            <ac:spMk id="2" creationId="{02A762BC-0FCD-0857-CE05-475F7489EEAE}"/>
          </ac:spMkLst>
        </pc:spChg>
        <pc:spChg chg="add">
          <ac:chgData name="Eckenrod, Autumn M (DFW)" userId="32cb3083-a8a9-4483-a032-644cff855dc3" providerId="ADAL" clId="{DA5DC546-8455-400F-B668-6A6D43D28719}" dt="2023-03-24T20:24:33.831" v="2742" actId="26606"/>
          <ac:spMkLst>
            <pc:docMk/>
            <pc:sldMk cId="133655974" sldId="297"/>
            <ac:spMk id="6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4:33.831" v="2742" actId="26606"/>
          <ac:spMkLst>
            <pc:docMk/>
            <pc:sldMk cId="133655974" sldId="297"/>
            <ac:spMk id="7" creationId="{AB58EF07-17C2-48CF-ABB0-EEF1F17CB8F0}"/>
          </ac:spMkLst>
        </pc:spChg>
        <pc:spChg chg="add">
          <ac:chgData name="Eckenrod, Autumn M (DFW)" userId="32cb3083-a8a9-4483-a032-644cff855dc3" providerId="ADAL" clId="{DA5DC546-8455-400F-B668-6A6D43D28719}" dt="2023-03-24T20:24:33.831" v="2742" actId="26606"/>
          <ac:spMkLst>
            <pc:docMk/>
            <pc:sldMk cId="133655974" sldId="297"/>
            <ac:spMk id="8" creationId="{AF2F604E-43BE-4DC3-B983-E071523364F8}"/>
          </ac:spMkLst>
        </pc:spChg>
        <pc:spChg chg="add">
          <ac:chgData name="Eckenrod, Autumn M (DFW)" userId="32cb3083-a8a9-4483-a032-644cff855dc3" providerId="ADAL" clId="{DA5DC546-8455-400F-B668-6A6D43D28719}" dt="2023-03-24T20:24:33.831" v="2742" actId="26606"/>
          <ac:spMkLst>
            <pc:docMk/>
            <pc:sldMk cId="133655974" sldId="297"/>
            <ac:spMk id="10" creationId="{08C9B587-E65E-4B52-B37C-ABEBB6E87928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33655974" sldId="297"/>
            <ac:spMk id="20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33655974" sldId="297"/>
            <ac:spMk id="22" creationId="{240E5BD2-4019-4012-A1AA-628900E659E9}"/>
          </ac:spMkLst>
        </pc:spChg>
        <pc:picChg chg="mod">
          <ac:chgData name="Eckenrod, Autumn M (DFW)" userId="32cb3083-a8a9-4483-a032-644cff855dc3" providerId="ADAL" clId="{DA5DC546-8455-400F-B668-6A6D43D28719}" dt="2023-03-24T20:24:33.831" v="2742" actId="26606"/>
          <ac:picMkLst>
            <pc:docMk/>
            <pc:sldMk cId="133655974" sldId="297"/>
            <ac:picMk id="4" creationId="{31583029-CD30-2D48-5598-06309840A59F}"/>
          </ac:picMkLst>
        </pc:picChg>
      </pc:sldChg>
      <pc:sldChg chg="addSp delSp modSp mod delDesignElem">
        <pc:chgData name="Eckenrod, Autumn M (DFW)" userId="32cb3083-a8a9-4483-a032-644cff855dc3" providerId="ADAL" clId="{DA5DC546-8455-400F-B668-6A6D43D28719}" dt="2023-03-24T20:24:41.339" v="2743" actId="26606"/>
        <pc:sldMkLst>
          <pc:docMk/>
          <pc:sldMk cId="1791523683" sldId="298"/>
        </pc:sldMkLst>
        <pc:spChg chg="mod">
          <ac:chgData name="Eckenrod, Autumn M (DFW)" userId="32cb3083-a8a9-4483-a032-644cff855dc3" providerId="ADAL" clId="{DA5DC546-8455-400F-B668-6A6D43D28719}" dt="2023-03-24T20:24:41.339" v="2743" actId="26606"/>
          <ac:spMkLst>
            <pc:docMk/>
            <pc:sldMk cId="1791523683" sldId="298"/>
            <ac:spMk id="2" creationId="{297C7E2F-BF32-F210-49E8-711578D18BC5}"/>
          </ac:spMkLst>
        </pc:spChg>
        <pc:spChg chg="add">
          <ac:chgData name="Eckenrod, Autumn M (DFW)" userId="32cb3083-a8a9-4483-a032-644cff855dc3" providerId="ADAL" clId="{DA5DC546-8455-400F-B668-6A6D43D28719}" dt="2023-03-24T20:24:41.339" v="2743" actId="26606"/>
          <ac:spMkLst>
            <pc:docMk/>
            <pc:sldMk cId="1791523683" sldId="298"/>
            <ac:spMk id="6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4:41.339" v="2743" actId="26606"/>
          <ac:spMkLst>
            <pc:docMk/>
            <pc:sldMk cId="1791523683" sldId="298"/>
            <ac:spMk id="7" creationId="{AB58EF07-17C2-48CF-ABB0-EEF1F17CB8F0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791523683" sldId="298"/>
            <ac:spMk id="9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791523683" sldId="298"/>
            <ac:spMk id="11" creationId="{240E5BD2-4019-4012-A1AA-628900E659E9}"/>
          </ac:spMkLst>
        </pc:spChg>
        <pc:spChg chg="add">
          <ac:chgData name="Eckenrod, Autumn M (DFW)" userId="32cb3083-a8a9-4483-a032-644cff855dc3" providerId="ADAL" clId="{DA5DC546-8455-400F-B668-6A6D43D28719}" dt="2023-03-24T20:24:41.339" v="2743" actId="26606"/>
          <ac:spMkLst>
            <pc:docMk/>
            <pc:sldMk cId="1791523683" sldId="298"/>
            <ac:spMk id="13" creationId="{AF2F604E-43BE-4DC3-B983-E071523364F8}"/>
          </ac:spMkLst>
        </pc:spChg>
        <pc:spChg chg="add">
          <ac:chgData name="Eckenrod, Autumn M (DFW)" userId="32cb3083-a8a9-4483-a032-644cff855dc3" providerId="ADAL" clId="{DA5DC546-8455-400F-B668-6A6D43D28719}" dt="2023-03-24T20:24:41.339" v="2743" actId="26606"/>
          <ac:spMkLst>
            <pc:docMk/>
            <pc:sldMk cId="1791523683" sldId="298"/>
            <ac:spMk id="15" creationId="{08C9B587-E65E-4B52-B37C-ABEBB6E87928}"/>
          </ac:spMkLst>
        </pc:spChg>
        <pc:picChg chg="mod">
          <ac:chgData name="Eckenrod, Autumn M (DFW)" userId="32cb3083-a8a9-4483-a032-644cff855dc3" providerId="ADAL" clId="{DA5DC546-8455-400F-B668-6A6D43D28719}" dt="2023-03-24T20:24:41.339" v="2743" actId="26606"/>
          <ac:picMkLst>
            <pc:docMk/>
            <pc:sldMk cId="1791523683" sldId="298"/>
            <ac:picMk id="4" creationId="{96019258-7272-98A1-DBF2-B93806AC957D}"/>
          </ac:picMkLst>
        </pc:picChg>
      </pc:sldChg>
      <pc:sldChg chg="addSp delSp modSp mod delDesignElem">
        <pc:chgData name="Eckenrod, Autumn M (DFW)" userId="32cb3083-a8a9-4483-a032-644cff855dc3" providerId="ADAL" clId="{DA5DC546-8455-400F-B668-6A6D43D28719}" dt="2023-03-24T20:25:18.785" v="2744" actId="26606"/>
        <pc:sldMkLst>
          <pc:docMk/>
          <pc:sldMk cId="956628434" sldId="299"/>
        </pc:sldMkLst>
        <pc:spChg chg="mo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2" creationId="{9B13424F-C315-48BC-3C62-0CFDDB42F9AA}"/>
          </ac:spMkLst>
        </pc:spChg>
        <pc:spChg chg="mo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3" creationId="{6AD51B12-6DF4-4C08-0935-9B2C3D0FC4C4}"/>
          </ac:spMkLst>
        </pc:spChg>
        <pc:spChg chg="ad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7" creationId="{08C9B587-E65E-4B52-B37C-ABEBB6E87928}"/>
          </ac:spMkLst>
        </pc:spChg>
        <pc:spChg chg="ad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10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12" creationId="{AB58EF07-17C2-48CF-ABB0-EEF1F17CB8F0}"/>
          </ac:spMkLst>
        </pc:spChg>
        <pc:spChg chg="add">
          <ac:chgData name="Eckenrod, Autumn M (DFW)" userId="32cb3083-a8a9-4483-a032-644cff855dc3" providerId="ADAL" clId="{DA5DC546-8455-400F-B668-6A6D43D28719}" dt="2023-03-24T20:25:18.785" v="2744" actId="26606"/>
          <ac:spMkLst>
            <pc:docMk/>
            <pc:sldMk cId="956628434" sldId="299"/>
            <ac:spMk id="14" creationId="{AF2F604E-43BE-4DC3-B983-E071523364F8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956628434" sldId="299"/>
            <ac:spMk id="16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956628434" sldId="299"/>
            <ac:spMk id="18" creationId="{240E5BD2-4019-4012-A1AA-628900E659E9}"/>
          </ac:spMkLst>
        </pc:spChg>
        <pc:picChg chg="mod">
          <ac:chgData name="Eckenrod, Autumn M (DFW)" userId="32cb3083-a8a9-4483-a032-644cff855dc3" providerId="ADAL" clId="{DA5DC546-8455-400F-B668-6A6D43D28719}" dt="2023-03-24T20:25:18.785" v="2744" actId="26606"/>
          <ac:picMkLst>
            <pc:docMk/>
            <pc:sldMk cId="956628434" sldId="299"/>
            <ac:picMk id="5" creationId="{F7E26182-CFC0-596A-BF86-A7DA4FEEC97F}"/>
          </ac:picMkLst>
        </pc:picChg>
      </pc:sldChg>
      <pc:sldChg chg="addSp delSp modSp mod delDesignElem">
        <pc:chgData name="Eckenrod, Autumn M (DFW)" userId="32cb3083-a8a9-4483-a032-644cff855dc3" providerId="ADAL" clId="{DA5DC546-8455-400F-B668-6A6D43D28719}" dt="2023-03-24T20:25:28.814" v="2745" actId="26606"/>
        <pc:sldMkLst>
          <pc:docMk/>
          <pc:sldMk cId="3241246838" sldId="300"/>
        </pc:sldMkLst>
        <pc:spChg chg="mo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2" creationId="{5BD57889-6ADC-C716-1E90-937E64BED9C2}"/>
          </ac:spMkLst>
        </pc:spChg>
        <pc:spChg chg="mo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3" creationId="{3971037F-1904-A897-9816-6AC96FE7D5EA}"/>
          </ac:spMkLst>
        </pc:spChg>
        <pc:spChg chg="ad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6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7" creationId="{AB58EF07-17C2-48CF-ABB0-EEF1F17CB8F0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241246838" sldId="300"/>
            <ac:spMk id="9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241246838" sldId="300"/>
            <ac:spMk id="11" creationId="{240E5BD2-4019-4012-A1AA-628900E659E9}"/>
          </ac:spMkLst>
        </pc:spChg>
        <pc:spChg chg="ad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13" creationId="{AF2F604E-43BE-4DC3-B983-E071523364F8}"/>
          </ac:spMkLst>
        </pc:spChg>
        <pc:spChg chg="add">
          <ac:chgData name="Eckenrod, Autumn M (DFW)" userId="32cb3083-a8a9-4483-a032-644cff855dc3" providerId="ADAL" clId="{DA5DC546-8455-400F-B668-6A6D43D28719}" dt="2023-03-24T20:25:28.814" v="2745" actId="26606"/>
          <ac:spMkLst>
            <pc:docMk/>
            <pc:sldMk cId="3241246838" sldId="300"/>
            <ac:spMk id="15" creationId="{08C9B587-E65E-4B52-B37C-ABEBB6E87928}"/>
          </ac:spMkLst>
        </pc:spChg>
        <pc:picChg chg="mod">
          <ac:chgData name="Eckenrod, Autumn M (DFW)" userId="32cb3083-a8a9-4483-a032-644cff855dc3" providerId="ADAL" clId="{DA5DC546-8455-400F-B668-6A6D43D28719}" dt="2023-03-24T20:25:28.814" v="2745" actId="26606"/>
          <ac:picMkLst>
            <pc:docMk/>
            <pc:sldMk cId="3241246838" sldId="300"/>
            <ac:picMk id="4" creationId="{E5544418-06DC-3AE5-0426-BF4250AD08FE}"/>
          </ac:picMkLst>
        </pc:picChg>
      </pc:sldChg>
      <pc:sldChg chg="addSp delSp modSp mod delDesignElem">
        <pc:chgData name="Eckenrod, Autumn M (DFW)" userId="32cb3083-a8a9-4483-a032-644cff855dc3" providerId="ADAL" clId="{DA5DC546-8455-400F-B668-6A6D43D28719}" dt="2023-03-24T20:25:43.435" v="2746" actId="26606"/>
        <pc:sldMkLst>
          <pc:docMk/>
          <pc:sldMk cId="3655123592" sldId="301"/>
        </pc:sldMkLst>
        <pc:spChg chg="mo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2" creationId="{98B349ED-6854-ADFA-73BF-4A369E9B9D70}"/>
          </ac:spMkLst>
        </pc:spChg>
        <pc:spChg chg="mo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3" creationId="{199278FD-C263-E4DD-1DE4-C199C81C205B}"/>
          </ac:spMkLst>
        </pc:spChg>
        <pc:spChg chg="ad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9" creationId="{0671A8AE-40A1-4631-A6B8-581AFF065482}"/>
          </ac:spMkLst>
        </pc:spChg>
        <pc:spChg chg="ad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11" creationId="{AB58EF07-17C2-48CF-ABB0-EEF1F17CB8F0}"/>
          </ac:spMkLst>
        </pc:spChg>
        <pc:spChg chg="ad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13" creationId="{AF2F604E-43BE-4DC3-B983-E071523364F8}"/>
          </ac:spMkLst>
        </pc:spChg>
        <pc:spChg chg="add">
          <ac:chgData name="Eckenrod, Autumn M (DFW)" userId="32cb3083-a8a9-4483-a032-644cff855dc3" providerId="ADAL" clId="{DA5DC546-8455-400F-B668-6A6D43D28719}" dt="2023-03-24T20:25:43.435" v="2746" actId="26606"/>
          <ac:spMkLst>
            <pc:docMk/>
            <pc:sldMk cId="3655123592" sldId="301"/>
            <ac:spMk id="15" creationId="{08C9B587-E65E-4B52-B37C-ABEBB6E87928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655123592" sldId="301"/>
            <ac:spMk id="28" creationId="{D928DD85-BB99-450D-A702-2683E0296282}"/>
          </ac:spMkLst>
        </pc:spChg>
        <pc:spChg chg="del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655123592" sldId="301"/>
            <ac:spMk id="30" creationId="{240E5BD2-4019-4012-A1AA-628900E659E9}"/>
          </ac:spMkLst>
        </pc:spChg>
        <pc:picChg chg="mod">
          <ac:chgData name="Eckenrod, Autumn M (DFW)" userId="32cb3083-a8a9-4483-a032-644cff855dc3" providerId="ADAL" clId="{DA5DC546-8455-400F-B668-6A6D43D28719}" dt="2023-03-24T20:25:43.435" v="2746" actId="26606"/>
          <ac:picMkLst>
            <pc:docMk/>
            <pc:sldMk cId="3655123592" sldId="301"/>
            <ac:picMk id="4" creationId="{8A5D76EE-AB26-D586-6EAD-27B2B76CBCB6}"/>
          </ac:picMkLst>
        </pc:picChg>
      </pc:sldChg>
      <pc:sldChg chg="modSp new mod">
        <pc:chgData name="Eckenrod, Autumn M (DFW)" userId="32cb3083-a8a9-4483-a032-644cff855dc3" providerId="ADAL" clId="{DA5DC546-8455-400F-B668-6A6D43D28719}" dt="2023-03-24T17:03:37.622" v="1075"/>
        <pc:sldMkLst>
          <pc:docMk/>
          <pc:sldMk cId="1129359028" sldId="302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129359028" sldId="302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129359028" sldId="302"/>
            <ac:spMk id="3" creationId="{21B18EC4-1819-E145-8A26-E3153284ED0C}"/>
          </ac:spMkLst>
        </pc:spChg>
      </pc:sldChg>
      <pc:sldChg chg="new del">
        <pc:chgData name="Eckenrod, Autumn M (DFW)" userId="32cb3083-a8a9-4483-a032-644cff855dc3" providerId="ADAL" clId="{DA5DC546-8455-400F-B668-6A6D43D28719}" dt="2023-03-21T16:36:31.663" v="129" actId="47"/>
        <pc:sldMkLst>
          <pc:docMk/>
          <pc:sldMk cId="3750556082" sldId="303"/>
        </pc:sldMkLst>
      </pc:sldChg>
      <pc:sldChg chg="modSp add mod">
        <pc:chgData name="Eckenrod, Autumn M (DFW)" userId="32cb3083-a8a9-4483-a032-644cff855dc3" providerId="ADAL" clId="{DA5DC546-8455-400F-B668-6A6D43D28719}" dt="2023-03-24T17:03:37.622" v="1075"/>
        <pc:sldMkLst>
          <pc:docMk/>
          <pc:sldMk cId="3165422089" sldId="304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165422089" sldId="304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165422089" sldId="304"/>
            <ac:spMk id="3" creationId="{21B18EC4-1819-E145-8A26-E3153284ED0C}"/>
          </ac:spMkLst>
        </pc:spChg>
      </pc:sldChg>
      <pc:sldChg chg="modSp add mod ord">
        <pc:chgData name="Eckenrod, Autumn M (DFW)" userId="32cb3083-a8a9-4483-a032-644cff855dc3" providerId="ADAL" clId="{DA5DC546-8455-400F-B668-6A6D43D28719}" dt="2023-03-24T17:03:37.622" v="1075"/>
        <pc:sldMkLst>
          <pc:docMk/>
          <pc:sldMk cId="558226592" sldId="305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558226592" sldId="305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558226592" sldId="305"/>
            <ac:spMk id="3" creationId="{21B18EC4-1819-E145-8A26-E3153284ED0C}"/>
          </ac:spMkLst>
        </pc:spChg>
      </pc:sldChg>
      <pc:sldChg chg="modSp add mod ord">
        <pc:chgData name="Eckenrod, Autumn M (DFW)" userId="32cb3083-a8a9-4483-a032-644cff855dc3" providerId="ADAL" clId="{DA5DC546-8455-400F-B668-6A6D43D28719}" dt="2023-03-24T17:03:37.622" v="1075"/>
        <pc:sldMkLst>
          <pc:docMk/>
          <pc:sldMk cId="3003809469" sldId="306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003809469" sldId="306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003809469" sldId="306"/>
            <ac:spMk id="3" creationId="{21B18EC4-1819-E145-8A26-E3153284ED0C}"/>
          </ac:spMkLst>
        </pc:spChg>
      </pc:sldChg>
      <pc:sldChg chg="modSp add mod ord">
        <pc:chgData name="Eckenrod, Autumn M (DFW)" userId="32cb3083-a8a9-4483-a032-644cff855dc3" providerId="ADAL" clId="{DA5DC546-8455-400F-B668-6A6D43D28719}" dt="2023-03-24T17:03:37.622" v="1075"/>
        <pc:sldMkLst>
          <pc:docMk/>
          <pc:sldMk cId="2620832763" sldId="307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2620832763" sldId="307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2620832763" sldId="307"/>
            <ac:spMk id="3" creationId="{21B18EC4-1819-E145-8A26-E3153284ED0C}"/>
          </ac:spMkLst>
        </pc:spChg>
      </pc:sldChg>
      <pc:sldChg chg="modSp add mod ord">
        <pc:chgData name="Eckenrod, Autumn M (DFW)" userId="32cb3083-a8a9-4483-a032-644cff855dc3" providerId="ADAL" clId="{DA5DC546-8455-400F-B668-6A6D43D28719}" dt="2023-03-24T17:03:37.622" v="1075"/>
        <pc:sldMkLst>
          <pc:docMk/>
          <pc:sldMk cId="1590697917" sldId="308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590697917" sldId="308"/>
            <ac:spMk id="2" creationId="{368398E1-519F-6BD9-3D95-845F1D0D481C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1590697917" sldId="308"/>
            <ac:spMk id="3" creationId="{21B18EC4-1819-E145-8A26-E3153284ED0C}"/>
          </ac:spMkLst>
        </pc:spChg>
      </pc:sldChg>
      <pc:sldChg chg="modSp new mod">
        <pc:chgData name="Eckenrod, Autumn M (DFW)" userId="32cb3083-a8a9-4483-a032-644cff855dc3" providerId="ADAL" clId="{DA5DC546-8455-400F-B668-6A6D43D28719}" dt="2023-03-24T17:03:37.622" v="1075"/>
        <pc:sldMkLst>
          <pc:docMk/>
          <pc:sldMk cId="328171654" sldId="309"/>
        </pc:sldMkLst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28171654" sldId="309"/>
            <ac:spMk id="2" creationId="{A8D46A5A-87D6-D38A-77E4-A7066E89E431}"/>
          </ac:spMkLst>
        </pc:spChg>
        <pc:spChg chg="mod">
          <ac:chgData name="Eckenrod, Autumn M (DFW)" userId="32cb3083-a8a9-4483-a032-644cff855dc3" providerId="ADAL" clId="{DA5DC546-8455-400F-B668-6A6D43D28719}" dt="2023-03-24T17:03:37.622" v="1075"/>
          <ac:spMkLst>
            <pc:docMk/>
            <pc:sldMk cId="328171654" sldId="309"/>
            <ac:spMk id="3" creationId="{231EA237-C2FB-6D02-5C78-74429DEE5952}"/>
          </ac:spMkLst>
        </pc:spChg>
      </pc:sldChg>
      <pc:sldChg chg="addSp delSp modSp new mod">
        <pc:chgData name="Eckenrod, Autumn M (DFW)" userId="32cb3083-a8a9-4483-a032-644cff855dc3" providerId="ADAL" clId="{DA5DC546-8455-400F-B668-6A6D43D28719}" dt="2023-03-24T19:08:46.409" v="2017" actId="1076"/>
        <pc:sldMkLst>
          <pc:docMk/>
          <pc:sldMk cId="1027843576" sldId="310"/>
        </pc:sldMkLst>
        <pc:spChg chg="add mod">
          <ac:chgData name="Eckenrod, Autumn M (DFW)" userId="32cb3083-a8a9-4483-a032-644cff855dc3" providerId="ADAL" clId="{DA5DC546-8455-400F-B668-6A6D43D28719}" dt="2023-03-24T19:08:32.090" v="2014" actId="1076"/>
          <ac:spMkLst>
            <pc:docMk/>
            <pc:sldMk cId="1027843576" sldId="310"/>
            <ac:spMk id="2" creationId="{01757B48-F346-F056-269A-A00A59382FA4}"/>
          </ac:spMkLst>
        </pc:spChg>
        <pc:spChg chg="del">
          <ac:chgData name="Eckenrod, Autumn M (DFW)" userId="32cb3083-a8a9-4483-a032-644cff855dc3" providerId="ADAL" clId="{DA5DC546-8455-400F-B668-6A6D43D28719}" dt="2023-03-21T17:58:28.260" v="908" actId="478"/>
          <ac:spMkLst>
            <pc:docMk/>
            <pc:sldMk cId="1027843576" sldId="310"/>
            <ac:spMk id="2" creationId="{5D339FA5-233B-ABCE-B9BD-71DEF535B2C2}"/>
          </ac:spMkLst>
        </pc:spChg>
        <pc:spChg chg="add mod">
          <ac:chgData name="Eckenrod, Autumn M (DFW)" userId="32cb3083-a8a9-4483-a032-644cff855dc3" providerId="ADAL" clId="{DA5DC546-8455-400F-B668-6A6D43D28719}" dt="2023-03-22T20:57:11.034" v="955" actId="1076"/>
          <ac:spMkLst>
            <pc:docMk/>
            <pc:sldMk cId="1027843576" sldId="310"/>
            <ac:spMk id="3" creationId="{276A4120-61F4-ACBE-B8BB-D5E6F0BA2086}"/>
          </ac:spMkLst>
        </pc:spChg>
        <pc:spChg chg="del">
          <ac:chgData name="Eckenrod, Autumn M (DFW)" userId="32cb3083-a8a9-4483-a032-644cff855dc3" providerId="ADAL" clId="{DA5DC546-8455-400F-B668-6A6D43D28719}" dt="2023-03-21T17:58:30.231" v="909" actId="478"/>
          <ac:spMkLst>
            <pc:docMk/>
            <pc:sldMk cId="1027843576" sldId="310"/>
            <ac:spMk id="3" creationId="{9B9DBC8A-EB1F-B1A0-7AA4-D021299448F1}"/>
          </ac:spMkLst>
        </pc:spChg>
        <pc:spChg chg="add mod">
          <ac:chgData name="Eckenrod, Autumn M (DFW)" userId="32cb3083-a8a9-4483-a032-644cff855dc3" providerId="ADAL" clId="{DA5DC546-8455-400F-B668-6A6D43D28719}" dt="2023-03-24T19:08:46.409" v="2017" actId="1076"/>
          <ac:spMkLst>
            <pc:docMk/>
            <pc:sldMk cId="1027843576" sldId="310"/>
            <ac:spMk id="8" creationId="{4B4BEC5A-1B57-AB79-D03A-597D70A0E890}"/>
          </ac:spMkLst>
        </pc:spChg>
        <pc:spChg chg="add mod">
          <ac:chgData name="Eckenrod, Autumn M (DFW)" userId="32cb3083-a8a9-4483-a032-644cff855dc3" providerId="ADAL" clId="{DA5DC546-8455-400F-B668-6A6D43D28719}" dt="2023-03-24T17:05:10.066" v="1081" actId="207"/>
          <ac:spMkLst>
            <pc:docMk/>
            <pc:sldMk cId="1027843576" sldId="310"/>
            <ac:spMk id="9" creationId="{335640A6-D096-F7CC-285D-8668BB9FDCD0}"/>
          </ac:spMkLst>
        </pc:spChg>
        <pc:picChg chg="add mod">
          <ac:chgData name="Eckenrod, Autumn M (DFW)" userId="32cb3083-a8a9-4483-a032-644cff855dc3" providerId="ADAL" clId="{DA5DC546-8455-400F-B668-6A6D43D28719}" dt="2023-03-22T16:28:53.190" v="941" actId="1076"/>
          <ac:picMkLst>
            <pc:docMk/>
            <pc:sldMk cId="1027843576" sldId="310"/>
            <ac:picMk id="4" creationId="{9C95EC47-2BE6-2645-8214-577E2CA418C6}"/>
          </ac:picMkLst>
        </pc:picChg>
        <pc:picChg chg="add del mod">
          <ac:chgData name="Eckenrod, Autumn M (DFW)" userId="32cb3083-a8a9-4483-a032-644cff855dc3" providerId="ADAL" clId="{DA5DC546-8455-400F-B668-6A6D43D28719}" dt="2023-03-21T18:00:50.392" v="912" actId="478"/>
          <ac:picMkLst>
            <pc:docMk/>
            <pc:sldMk cId="1027843576" sldId="310"/>
            <ac:picMk id="4" creationId="{ACA57670-156F-1A8C-D776-D9C38A9A476F}"/>
          </ac:picMkLst>
        </pc:picChg>
        <pc:picChg chg="add mod">
          <ac:chgData name="Eckenrod, Autumn M (DFW)" userId="32cb3083-a8a9-4483-a032-644cff855dc3" providerId="ADAL" clId="{DA5DC546-8455-400F-B668-6A6D43D28719}" dt="2023-03-24T19:08:34.121" v="2015" actId="1076"/>
          <ac:picMkLst>
            <pc:docMk/>
            <pc:sldMk cId="1027843576" sldId="310"/>
            <ac:picMk id="5" creationId="{ECEB8E6F-4EB6-7159-6E11-3A891C01D5F3}"/>
          </ac:picMkLst>
        </pc:picChg>
        <pc:picChg chg="add mod modCrop">
          <ac:chgData name="Eckenrod, Autumn M (DFW)" userId="32cb3083-a8a9-4483-a032-644cff855dc3" providerId="ADAL" clId="{DA5DC546-8455-400F-B668-6A6D43D28719}" dt="2023-03-24T16:17:05.288" v="977" actId="732"/>
          <ac:picMkLst>
            <pc:docMk/>
            <pc:sldMk cId="1027843576" sldId="310"/>
            <ac:picMk id="7" creationId="{A7041623-F1A5-E5D2-5AEA-CCE90443B3FB}"/>
          </ac:picMkLst>
        </pc:picChg>
      </pc:sldChg>
      <pc:sldChg chg="addSp delSp modSp new mod setBg">
        <pc:chgData name="Eckenrod, Autumn M (DFW)" userId="32cb3083-a8a9-4483-a032-644cff855dc3" providerId="ADAL" clId="{DA5DC546-8455-400F-B668-6A6D43D28719}" dt="2023-03-24T19:09:31.064" v="2105" actId="1076"/>
        <pc:sldMkLst>
          <pc:docMk/>
          <pc:sldMk cId="2902338507" sldId="311"/>
        </pc:sldMkLst>
        <pc:spChg chg="del">
          <ac:chgData name="Eckenrod, Autumn M (DFW)" userId="32cb3083-a8a9-4483-a032-644cff855dc3" providerId="ADAL" clId="{DA5DC546-8455-400F-B668-6A6D43D28719}" dt="2023-03-22T21:32:14.370" v="959" actId="478"/>
          <ac:spMkLst>
            <pc:docMk/>
            <pc:sldMk cId="2902338507" sldId="311"/>
            <ac:spMk id="2" creationId="{564408A8-CED0-2C39-2B67-E6F51EDFB2B9}"/>
          </ac:spMkLst>
        </pc:spChg>
        <pc:spChg chg="add del mod">
          <ac:chgData name="Eckenrod, Autumn M (DFW)" userId="32cb3083-a8a9-4483-a032-644cff855dc3" providerId="ADAL" clId="{DA5DC546-8455-400F-B668-6A6D43D28719}" dt="2023-03-22T21:34:29.884" v="966"/>
          <ac:spMkLst>
            <pc:docMk/>
            <pc:sldMk cId="2902338507" sldId="311"/>
            <ac:spMk id="2" creationId="{86792031-C7E6-05D4-200F-689541F03ED8}"/>
          </ac:spMkLst>
        </pc:spChg>
        <pc:spChg chg="add mod ord">
          <ac:chgData name="Eckenrod, Autumn M (DFW)" userId="32cb3083-a8a9-4483-a032-644cff855dc3" providerId="ADAL" clId="{DA5DC546-8455-400F-B668-6A6D43D28719}" dt="2023-03-24T17:04:10.163" v="1077" actId="26606"/>
          <ac:spMkLst>
            <pc:docMk/>
            <pc:sldMk cId="2902338507" sldId="311"/>
            <ac:spMk id="3" creationId="{A9673E1B-A510-7DC6-9348-25F6AFBE3F4D}"/>
          </ac:spMkLst>
        </pc:spChg>
        <pc:spChg chg="del">
          <ac:chgData name="Eckenrod, Autumn M (DFW)" userId="32cb3083-a8a9-4483-a032-644cff855dc3" providerId="ADAL" clId="{DA5DC546-8455-400F-B668-6A6D43D28719}" dt="2023-03-22T21:32:15.711" v="960" actId="478"/>
          <ac:spMkLst>
            <pc:docMk/>
            <pc:sldMk cId="2902338507" sldId="311"/>
            <ac:spMk id="3" creationId="{E351E0E5-2766-EDCF-0A8D-5E65E36D8B34}"/>
          </ac:spMkLst>
        </pc:spChg>
        <pc:spChg chg="add del mod">
          <ac:chgData name="Eckenrod, Autumn M (DFW)" userId="32cb3083-a8a9-4483-a032-644cff855dc3" providerId="ADAL" clId="{DA5DC546-8455-400F-B668-6A6D43D28719}" dt="2023-03-22T21:32:39.856" v="963"/>
          <ac:spMkLst>
            <pc:docMk/>
            <pc:sldMk cId="2902338507" sldId="311"/>
            <ac:spMk id="4" creationId="{17C97163-8A02-9B8A-E682-FEEC3AD5AA7B}"/>
          </ac:spMkLst>
        </pc:spChg>
        <pc:spChg chg="add mod ord">
          <ac:chgData name="Eckenrod, Autumn M (DFW)" userId="32cb3083-a8a9-4483-a032-644cff855dc3" providerId="ADAL" clId="{DA5DC546-8455-400F-B668-6A6D43D28719}" dt="2023-03-24T17:04:10.163" v="1077" actId="26606"/>
          <ac:spMkLst>
            <pc:docMk/>
            <pc:sldMk cId="2902338507" sldId="311"/>
            <ac:spMk id="5" creationId="{F1FD72C9-D4F4-BAC7-D373-6F3108FB45FB}"/>
          </ac:spMkLst>
        </pc:spChg>
        <pc:spChg chg="add mod ord">
          <ac:chgData name="Eckenrod, Autumn M (DFW)" userId="32cb3083-a8a9-4483-a032-644cff855dc3" providerId="ADAL" clId="{DA5DC546-8455-400F-B668-6A6D43D28719}" dt="2023-03-24T19:09:28.266" v="2104" actId="1076"/>
          <ac:spMkLst>
            <pc:docMk/>
            <pc:sldMk cId="2902338507" sldId="311"/>
            <ac:spMk id="8" creationId="{CE2714B2-368A-99F5-BBB0-E955CFA057CC}"/>
          </ac:spMkLst>
        </pc:spChg>
        <pc:spChg chg="add mod ord">
          <ac:chgData name="Eckenrod, Autumn M (DFW)" userId="32cb3083-a8a9-4483-a032-644cff855dc3" providerId="ADAL" clId="{DA5DC546-8455-400F-B668-6A6D43D28719}" dt="2023-03-24T19:09:13.480" v="2103" actId="255"/>
          <ac:spMkLst>
            <pc:docMk/>
            <pc:sldMk cId="2902338507" sldId="311"/>
            <ac:spMk id="10" creationId="{003478F6-FB75-B4E8-C5F4-118EBA4857F1}"/>
          </ac:spMkLst>
        </pc:spChg>
        <pc:spChg chg="add mod">
          <ac:chgData name="Eckenrod, Autumn M (DFW)" userId="32cb3083-a8a9-4483-a032-644cff855dc3" providerId="ADAL" clId="{DA5DC546-8455-400F-B668-6A6D43D28719}" dt="2023-03-24T17:04:10.163" v="1077" actId="26606"/>
          <ac:spMkLst>
            <pc:docMk/>
            <pc:sldMk cId="2902338507" sldId="311"/>
            <ac:spMk id="11" creationId="{81A66170-EAC0-5BE7-08D2-2196434EEE1F}"/>
          </ac:spMkLst>
        </pc:spChg>
        <pc:spChg chg="add del">
          <ac:chgData name="Eckenrod, Autumn M (DFW)" userId="32cb3083-a8a9-4483-a032-644cff855dc3" providerId="ADAL" clId="{DA5DC546-8455-400F-B668-6A6D43D28719}" dt="2023-03-24T17:02:08.607" v="1060" actId="26606"/>
          <ac:spMkLst>
            <pc:docMk/>
            <pc:sldMk cId="2902338507" sldId="311"/>
            <ac:spMk id="13" creationId="{8C886788-700E-4D20-9F80-E0E96837A203}"/>
          </ac:spMkLst>
        </pc:spChg>
        <pc:spChg chg="add del">
          <ac:chgData name="Eckenrod, Autumn M (DFW)" userId="32cb3083-a8a9-4483-a032-644cff855dc3" providerId="ADAL" clId="{DA5DC546-8455-400F-B668-6A6D43D28719}" dt="2023-03-24T17:02:08.607" v="1060" actId="26606"/>
          <ac:spMkLst>
            <pc:docMk/>
            <pc:sldMk cId="2902338507" sldId="311"/>
            <ac:spMk id="14" creationId="{1850674C-4E08-4C62-A3E2-6337FE4F7D86}"/>
          </ac:spMkLst>
        </pc:spChg>
        <pc:spChg chg="add del">
          <ac:chgData name="Eckenrod, Autumn M (DFW)" userId="32cb3083-a8a9-4483-a032-644cff855dc3" providerId="ADAL" clId="{DA5DC546-8455-400F-B668-6A6D43D28719}" dt="2023-03-24T17:02:08.607" v="1060" actId="26606"/>
          <ac:spMkLst>
            <pc:docMk/>
            <pc:sldMk cId="2902338507" sldId="311"/>
            <ac:spMk id="15" creationId="{BCE4FF05-2B0C-4C97-A9B4-E163085A90E1}"/>
          </ac:spMkLst>
        </pc:spChg>
        <pc:spChg chg="add del">
          <ac:chgData name="Eckenrod, Autumn M (DFW)" userId="32cb3083-a8a9-4483-a032-644cff855dc3" providerId="ADAL" clId="{DA5DC546-8455-400F-B668-6A6D43D28719}" dt="2023-03-24T17:01:55.901" v="1058" actId="26606"/>
          <ac:spMkLst>
            <pc:docMk/>
            <pc:sldMk cId="2902338507" sldId="311"/>
            <ac:spMk id="16" creationId="{7E734232-46A8-4884-9A59-B7E3BA4BC313}"/>
          </ac:spMkLst>
        </pc:spChg>
        <pc:spChg chg="add del">
          <ac:chgData name="Eckenrod, Autumn M (DFW)" userId="32cb3083-a8a9-4483-a032-644cff855dc3" providerId="ADAL" clId="{DA5DC546-8455-400F-B668-6A6D43D28719}" dt="2023-03-24T17:04:10.163" v="1077" actId="26606"/>
          <ac:spMkLst>
            <pc:docMk/>
            <pc:sldMk cId="2902338507" sldId="311"/>
            <ac:spMk id="17" creationId="{DC35A348-C5D6-4112-9FDD-93A493B010B5}"/>
          </ac:spMkLst>
        </pc:spChg>
        <pc:spChg chg="add del">
          <ac:chgData name="Eckenrod, Autumn M (DFW)" userId="32cb3083-a8a9-4483-a032-644cff855dc3" providerId="ADAL" clId="{DA5DC546-8455-400F-B668-6A6D43D28719}" dt="2023-03-24T17:01:55.901" v="1058" actId="26606"/>
          <ac:spMkLst>
            <pc:docMk/>
            <pc:sldMk cId="2902338507" sldId="311"/>
            <ac:spMk id="18" creationId="{D346B8D2-3218-41A5-B817-9ABFB108C6DA}"/>
          </ac:spMkLst>
        </pc:spChg>
        <pc:spChg chg="add del">
          <ac:chgData name="Eckenrod, Autumn M (DFW)" userId="32cb3083-a8a9-4483-a032-644cff855dc3" providerId="ADAL" clId="{DA5DC546-8455-400F-B668-6A6D43D28719}" dt="2023-03-24T17:01:55.901" v="1058" actId="26606"/>
          <ac:spMkLst>
            <pc:docMk/>
            <pc:sldMk cId="2902338507" sldId="311"/>
            <ac:spMk id="20" creationId="{88D6B9EF-FF47-487C-8B82-F9F2B9A54AD6}"/>
          </ac:spMkLst>
        </pc:spChg>
        <pc:spChg chg="add del">
          <ac:chgData name="Eckenrod, Autumn M (DFW)" userId="32cb3083-a8a9-4483-a032-644cff855dc3" providerId="ADAL" clId="{DA5DC546-8455-400F-B668-6A6D43D28719}" dt="2023-03-24T17:02:08.607" v="1060" actId="26606"/>
          <ac:spMkLst>
            <pc:docMk/>
            <pc:sldMk cId="2902338507" sldId="311"/>
            <ac:spMk id="22" creationId="{529C2A7A-A6B6-4A56-B11C-8E967D88A60D}"/>
          </ac:spMkLst>
        </pc:spChg>
        <pc:spChg chg="add del">
          <ac:chgData name="Eckenrod, Autumn M (DFW)" userId="32cb3083-a8a9-4483-a032-644cff855dc3" providerId="ADAL" clId="{DA5DC546-8455-400F-B668-6A6D43D28719}" dt="2023-03-24T17:02:08.607" v="1060" actId="26606"/>
          <ac:spMkLst>
            <pc:docMk/>
            <pc:sldMk cId="2902338507" sldId="311"/>
            <ac:spMk id="24" creationId="{FDBD7205-E536-4134-8768-AC3E1A3C5E59}"/>
          </ac:spMkLst>
        </pc:spChg>
        <pc:spChg chg="add del">
          <ac:chgData name="Eckenrod, Autumn M (DFW)" userId="32cb3083-a8a9-4483-a032-644cff855dc3" providerId="ADAL" clId="{DA5DC546-8455-400F-B668-6A6D43D28719}" dt="2023-03-24T17:03:22.405" v="1063" actId="26606"/>
          <ac:spMkLst>
            <pc:docMk/>
            <pc:sldMk cId="2902338507" sldId="311"/>
            <ac:spMk id="26" creationId="{5680AF7D-F3E9-4098-845A-48B3971D8928}"/>
          </ac:spMkLst>
        </pc:spChg>
        <pc:spChg chg="add del">
          <ac:chgData name="Eckenrod, Autumn M (DFW)" userId="32cb3083-a8a9-4483-a032-644cff855dc3" providerId="ADAL" clId="{DA5DC546-8455-400F-B668-6A6D43D28719}" dt="2023-03-24T17:03:22.405" v="1063" actId="26606"/>
          <ac:spMkLst>
            <pc:docMk/>
            <pc:sldMk cId="2902338507" sldId="311"/>
            <ac:spMk id="27" creationId="{8EA2E5B2-7E46-41D7-993E-1472B65EDE2D}"/>
          </ac:spMkLst>
        </pc:spChg>
        <pc:spChg chg="add del">
          <ac:chgData name="Eckenrod, Autumn M (DFW)" userId="32cb3083-a8a9-4483-a032-644cff855dc3" providerId="ADAL" clId="{DA5DC546-8455-400F-B668-6A6D43D28719}" dt="2023-03-24T17:03:22.405" v="1063" actId="26606"/>
          <ac:spMkLst>
            <pc:docMk/>
            <pc:sldMk cId="2902338507" sldId="311"/>
            <ac:spMk id="28" creationId="{789E161B-D345-4E9F-985D-649330815F57}"/>
          </ac:spMkLst>
        </pc:spChg>
        <pc:grpChg chg="add del">
          <ac:chgData name="Eckenrod, Autumn M (DFW)" userId="32cb3083-a8a9-4483-a032-644cff855dc3" providerId="ADAL" clId="{DA5DC546-8455-400F-B668-6A6D43D28719}" dt="2023-03-24T17:04:10.163" v="1077" actId="26606"/>
          <ac:grpSpMkLst>
            <pc:docMk/>
            <pc:sldMk cId="2902338507" sldId="311"/>
            <ac:grpSpMk id="21" creationId="{AC0B7807-0C83-4963-821A-69B172722E49}"/>
          </ac:grpSpMkLst>
        </pc:grpChg>
        <pc:picChg chg="add mod">
          <ac:chgData name="Eckenrod, Autumn M (DFW)" userId="32cb3083-a8a9-4483-a032-644cff855dc3" providerId="ADAL" clId="{DA5DC546-8455-400F-B668-6A6D43D28719}" dt="2023-03-24T17:04:10.163" v="1077" actId="26606"/>
          <ac:picMkLst>
            <pc:docMk/>
            <pc:sldMk cId="2902338507" sldId="311"/>
            <ac:picMk id="4" creationId="{4B961728-A3A8-34C0-61BA-4B2A53F0AD9D}"/>
          </ac:picMkLst>
        </pc:picChg>
        <pc:picChg chg="add mod ord">
          <ac:chgData name="Eckenrod, Autumn M (DFW)" userId="32cb3083-a8a9-4483-a032-644cff855dc3" providerId="ADAL" clId="{DA5DC546-8455-400F-B668-6A6D43D28719}" dt="2023-03-24T19:09:31.064" v="2105" actId="1076"/>
          <ac:picMkLst>
            <pc:docMk/>
            <pc:sldMk cId="2902338507" sldId="311"/>
            <ac:picMk id="7" creationId="{88D2BF7B-6373-E05F-3097-92C58C1FCD34}"/>
          </ac:picMkLst>
        </pc:picChg>
        <pc:picChg chg="add mod ord modCrop">
          <ac:chgData name="Eckenrod, Autumn M (DFW)" userId="32cb3083-a8a9-4483-a032-644cff855dc3" providerId="ADAL" clId="{DA5DC546-8455-400F-B668-6A6D43D28719}" dt="2023-03-24T17:04:10.163" v="1077" actId="26606"/>
          <ac:picMkLst>
            <pc:docMk/>
            <pc:sldMk cId="2902338507" sldId="311"/>
            <ac:picMk id="9" creationId="{05DB2CAA-756B-5E51-A99B-C64CEBB2E8C5}"/>
          </ac:picMkLst>
        </pc:picChg>
      </pc:sldChg>
      <pc:sldChg chg="new del">
        <pc:chgData name="Eckenrod, Autumn M (DFW)" userId="32cb3083-a8a9-4483-a032-644cff855dc3" providerId="ADAL" clId="{DA5DC546-8455-400F-B668-6A6D43D28719}" dt="2023-03-22T21:32:05.884" v="957" actId="680"/>
        <pc:sldMkLst>
          <pc:docMk/>
          <pc:sldMk cId="4082857416" sldId="311"/>
        </pc:sldMkLst>
      </pc:sldChg>
      <pc:sldChg chg="addSp delSp modSp new del mod setBg">
        <pc:chgData name="Eckenrod, Autumn M (DFW)" userId="32cb3083-a8a9-4483-a032-644cff855dc3" providerId="ADAL" clId="{DA5DC546-8455-400F-B668-6A6D43D28719}" dt="2023-03-24T17:51:52.700" v="1129" actId="47"/>
        <pc:sldMkLst>
          <pc:docMk/>
          <pc:sldMk cId="1640322717" sldId="312"/>
        </pc:sldMkLst>
        <pc:spChg chg="del">
          <ac:chgData name="Eckenrod, Autumn M (DFW)" userId="32cb3083-a8a9-4483-a032-644cff855dc3" providerId="ADAL" clId="{DA5DC546-8455-400F-B668-6A6D43D28719}" dt="2023-03-24T17:05:31.984" v="1084" actId="478"/>
          <ac:spMkLst>
            <pc:docMk/>
            <pc:sldMk cId="1640322717" sldId="312"/>
            <ac:spMk id="2" creationId="{707B0B4E-93EA-EE2D-5723-9120CE859BD5}"/>
          </ac:spMkLst>
        </pc:spChg>
        <pc:spChg chg="del">
          <ac:chgData name="Eckenrod, Autumn M (DFW)" userId="32cb3083-a8a9-4483-a032-644cff855dc3" providerId="ADAL" clId="{DA5DC546-8455-400F-B668-6A6D43D28719}" dt="2023-03-24T17:05:30.003" v="1083" actId="478"/>
          <ac:spMkLst>
            <pc:docMk/>
            <pc:sldMk cId="1640322717" sldId="312"/>
            <ac:spMk id="3" creationId="{A18E9B1C-8452-BB27-3D8C-1703F1A71804}"/>
          </ac:spMkLst>
        </pc:spChg>
        <pc:spChg chg="add del">
          <ac:chgData name="Eckenrod, Autumn M (DFW)" userId="32cb3083-a8a9-4483-a032-644cff855dc3" providerId="ADAL" clId="{DA5DC546-8455-400F-B668-6A6D43D28719}" dt="2023-03-24T17:49:16.010" v="1121" actId="26606"/>
          <ac:spMkLst>
            <pc:docMk/>
            <pc:sldMk cId="1640322717" sldId="312"/>
            <ac:spMk id="13" creationId="{E73BBE33-B533-4661-8A6A-6BD8D05EB19A}"/>
          </ac:spMkLst>
        </pc:spChg>
        <pc:spChg chg="add">
          <ac:chgData name="Eckenrod, Autumn M (DFW)" userId="32cb3083-a8a9-4483-a032-644cff855dc3" providerId="ADAL" clId="{DA5DC546-8455-400F-B668-6A6D43D28719}" dt="2023-03-24T17:51:10.458" v="1122" actId="26606"/>
          <ac:spMkLst>
            <pc:docMk/>
            <pc:sldMk cId="1640322717" sldId="312"/>
            <ac:spMk id="14" creationId="{72018E1B-E0B9-4440-AFF3-4112E50A2763}"/>
          </ac:spMkLst>
        </pc:spChg>
        <pc:spChg chg="add del">
          <ac:chgData name="Eckenrod, Autumn M (DFW)" userId="32cb3083-a8a9-4483-a032-644cff855dc3" providerId="ADAL" clId="{DA5DC546-8455-400F-B668-6A6D43D28719}" dt="2023-03-24T17:48:36.994" v="1113" actId="26606"/>
          <ac:spMkLst>
            <pc:docMk/>
            <pc:sldMk cId="1640322717" sldId="312"/>
            <ac:spMk id="16" creationId="{E73BBE33-B533-4661-8A6A-6BD8D05EB19A}"/>
          </ac:spMkLst>
        </pc:spChg>
        <pc:picChg chg="add mod ord">
          <ac:chgData name="Eckenrod, Autumn M (DFW)" userId="32cb3083-a8a9-4483-a032-644cff855dc3" providerId="ADAL" clId="{DA5DC546-8455-400F-B668-6A6D43D28719}" dt="2023-03-24T17:51:10.458" v="1122" actId="26606"/>
          <ac:picMkLst>
            <pc:docMk/>
            <pc:sldMk cId="1640322717" sldId="312"/>
            <ac:picMk id="4" creationId="{CE7B32C7-FDEF-507D-8B6E-5639705B074A}"/>
          </ac:picMkLst>
        </pc:picChg>
        <pc:picChg chg="add del">
          <ac:chgData name="Eckenrod, Autumn M (DFW)" userId="32cb3083-a8a9-4483-a032-644cff855dc3" providerId="ADAL" clId="{DA5DC546-8455-400F-B668-6A6D43D28719}" dt="2023-03-24T17:44:30.721" v="1088" actId="478"/>
          <ac:picMkLst>
            <pc:docMk/>
            <pc:sldMk cId="1640322717" sldId="312"/>
            <ac:picMk id="5" creationId="{C59C9A0C-DB44-D92D-3A63-F40EFF3FE431}"/>
          </ac:picMkLst>
        </pc:picChg>
        <pc:picChg chg="add del mod">
          <ac:chgData name="Eckenrod, Autumn M (DFW)" userId="32cb3083-a8a9-4483-a032-644cff855dc3" providerId="ADAL" clId="{DA5DC546-8455-400F-B668-6A6D43D28719}" dt="2023-03-24T17:44:42.437" v="1093" actId="478"/>
          <ac:picMkLst>
            <pc:docMk/>
            <pc:sldMk cId="1640322717" sldId="312"/>
            <ac:picMk id="6" creationId="{58E5CD1D-857B-4548-2B78-5580CFE52FCF}"/>
          </ac:picMkLst>
        </pc:picChg>
        <pc:picChg chg="add del">
          <ac:chgData name="Eckenrod, Autumn M (DFW)" userId="32cb3083-a8a9-4483-a032-644cff855dc3" providerId="ADAL" clId="{DA5DC546-8455-400F-B668-6A6D43D28719}" dt="2023-03-24T17:44:50.286" v="1095" actId="478"/>
          <ac:picMkLst>
            <pc:docMk/>
            <pc:sldMk cId="1640322717" sldId="312"/>
            <ac:picMk id="7" creationId="{726FD013-92A6-37A7-45A5-F506C37E51F1}"/>
          </ac:picMkLst>
        </pc:picChg>
        <pc:picChg chg="add mod ord">
          <ac:chgData name="Eckenrod, Autumn M (DFW)" userId="32cb3083-a8a9-4483-a032-644cff855dc3" providerId="ADAL" clId="{DA5DC546-8455-400F-B668-6A6D43D28719}" dt="2023-03-24T17:51:10.458" v="1122" actId="26606"/>
          <ac:picMkLst>
            <pc:docMk/>
            <pc:sldMk cId="1640322717" sldId="312"/>
            <ac:picMk id="8" creationId="{72968B6E-6EDB-16E5-375E-7D84041807A6}"/>
          </ac:picMkLst>
        </pc:picChg>
        <pc:picChg chg="add del mod ord modCrop">
          <ac:chgData name="Eckenrod, Autumn M (DFW)" userId="32cb3083-a8a9-4483-a032-644cff855dc3" providerId="ADAL" clId="{DA5DC546-8455-400F-B668-6A6D43D28719}" dt="2023-03-24T17:51:10.458" v="1122" actId="26606"/>
          <ac:picMkLst>
            <pc:docMk/>
            <pc:sldMk cId="1640322717" sldId="312"/>
            <ac:picMk id="9" creationId="{4A0E8672-8E4D-E259-06E7-043B16C239C9}"/>
          </ac:picMkLst>
        </pc:picChg>
        <pc:picChg chg="add mod">
          <ac:chgData name="Eckenrod, Autumn M (DFW)" userId="32cb3083-a8a9-4483-a032-644cff855dc3" providerId="ADAL" clId="{DA5DC546-8455-400F-B668-6A6D43D28719}" dt="2023-03-24T17:51:27.954" v="1124" actId="1076"/>
          <ac:picMkLst>
            <pc:docMk/>
            <pc:sldMk cId="1640322717" sldId="312"/>
            <ac:picMk id="10" creationId="{9C5DE7D2-5514-9F8A-FF8A-336D6D0C1FC7}"/>
          </ac:picMkLst>
        </pc:picChg>
        <pc:picChg chg="add mod modCrop">
          <ac:chgData name="Eckenrod, Autumn M (DFW)" userId="32cb3083-a8a9-4483-a032-644cff855dc3" providerId="ADAL" clId="{DA5DC546-8455-400F-B668-6A6D43D28719}" dt="2023-03-24T17:51:10.458" v="1122" actId="26606"/>
          <ac:picMkLst>
            <pc:docMk/>
            <pc:sldMk cId="1640322717" sldId="312"/>
            <ac:picMk id="11" creationId="{BF4D4EC0-ACB3-04AF-1D27-4347587AE70F}"/>
          </ac:picMkLst>
        </pc:picChg>
      </pc:sldChg>
      <pc:sldChg chg="addSp delSp modSp new mod ord">
        <pc:chgData name="Eckenrod, Autumn M (DFW)" userId="32cb3083-a8a9-4483-a032-644cff855dc3" providerId="ADAL" clId="{DA5DC546-8455-400F-B668-6A6D43D28719}" dt="2023-03-24T19:10:23.506" v="2329" actId="20577"/>
        <pc:sldMkLst>
          <pc:docMk/>
          <pc:sldMk cId="1660957645" sldId="313"/>
        </pc:sldMkLst>
        <pc:spChg chg="del">
          <ac:chgData name="Eckenrod, Autumn M (DFW)" userId="32cb3083-a8a9-4483-a032-644cff855dc3" providerId="ADAL" clId="{DA5DC546-8455-400F-B668-6A6D43D28719}" dt="2023-03-24T17:51:49.011" v="1128" actId="478"/>
          <ac:spMkLst>
            <pc:docMk/>
            <pc:sldMk cId="1660957645" sldId="313"/>
            <ac:spMk id="2" creationId="{68CF02C1-768E-7297-2ADD-F6875DB34B8B}"/>
          </ac:spMkLst>
        </pc:spChg>
        <pc:spChg chg="del">
          <ac:chgData name="Eckenrod, Autumn M (DFW)" userId="32cb3083-a8a9-4483-a032-644cff855dc3" providerId="ADAL" clId="{DA5DC546-8455-400F-B668-6A6D43D28719}" dt="2023-03-24T17:51:46.562" v="1127" actId="478"/>
          <ac:spMkLst>
            <pc:docMk/>
            <pc:sldMk cId="1660957645" sldId="313"/>
            <ac:spMk id="3" creationId="{8CF3FC23-5F98-7E30-E293-282619658E25}"/>
          </ac:spMkLst>
        </pc:spChg>
        <pc:spChg chg="add mod">
          <ac:chgData name="Eckenrod, Autumn M (DFW)" userId="32cb3083-a8a9-4483-a032-644cff855dc3" providerId="ADAL" clId="{DA5DC546-8455-400F-B668-6A6D43D28719}" dt="2023-03-24T17:53:26.259" v="1201" actId="20577"/>
          <ac:spMkLst>
            <pc:docMk/>
            <pc:sldMk cId="1660957645" sldId="313"/>
            <ac:spMk id="5" creationId="{27C2342E-31E9-9A39-6B9D-4A7B0E4786EF}"/>
          </ac:spMkLst>
        </pc:spChg>
        <pc:spChg chg="add mod">
          <ac:chgData name="Eckenrod, Autumn M (DFW)" userId="32cb3083-a8a9-4483-a032-644cff855dc3" providerId="ADAL" clId="{DA5DC546-8455-400F-B668-6A6D43D28719}" dt="2023-03-24T19:10:23.506" v="2329" actId="20577"/>
          <ac:spMkLst>
            <pc:docMk/>
            <pc:sldMk cId="1660957645" sldId="313"/>
            <ac:spMk id="6" creationId="{C0FE8252-3D24-838E-2642-9909F3E3FBBE}"/>
          </ac:spMkLst>
        </pc:spChg>
        <pc:picChg chg="add">
          <ac:chgData name="Eckenrod, Autumn M (DFW)" userId="32cb3083-a8a9-4483-a032-644cff855dc3" providerId="ADAL" clId="{DA5DC546-8455-400F-B668-6A6D43D28719}" dt="2023-03-24T17:51:38.981" v="1126"/>
          <ac:picMkLst>
            <pc:docMk/>
            <pc:sldMk cId="1660957645" sldId="313"/>
            <ac:picMk id="4" creationId="{51541D25-DA7D-A5A8-3347-1C94617DB673}"/>
          </ac:picMkLst>
        </pc:picChg>
      </pc:sldChg>
      <pc:sldChg chg="addSp delSp modSp new mod">
        <pc:chgData name="Eckenrod, Autumn M (DFW)" userId="32cb3083-a8a9-4483-a032-644cff855dc3" providerId="ADAL" clId="{DA5DC546-8455-400F-B668-6A6D43D28719}" dt="2023-03-24T19:11:43.634" v="2639" actId="20577"/>
        <pc:sldMkLst>
          <pc:docMk/>
          <pc:sldMk cId="2944790264" sldId="314"/>
        </pc:sldMkLst>
        <pc:spChg chg="add mod">
          <ac:chgData name="Eckenrod, Autumn M (DFW)" userId="32cb3083-a8a9-4483-a032-644cff855dc3" providerId="ADAL" clId="{DA5DC546-8455-400F-B668-6A6D43D28719}" dt="2023-03-24T19:11:43.634" v="2639" actId="20577"/>
          <ac:spMkLst>
            <pc:docMk/>
            <pc:sldMk cId="2944790264" sldId="314"/>
            <ac:spMk id="5" creationId="{78DB2FD5-009C-285A-E3EB-38D3F58933DD}"/>
          </ac:spMkLst>
        </pc:spChg>
        <pc:picChg chg="add mod">
          <ac:chgData name="Eckenrod, Autumn M (DFW)" userId="32cb3083-a8a9-4483-a032-644cff855dc3" providerId="ADAL" clId="{DA5DC546-8455-400F-B668-6A6D43D28719}" dt="2023-03-24T18:00:51.699" v="1406" actId="1076"/>
          <ac:picMkLst>
            <pc:docMk/>
            <pc:sldMk cId="2944790264" sldId="314"/>
            <ac:picMk id="2" creationId="{3C6B80F1-A4C1-1F67-4558-095E08232EB0}"/>
          </ac:picMkLst>
        </pc:picChg>
        <pc:picChg chg="add mod">
          <ac:chgData name="Eckenrod, Autumn M (DFW)" userId="32cb3083-a8a9-4483-a032-644cff855dc3" providerId="ADAL" clId="{DA5DC546-8455-400F-B668-6A6D43D28719}" dt="2023-03-24T18:00:42.627" v="1405" actId="1076"/>
          <ac:picMkLst>
            <pc:docMk/>
            <pc:sldMk cId="2944790264" sldId="314"/>
            <ac:picMk id="3" creationId="{155D7B9F-B18D-1014-3EE0-4FF6600F19B8}"/>
          </ac:picMkLst>
        </pc:picChg>
        <pc:picChg chg="add del mod">
          <ac:chgData name="Eckenrod, Autumn M (DFW)" userId="32cb3083-a8a9-4483-a032-644cff855dc3" providerId="ADAL" clId="{DA5DC546-8455-400F-B668-6A6D43D28719}" dt="2023-03-24T18:01:36.971" v="1411" actId="478"/>
          <ac:picMkLst>
            <pc:docMk/>
            <pc:sldMk cId="2944790264" sldId="314"/>
            <ac:picMk id="4" creationId="{B5B22C9D-4C9C-3F41-F798-76C07325D733}"/>
          </ac:picMkLst>
        </pc:picChg>
      </pc:sldChg>
      <pc:sldChg chg="addSp delSp modSp new mod">
        <pc:chgData name="Eckenrod, Autumn M (DFW)" userId="32cb3083-a8a9-4483-a032-644cff855dc3" providerId="ADAL" clId="{DA5DC546-8455-400F-B668-6A6D43D28719}" dt="2023-03-24T19:13:08.565" v="2739" actId="20577"/>
        <pc:sldMkLst>
          <pc:docMk/>
          <pc:sldMk cId="1357539455" sldId="315"/>
        </pc:sldMkLst>
        <pc:spChg chg="add mod">
          <ac:chgData name="Eckenrod, Autumn M (DFW)" userId="32cb3083-a8a9-4483-a032-644cff855dc3" providerId="ADAL" clId="{DA5DC546-8455-400F-B668-6A6D43D28719}" dt="2023-03-24T18:38:30.586" v="1532" actId="14100"/>
          <ac:spMkLst>
            <pc:docMk/>
            <pc:sldMk cId="1357539455" sldId="315"/>
            <ac:spMk id="2" creationId="{6A700D5B-D7CB-9BBD-739C-0938321458CC}"/>
          </ac:spMkLst>
        </pc:spChg>
        <pc:spChg chg="add del mod">
          <ac:chgData name="Eckenrod, Autumn M (DFW)" userId="32cb3083-a8a9-4483-a032-644cff855dc3" providerId="ADAL" clId="{DA5DC546-8455-400F-B668-6A6D43D28719}" dt="2023-03-24T18:39:19.332" v="1565"/>
          <ac:spMkLst>
            <pc:docMk/>
            <pc:sldMk cId="1357539455" sldId="315"/>
            <ac:spMk id="6" creationId="{755E3DDA-1BAA-46E0-10F3-F555E66BBDD6}"/>
          </ac:spMkLst>
        </pc:spChg>
        <pc:spChg chg="add mod">
          <ac:chgData name="Eckenrod, Autumn M (DFW)" userId="32cb3083-a8a9-4483-a032-644cff855dc3" providerId="ADAL" clId="{DA5DC546-8455-400F-B668-6A6D43D28719}" dt="2023-03-24T18:39:17.529" v="1563" actId="20577"/>
          <ac:spMkLst>
            <pc:docMk/>
            <pc:sldMk cId="1357539455" sldId="315"/>
            <ac:spMk id="7" creationId="{048013B1-BECB-7061-E7C8-DC9D854ED6B7}"/>
          </ac:spMkLst>
        </pc:spChg>
        <pc:spChg chg="add mod">
          <ac:chgData name="Eckenrod, Autumn M (DFW)" userId="32cb3083-a8a9-4483-a032-644cff855dc3" providerId="ADAL" clId="{DA5DC546-8455-400F-B668-6A6D43D28719}" dt="2023-03-24T18:40:36.220" v="1655"/>
          <ac:spMkLst>
            <pc:docMk/>
            <pc:sldMk cId="1357539455" sldId="315"/>
            <ac:spMk id="8" creationId="{4574FBB6-183D-2AA7-5F51-6F71E08A1149}"/>
          </ac:spMkLst>
        </pc:spChg>
        <pc:spChg chg="add mod">
          <ac:chgData name="Eckenrod, Autumn M (DFW)" userId="32cb3083-a8a9-4483-a032-644cff855dc3" providerId="ADAL" clId="{DA5DC546-8455-400F-B668-6A6D43D28719}" dt="2023-03-24T19:13:08.565" v="2739" actId="20577"/>
          <ac:spMkLst>
            <pc:docMk/>
            <pc:sldMk cId="1357539455" sldId="315"/>
            <ac:spMk id="11" creationId="{1E41E918-ADAA-18C9-85F1-D798E76E4E76}"/>
          </ac:spMkLst>
        </pc:spChg>
        <pc:spChg chg="add mod">
          <ac:chgData name="Eckenrod, Autumn M (DFW)" userId="32cb3083-a8a9-4483-a032-644cff855dc3" providerId="ADAL" clId="{DA5DC546-8455-400F-B668-6A6D43D28719}" dt="2023-03-24T19:07:19.362" v="1878" actId="20577"/>
          <ac:spMkLst>
            <pc:docMk/>
            <pc:sldMk cId="1357539455" sldId="315"/>
            <ac:spMk id="12" creationId="{75C522B7-AA80-24AD-BEF6-371C8D362BFF}"/>
          </ac:spMkLst>
        </pc:spChg>
        <pc:picChg chg="add mod">
          <ac:chgData name="Eckenrod, Autumn M (DFW)" userId="32cb3083-a8a9-4483-a032-644cff855dc3" providerId="ADAL" clId="{DA5DC546-8455-400F-B668-6A6D43D28719}" dt="2023-03-24T18:38:23.030" v="1530" actId="1076"/>
          <ac:picMkLst>
            <pc:docMk/>
            <pc:sldMk cId="1357539455" sldId="315"/>
            <ac:picMk id="3" creationId="{DC4F516C-6886-E58D-2768-0540B96300F0}"/>
          </ac:picMkLst>
        </pc:picChg>
        <pc:picChg chg="add mod">
          <ac:chgData name="Eckenrod, Autumn M (DFW)" userId="32cb3083-a8a9-4483-a032-644cff855dc3" providerId="ADAL" clId="{DA5DC546-8455-400F-B668-6A6D43D28719}" dt="2023-03-24T18:38:06.638" v="1528" actId="1076"/>
          <ac:picMkLst>
            <pc:docMk/>
            <pc:sldMk cId="1357539455" sldId="315"/>
            <ac:picMk id="4" creationId="{51CA0BD9-55FD-A8FC-F2F2-DE08EF8B4790}"/>
          </ac:picMkLst>
        </pc:picChg>
        <pc:picChg chg="add mod">
          <ac:chgData name="Eckenrod, Autumn M (DFW)" userId="32cb3083-a8a9-4483-a032-644cff855dc3" providerId="ADAL" clId="{DA5DC546-8455-400F-B668-6A6D43D28719}" dt="2023-03-24T18:38:35.829" v="1533" actId="1076"/>
          <ac:picMkLst>
            <pc:docMk/>
            <pc:sldMk cId="1357539455" sldId="315"/>
            <ac:picMk id="5" creationId="{D6F19597-637C-7BA6-4833-CFE37FC167A3}"/>
          </ac:picMkLst>
        </pc:picChg>
        <pc:picChg chg="add mod">
          <ac:chgData name="Eckenrod, Autumn M (DFW)" userId="32cb3083-a8a9-4483-a032-644cff855dc3" providerId="ADAL" clId="{DA5DC546-8455-400F-B668-6A6D43D28719}" dt="2023-03-24T19:05:12.890" v="1660" actId="1076"/>
          <ac:picMkLst>
            <pc:docMk/>
            <pc:sldMk cId="1357539455" sldId="315"/>
            <ac:picMk id="9" creationId="{7A98D5C0-4F55-95AD-4FEE-C264796C86C5}"/>
          </ac:picMkLst>
        </pc:picChg>
        <pc:picChg chg="add del mod">
          <ac:chgData name="Eckenrod, Autumn M (DFW)" userId="32cb3083-a8a9-4483-a032-644cff855dc3" providerId="ADAL" clId="{DA5DC546-8455-400F-B668-6A6D43D28719}" dt="2023-03-24T19:05:59.242" v="1666"/>
          <ac:picMkLst>
            <pc:docMk/>
            <pc:sldMk cId="1357539455" sldId="315"/>
            <ac:picMk id="10" creationId="{F0B437A4-B7E6-E6F3-3BE5-FD6DD3D84B0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9FAE9F-7880-4CA0-AB0D-AC397AA40B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2AD8C-F082-42A3-BDB3-CF7BF77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3B0CD-C68B-46C9-A39E-56D2FFBF32AC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597C6-2098-47C0-819C-4A39FCD76C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BEDC-048B-44A8-BDEE-67648BF2F8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8530-22BE-4705-8D63-219610F033A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65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44AD8-AD10-4C22-8E26-3BA119F855ED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ECBFE-1613-4209-9E0C-8480A30A44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0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US"/>
              <a:t>Explique a los alumnos las diferencias y similitudes de la gaviota argéntea.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3ECBFE-1613-4209-9E0C-8480A30A446F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27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US"/>
              <a:t>Explique a los alumnos las diferencias y similitudes del búho americano.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83ECBFE-1613-4209-9E0C-8480A30A446F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4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D694-6EFF-4614-BF40-079C27A20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510E2-9C9F-4A9D-B113-B1FBE03FF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E37F-A22F-4AE4-B004-1499DCD1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0D66-3C08-4D56-866D-0E68211C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2B2E8-BB6A-41F3-91E8-1A192BF5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8341-368E-4A33-ACA6-56476830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73B2D-0CF2-4BC7-9CC0-E62E312F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348FB-8004-41D9-BFD7-0F481354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57273-D459-4418-94D8-77E58E8A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67F26-DD0E-45CF-A85A-454F9D44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8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3EABF-24BD-41C8-9183-09441B7C1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EC781-6803-4064-9420-0FBA31760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4575A-5EBD-4305-8ACC-44AA0F5FD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E3667-3D2B-4A06-9C59-DFA5E353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FB546-9A68-4A29-9DE2-B751C0EB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7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80CD-3450-4ACE-91B3-9F0AAF52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A9DD7-E3B5-434A-BE7C-5CA825CCB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D531-A2D1-4B1E-BE34-F1471650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5589F-3B67-4BDE-AA32-3AEC3BCD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54EC3-A150-4BA2-B051-5D013469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029D-4BA2-4E7D-BA1F-1327B757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885A9-C0F7-4D53-913A-FABDC0467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25C3-006E-4AFF-B7DD-FE84253B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55DB4-248E-4761-84CE-82BC7821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B5D72-5C98-4F3D-99E1-F795E745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4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0ADE-6D4F-4347-BCFB-EE7160DB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38CA8-ADBA-45D3-8833-F1157B5BE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68FFD-750A-49F5-875E-3384F7706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E0744-382E-4F9C-A2EF-BACCA076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BA4D5-F80B-4CF0-B116-16ED9A6F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BA2A-8CF6-4825-BFD7-A403EFC4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2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B021-C2AC-4970-B0EE-1F3F7F6A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5D154-52C4-44BE-8DBB-8D332E298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C64E-1DFF-41D9-84C2-535F32D9C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D414A-BC2D-4EC5-B37D-90B093502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43273-D1F6-4288-92C5-AAEFCE2A3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A19F3-AB26-411E-9F92-065C5926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A6C91-6CCA-47D9-A3B9-C3A32FA4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0AA93-CAF9-42AC-AAC9-572A2FA1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D3F9-12A8-47D3-B102-8D798FC1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94C25-0EB1-4CE7-9830-764A400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DC3DB-2A8F-40F7-8049-46E5C7DA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FB34E-20B1-431C-BC1F-698044B0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5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22F6D-BF28-4489-A5B2-11FE5CDA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F1CE-0C07-4AB0-BCAB-FC3FBE45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1B768-48F5-478A-AEC3-D909A482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6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11CC-A095-421A-9C0F-88BB3832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80F3E-9631-491E-BCB1-AE95E21BD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DDC46-78A5-4EA7-B408-C23D3F4A7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5E547-4AF6-4397-B2C1-86DDEE5A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268D7-3AFF-45BF-8BA5-CB53875A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DB600-3CBC-465F-8AF0-3D82219F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8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D012-D499-49E4-B00E-965DF3E7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7BB3E5-01AD-4864-AF4A-6E4A07CA0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34C5A-F22F-4060-A15D-EDC75568B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5AFEF-334C-4FA7-B180-9E4270EE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92070-2E9A-4E30-8B50-BE6A7AE7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93A20-8362-4256-8D5D-D02B998F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1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FFC92A-73A7-4F36-B7D6-609B6DD9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14CEF-412E-4CB3-8663-AE74F8382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5406-9A23-43D1-A1BF-65D45CD23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1FBB1-48A4-4C96-BDEA-030CED5302F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D2DA-3903-4D9E-8E32-C961AAD5F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9E273-49D1-4454-9C04-05854254B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1044-BF3B-429A-B855-14C574796A3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lSCeIHIC4g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TfutWB519A" TargetMode="External"/><Relationship Id="rId13" Type="http://schemas.openxmlformats.org/officeDocument/2006/relationships/hyperlink" Target="https://www.youtube.com/watch?v=uIR_vSRASxM" TargetMode="External"/><Relationship Id="rId3" Type="http://schemas.openxmlformats.org/officeDocument/2006/relationships/hyperlink" Target="https://www.youtube.com/watch?v=b4ELyQQp_yU" TargetMode="External"/><Relationship Id="rId7" Type="http://schemas.openxmlformats.org/officeDocument/2006/relationships/hyperlink" Target="https://www.youtube.com/watch?v=Cb95SVCahbo" TargetMode="External"/><Relationship Id="rId12" Type="http://schemas.openxmlformats.org/officeDocument/2006/relationships/hyperlink" Target="https://www.youtube.com/watch?v=LeJEqtDZt7g" TargetMode="External"/><Relationship Id="rId2" Type="http://schemas.openxmlformats.org/officeDocument/2006/relationships/hyperlink" Target="https://ksps.pbslearningmedia.org/resource/nat15.sci.lisci.merganser/animal-adaptations-make-way-for-rare-duckling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zXuxVDN7SM" TargetMode="External"/><Relationship Id="rId11" Type="http://schemas.openxmlformats.org/officeDocument/2006/relationships/hyperlink" Target="https://www.youtube.com/watch?v=4JIYFd2HssE" TargetMode="External"/><Relationship Id="rId5" Type="http://schemas.openxmlformats.org/officeDocument/2006/relationships/hyperlink" Target="https://www.youtube.com/watch?v=tRi6ulIR_Rc" TargetMode="External"/><Relationship Id="rId10" Type="http://schemas.openxmlformats.org/officeDocument/2006/relationships/hyperlink" Target="https://www.youtube.com/watch?v=AI4xu1rOpLc" TargetMode="External"/><Relationship Id="rId4" Type="http://schemas.openxmlformats.org/officeDocument/2006/relationships/hyperlink" Target="https://www.youtube.com/watch?v=iceIhGkXO3Y&amp;list=RDCMUClSSTqBvspTcDr9kJw8TkTw&amp;start_radio=1&amp;rv=iceIhGkXO3Y&amp;t=130" TargetMode="External"/><Relationship Id="rId9" Type="http://schemas.openxmlformats.org/officeDocument/2006/relationships/hyperlink" Target="https://www.youtube.com/watch?v=-hAQfkxDzLk" TargetMode="External"/><Relationship Id="rId14" Type="http://schemas.openxmlformats.org/officeDocument/2006/relationships/hyperlink" Target="https://www.youtube.com/watch?v=VwPoXir_Ve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48851531@N00/54695248" TargetMode="External"/><Relationship Id="rId3" Type="http://schemas.openxmlformats.org/officeDocument/2006/relationships/hyperlink" Target="https://www.flickr.com/photos/124898936@N05/15067739668" TargetMode="External"/><Relationship Id="rId7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https://creativecommons.org/licenses/by/2.0/?ref=openverse" TargetMode="External"/><Relationship Id="rId4" Type="http://schemas.openxmlformats.org/officeDocument/2006/relationships/hyperlink" Target="https://www.flickr.com/photos/124898936@N05" TargetMode="External"/><Relationship Id="rId9" Type="http://schemas.openxmlformats.org/officeDocument/2006/relationships/hyperlink" Target="https://www.flickr.com/photos/48851531@N00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23492834@N05" TargetMode="External"/><Relationship Id="rId13" Type="http://schemas.openxmlformats.org/officeDocument/2006/relationships/hyperlink" Target="https://creativecommons.org/licenses/by-nc/2.0/?ref=openverse" TargetMode="External"/><Relationship Id="rId3" Type="http://schemas.openxmlformats.org/officeDocument/2006/relationships/hyperlink" Target="https://www.flickr.com/photos/59662848@N00/121243873" TargetMode="External"/><Relationship Id="rId7" Type="http://schemas.openxmlformats.org/officeDocument/2006/relationships/hyperlink" Target="https://www.flickr.com/photos/23492834@N05/4657484819" TargetMode="External"/><Relationship Id="rId12" Type="http://schemas.openxmlformats.org/officeDocument/2006/relationships/hyperlink" Target="https://www.flickr.com/photos/30972961@N04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11" Type="http://schemas.openxmlformats.org/officeDocument/2006/relationships/hyperlink" Target="https://www.flickr.com/photos/30972961@N04/7201814060" TargetMode="External"/><Relationship Id="rId5" Type="http://schemas.openxmlformats.org/officeDocument/2006/relationships/hyperlink" Target="https://creativecommons.org/licenses/by-nd-nc/2.0/jp/?ref=openverse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www.flickr.com/photos/59662848@N00" TargetMode="External"/><Relationship Id="rId9" Type="http://schemas.openxmlformats.org/officeDocument/2006/relationships/hyperlink" Target="https://creativecommons.org/licenses/by-nc-sa/2.0/?ref=openvers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flickr.com/photos/70969563@N03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www.flickr.com/photos/70969563@N03/4465584389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creativecommons.org/licenses/by-nd-nc/2.0/jp/?ref=openvers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C7C0E-2EAE-D86F-D6BD-C0F13F15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s-US" dirty="0">
                <a:solidFill>
                  <a:schemeClr val="bg1"/>
                </a:solidFill>
              </a:rPr>
              <a:t>Vida silvestre en Washington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s-US" dirty="0">
                <a:solidFill>
                  <a:schemeClr val="bg1"/>
                </a:solidFill>
              </a:rPr>
              <a:t>Lección 1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s-US" dirty="0">
                <a:solidFill>
                  <a:schemeClr val="bg1"/>
                </a:solidFill>
              </a:rPr>
              <a:t>Fenómeno de anclaje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BF4DF-1C57-F8EB-9152-FA1341B12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7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26182-CFC0-596A-BF86-A7DA4FEEC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3424F-C315-48BC-3C62-0CFDDB42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Hábitat de humedales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51B12-6DF4-4C08-0935-9B2C3D0FC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628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44418-06DC-3AE5-0426-BF4250AD0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57889-6ADC-C716-1E90-937E64BE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Hábitat marino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1037F-1904-A897-9816-6AC96FE7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4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arden in front of a house&#10;&#10;Description automatically generated">
            <a:extLst>
              <a:ext uri="{FF2B5EF4-FFF2-40B4-BE49-F238E27FC236}">
                <a16:creationId xmlns:a16="http://schemas.microsoft.com/office/drawing/2014/main" id="{8A5D76EE-AB26-D586-6EAD-27B2B76CB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349ED-6854-ADFA-73BF-4A369E9B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Hábitat urbano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78FD-C263-E4DD-1DE4-C199C81C2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2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 rtl="0"/>
            <a:r>
              <a:rPr lang="es-US" sz="6000" dirty="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 dirty="0">
                <a:solidFill>
                  <a:schemeClr val="bg1"/>
                </a:solidFill>
              </a:rPr>
              <a:t>Lección 3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 dirty="0">
                <a:solidFill>
                  <a:schemeClr val="bg1"/>
                </a:solidFill>
              </a:rPr>
              <a:t>Partes y características </a:t>
            </a:r>
            <a:r>
              <a:rPr lang="es-US" sz="6000" dirty="0" smtClean="0">
                <a:solidFill>
                  <a:schemeClr val="bg1"/>
                </a:solidFill>
              </a:rPr>
              <a:t/>
            </a:r>
            <a:br>
              <a:rPr lang="es-US" sz="6000" dirty="0" smtClean="0">
                <a:solidFill>
                  <a:schemeClr val="bg1"/>
                </a:solidFill>
              </a:rPr>
            </a:br>
            <a:r>
              <a:rPr lang="es-US" sz="6000" dirty="0" smtClean="0">
                <a:solidFill>
                  <a:schemeClr val="bg1"/>
                </a:solidFill>
              </a:rPr>
              <a:t>de </a:t>
            </a:r>
            <a:r>
              <a:rPr lang="es-US" sz="6000" dirty="0">
                <a:solidFill>
                  <a:schemeClr val="bg1"/>
                </a:solidFill>
              </a:rPr>
              <a:t>la vida silvestre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2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ears in a forest&#10;&#10;Description automatically generated with medium confidence">
            <a:extLst>
              <a:ext uri="{FF2B5EF4-FFF2-40B4-BE49-F238E27FC236}">
                <a16:creationId xmlns:a16="http://schemas.microsoft.com/office/drawing/2014/main" id="{63D42CA1-2691-D776-A559-6DAC7B4A2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01" y="0"/>
            <a:ext cx="9048998" cy="6122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1DCCA-975C-2E20-C420-28B6DE3C9896}"/>
              </a:ext>
            </a:extLst>
          </p:cNvPr>
          <p:cNvSpPr txBox="1"/>
          <p:nvPr/>
        </p:nvSpPr>
        <p:spPr>
          <a:xfrm>
            <a:off x="1571501" y="6122213"/>
            <a:ext cx="904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>
                <a:solidFill>
                  <a:schemeClr val="bg1"/>
                </a:solidFill>
              </a:rPr>
              <a:t>Morning in a Pine Forest </a:t>
            </a:r>
          </a:p>
          <a:p>
            <a:pPr rtl="0"/>
            <a:r>
              <a:rPr lang="es-US">
                <a:solidFill>
                  <a:schemeClr val="bg1"/>
                </a:solidFill>
              </a:rPr>
              <a:t>De </a:t>
            </a:r>
            <a:r>
              <a:rPr lang="es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Shishkin y Konstantin Savitsky</a:t>
            </a:r>
            <a:r>
              <a:rPr lang="es-US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                                  Pintada en 1886</a:t>
            </a:r>
          </a:p>
        </p:txBody>
      </p:sp>
    </p:spTree>
    <p:extLst>
      <p:ext uri="{BB962C8B-B14F-4D97-AF65-F5344CB8AC3E}">
        <p14:creationId xmlns:p14="http://schemas.microsoft.com/office/powerpoint/2010/main" val="842084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 rtl="0"/>
            <a:r>
              <a:rPr lang="es-US" sz="600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Lección 5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Padres y sus crías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149915" cy="1500187"/>
          </a:xfrm>
        </p:spPr>
        <p:txBody>
          <a:bodyPr/>
          <a:lstStyle/>
          <a:p>
            <a:pPr rtl="0"/>
            <a:r>
              <a:rPr lang="es-US" dirty="0"/>
              <a:t>En el plan de estudio no se hace referencia a las siguientes diapositivas, </a:t>
            </a:r>
            <a:r>
              <a:rPr lang="es-US" dirty="0" smtClean="0"/>
              <a:t>pero </a:t>
            </a:r>
            <a:br>
              <a:rPr lang="es-US" dirty="0" smtClean="0"/>
            </a:br>
            <a:r>
              <a:rPr lang="es-US" dirty="0" smtClean="0"/>
              <a:t>se </a:t>
            </a:r>
            <a:r>
              <a:rPr lang="es-US" dirty="0"/>
              <a:t>incluyen como recurso opcional para los análisis en clase sobre </a:t>
            </a:r>
            <a:r>
              <a:rPr lang="es-US" dirty="0" smtClean="0"/>
              <a:t>cómo </a:t>
            </a:r>
            <a:br>
              <a:rPr lang="es-US" dirty="0" smtClean="0"/>
            </a:br>
            <a:r>
              <a:rPr lang="es-US" dirty="0" smtClean="0"/>
              <a:t>los </a:t>
            </a:r>
            <a:r>
              <a:rPr lang="es-US" dirty="0"/>
              <a:t>animales papás y sus crías son similares, pero no idénticos. </a:t>
            </a:r>
          </a:p>
        </p:txBody>
      </p:sp>
    </p:spTree>
    <p:extLst>
      <p:ext uri="{BB962C8B-B14F-4D97-AF65-F5344CB8AC3E}">
        <p14:creationId xmlns:p14="http://schemas.microsoft.com/office/powerpoint/2010/main" val="300380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EEB-08BE-4720-8C06-E5DF66A3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s-US" sz="360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</a:rPr>
              <a:t>¿En qué se diferencia la apariencia de las crías de la de sus papás?</a:t>
            </a:r>
          </a:p>
        </p:txBody>
      </p:sp>
      <p:pic>
        <p:nvPicPr>
          <p:cNvPr id="7" name="Picture 6" descr="A picture containing bird, grass, outdoor, standing&#10;&#10;Description automatically generated">
            <a:extLst>
              <a:ext uri="{FF2B5EF4-FFF2-40B4-BE49-F238E27FC236}">
                <a16:creationId xmlns:a16="http://schemas.microsoft.com/office/drawing/2014/main" id="{BEDCB10D-2B12-4B5B-AE77-EAB32A087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/>
          <a:stretch/>
        </p:blipFill>
        <p:spPr>
          <a:xfrm>
            <a:off x="15" y="-1"/>
            <a:ext cx="12191986" cy="6895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6DBBED-2F09-4D6E-BCA7-8E150EC29DE2}"/>
              </a:ext>
            </a:extLst>
          </p:cNvPr>
          <p:cNvSpPr txBox="1"/>
          <p:nvPr/>
        </p:nvSpPr>
        <p:spPr>
          <a:xfrm>
            <a:off x="415636" y="723147"/>
            <a:ext cx="4702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50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Gaviota argéntea</a:t>
            </a:r>
          </a:p>
        </p:txBody>
      </p:sp>
    </p:spTree>
    <p:extLst>
      <p:ext uri="{BB962C8B-B14F-4D97-AF65-F5344CB8AC3E}">
        <p14:creationId xmlns:p14="http://schemas.microsoft.com/office/powerpoint/2010/main" val="361177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3D077-04A8-4038-819C-E5508DB76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38C4E-B06E-42BA-A39B-DF23BF6E89FF}"/>
              </a:ext>
            </a:extLst>
          </p:cNvPr>
          <p:cNvSpPr txBox="1"/>
          <p:nvPr/>
        </p:nvSpPr>
        <p:spPr>
          <a:xfrm>
            <a:off x="5419106" y="792269"/>
            <a:ext cx="43542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5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Búho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5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americano</a:t>
            </a:r>
          </a:p>
        </p:txBody>
      </p:sp>
    </p:spTree>
    <p:extLst>
      <p:ext uri="{BB962C8B-B14F-4D97-AF65-F5344CB8AC3E}">
        <p14:creationId xmlns:p14="http://schemas.microsoft.com/office/powerpoint/2010/main" val="23379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EEB-08BE-4720-8C06-E5DF66A3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s-US" sz="360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</a:rPr>
              <a:t>¿En qué se diferencia la apariencia de las crías de la de sus papás?</a:t>
            </a:r>
          </a:p>
        </p:txBody>
      </p:sp>
      <p:pic>
        <p:nvPicPr>
          <p:cNvPr id="4" name="Picture 3" descr="A picture containing tree, grass, mammal, outdoor&#10;&#10;Description automatically generated">
            <a:extLst>
              <a:ext uri="{FF2B5EF4-FFF2-40B4-BE49-F238E27FC236}">
                <a16:creationId xmlns:a16="http://schemas.microsoft.com/office/drawing/2014/main" id="{B807444E-4C6E-4F50-9907-6FF73D670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r="544" b="1000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88511E-DCF7-46A2-991A-B37248EDD353}"/>
              </a:ext>
            </a:extLst>
          </p:cNvPr>
          <p:cNvSpPr txBox="1"/>
          <p:nvPr/>
        </p:nvSpPr>
        <p:spPr>
          <a:xfrm>
            <a:off x="7010400" y="754242"/>
            <a:ext cx="43305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50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Venado de cola blanca</a:t>
            </a:r>
          </a:p>
        </p:txBody>
      </p:sp>
    </p:spTree>
    <p:extLst>
      <p:ext uri="{BB962C8B-B14F-4D97-AF65-F5344CB8AC3E}">
        <p14:creationId xmlns:p14="http://schemas.microsoft.com/office/powerpoint/2010/main" val="400797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EEB-08BE-4720-8C06-E5DF66A3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s-US" sz="360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</a:rPr>
              <a:t>¿En qué se diferencia la apariencia de las crías de la de sus papás?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58FFB-810C-4BF6-B896-F2221B59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45DA6-9BF7-41C7-AA51-E4A5CB2C6CFE}"/>
              </a:ext>
            </a:extLst>
          </p:cNvPr>
          <p:cNvSpPr txBox="1"/>
          <p:nvPr/>
        </p:nvSpPr>
        <p:spPr>
          <a:xfrm>
            <a:off x="1476375" y="1524000"/>
            <a:ext cx="61525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5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Ganso </a:t>
            </a:r>
            <a:r>
              <a:rPr lang="es-US" sz="50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es-US" sz="50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s-US" sz="50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es-US" sz="5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Canadá</a:t>
            </a:r>
          </a:p>
        </p:txBody>
      </p:sp>
    </p:spTree>
    <p:extLst>
      <p:ext uri="{BB962C8B-B14F-4D97-AF65-F5344CB8AC3E}">
        <p14:creationId xmlns:p14="http://schemas.microsoft.com/office/powerpoint/2010/main" val="418579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3" title="Fledgling">
            <a:hlinkClick r:id="" action="ppaction://media"/>
            <a:extLst>
              <a:ext uri="{FF2B5EF4-FFF2-40B4-BE49-F238E27FC236}">
                <a16:creationId xmlns:a16="http://schemas.microsoft.com/office/drawing/2014/main" id="{5FFDDC52-C738-9FB3-B1EE-2103752C79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946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6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EEB-08BE-4720-8C06-E5DF66A3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s-US" sz="360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</a:rPr>
              <a:t>¿En qué se diferencia la apariencia de las crías de la de sus papás?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5725E-13E6-47BA-B6AA-B4C0B87AF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9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7DF61-4E77-46DB-9543-118F86D2650F}"/>
              </a:ext>
            </a:extLst>
          </p:cNvPr>
          <p:cNvSpPr txBox="1"/>
          <p:nvPr/>
        </p:nvSpPr>
        <p:spPr>
          <a:xfrm>
            <a:off x="1276350" y="3657062"/>
            <a:ext cx="21812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50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Alce</a:t>
            </a:r>
          </a:p>
        </p:txBody>
      </p:sp>
    </p:spTree>
    <p:extLst>
      <p:ext uri="{BB962C8B-B14F-4D97-AF65-F5344CB8AC3E}">
        <p14:creationId xmlns:p14="http://schemas.microsoft.com/office/powerpoint/2010/main" val="1961529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AEEB-08BE-4720-8C06-E5DF66A36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es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¿En qué se diferencia la apariencia de las crías de la de sus papás?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93013-ACFD-4A37-80B1-BFC364593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5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9D757A-8D99-4645-9347-AB0D32978348}"/>
              </a:ext>
            </a:extLst>
          </p:cNvPr>
          <p:cNvSpPr txBox="1"/>
          <p:nvPr/>
        </p:nvSpPr>
        <p:spPr>
          <a:xfrm>
            <a:off x="381000" y="495300"/>
            <a:ext cx="6048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5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Cigüeñuela </a:t>
            </a:r>
            <a:r>
              <a:rPr lang="es-US" sz="50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es-US" sz="5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cuello negro</a:t>
            </a:r>
          </a:p>
        </p:txBody>
      </p:sp>
    </p:spTree>
    <p:extLst>
      <p:ext uri="{BB962C8B-B14F-4D97-AF65-F5344CB8AC3E}">
        <p14:creationId xmlns:p14="http://schemas.microsoft.com/office/powerpoint/2010/main" val="249931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 rtl="0"/>
            <a:r>
              <a:rPr lang="es-US" sz="600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Lección 6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3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E86EA-44FA-484B-97FD-71B56EA41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844" y="358644"/>
            <a:ext cx="9876312" cy="61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1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6A5A-87D6-D38A-77E4-A7066E89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s-US" dirty="0">
                <a:solidFill>
                  <a:schemeClr val="bg1"/>
                </a:solidFill>
              </a:rPr>
              <a:t>Enlaces para utilizar en relación con las formas </a:t>
            </a:r>
            <a:r>
              <a:rPr lang="es-US" dirty="0" smtClean="0">
                <a:solidFill>
                  <a:schemeClr val="bg1"/>
                </a:solidFill>
              </a:rPr>
              <a:t/>
            </a:r>
            <a:br>
              <a:rPr lang="es-US" dirty="0" smtClean="0">
                <a:solidFill>
                  <a:schemeClr val="bg1"/>
                </a:solidFill>
              </a:rPr>
            </a:br>
            <a:r>
              <a:rPr lang="es-US" dirty="0" smtClean="0">
                <a:solidFill>
                  <a:schemeClr val="bg1"/>
                </a:solidFill>
              </a:rPr>
              <a:t>en </a:t>
            </a:r>
            <a:r>
              <a:rPr lang="es-US" dirty="0">
                <a:solidFill>
                  <a:schemeClr val="bg1"/>
                </a:solidFill>
              </a:rPr>
              <a:t>que cuidan a las crías: alimentación, </a:t>
            </a:r>
            <a:r>
              <a:rPr lang="es-US" dirty="0" smtClean="0">
                <a:solidFill>
                  <a:schemeClr val="bg1"/>
                </a:solidFill>
              </a:rPr>
              <a:t/>
            </a:r>
            <a:br>
              <a:rPr lang="es-US" dirty="0" smtClean="0">
                <a:solidFill>
                  <a:schemeClr val="bg1"/>
                </a:solidFill>
              </a:rPr>
            </a:br>
            <a:r>
              <a:rPr lang="es-US" dirty="0" smtClean="0">
                <a:solidFill>
                  <a:schemeClr val="bg1"/>
                </a:solidFill>
              </a:rPr>
              <a:t>enseñanza </a:t>
            </a:r>
            <a:r>
              <a:rPr lang="es-US" dirty="0">
                <a:solidFill>
                  <a:schemeClr val="bg1"/>
                </a:solidFill>
              </a:rPr>
              <a:t>y protección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EA237-C2FB-6D02-5C78-74429DEE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135"/>
            <a:ext cx="10515600" cy="4351338"/>
          </a:xfrm>
        </p:spPr>
        <p:txBody>
          <a:bodyPr/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Yu Mincho" panose="02020400000000000000" pitchFamily="18" charset="-128"/>
                <a:cs typeface="Arial" panose="020B0604020202020204" pitchFamily="34" charset="0"/>
                <a:hlinkClick r:id="rId2"/>
              </a:rPr>
              <a:t>pato de cresta</a:t>
            </a:r>
            <a:r>
              <a:rPr lang="es-US" sz="1800" dirty="0">
                <a:effectLst/>
                <a:latin typeface="Segoe UI" panose="020B0502040204020203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nutria en el zoológico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enseñanza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cría de foca común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nado de foca común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bienestar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cervatillo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protección y alimentación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mamá oso y su osezno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enseñanza y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mamá </a:t>
            </a:r>
            <a:r>
              <a:rPr lang="es-US" sz="1800" u="sng" dirty="0" err="1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grizzly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alimentación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frailecillo blanco en el nido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musarañas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gallo de salvia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(minuto 3:02 a 5:15): enseñanza y protección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pájaro carpintero norteamericano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alimentación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mamá zorra y sus </a:t>
            </a:r>
            <a:r>
              <a:rPr lang="es-US" sz="1800" u="sng" dirty="0" err="1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zorreznos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alimentación, bienestar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US" sz="1800" u="sng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puma y su cachorro</a:t>
            </a:r>
            <a:r>
              <a:rPr lang="es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limpieza y alimentación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 rtl="0"/>
            <a:r>
              <a:rPr lang="es-US" sz="600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Lección 6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Cuidado parental: refugio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9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41D25-DA7D-A5A8-3347-1C94617D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5" y="1853047"/>
            <a:ext cx="11821169" cy="3151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2342E-31E9-9A39-6B9D-4A7B0E4786EF}"/>
              </a:ext>
            </a:extLst>
          </p:cNvPr>
          <p:cNvSpPr txBox="1"/>
          <p:nvPr/>
        </p:nvSpPr>
        <p:spPr>
          <a:xfrm>
            <a:off x="807522" y="647804"/>
            <a:ext cx="10284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800">
                <a:solidFill>
                  <a:schemeClr val="bg1"/>
                </a:solidFill>
              </a:rPr>
              <a:t>Las aves protegen a sus crías en nidos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E8252-3D24-838E-2642-9909F3E3FBBE}"/>
              </a:ext>
            </a:extLst>
          </p:cNvPr>
          <p:cNvSpPr txBox="1"/>
          <p:nvPr/>
        </p:nvSpPr>
        <p:spPr>
          <a:xfrm>
            <a:off x="185415" y="5004952"/>
            <a:ext cx="11821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3200">
                <a:solidFill>
                  <a:schemeClr val="bg1"/>
                </a:solidFill>
              </a:rPr>
              <a:t>Pueden construir los nidos en árboles, en el suelo o en cavidades, incluso en casas para aves. Los padres se echarán sobre los huevos para mantenerlos cálidos y a salvo. </a:t>
            </a:r>
          </a:p>
        </p:txBody>
      </p:sp>
    </p:spTree>
    <p:extLst>
      <p:ext uri="{BB962C8B-B14F-4D97-AF65-F5344CB8AC3E}">
        <p14:creationId xmlns:p14="http://schemas.microsoft.com/office/powerpoint/2010/main" val="166095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B8E6F-4EB6-7159-6E11-3A891C01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083" y="2125737"/>
            <a:ext cx="5967663" cy="3978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757B48-F346-F056-269A-A00A59382FA4}"/>
              </a:ext>
            </a:extLst>
          </p:cNvPr>
          <p:cNvSpPr txBox="1"/>
          <p:nvPr/>
        </p:nvSpPr>
        <p:spPr>
          <a:xfrm>
            <a:off x="5795156" y="6191401"/>
            <a:ext cx="5578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Squirrel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nest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 in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my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 back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yard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 de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Heart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 Windows Art con número de licencia CC BY-NC 2.0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4120-61F4-ACBE-B8BB-D5E6F0BA2086}"/>
              </a:ext>
            </a:extLst>
          </p:cNvPr>
          <p:cNvSpPr txBox="1"/>
          <p:nvPr/>
        </p:nvSpPr>
        <p:spPr>
          <a:xfrm>
            <a:off x="529389" y="2975045"/>
            <a:ext cx="550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3"/>
              </a:rPr>
              <a:t>Baby Squirrels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4"/>
              </a:rPr>
              <a:t>MaxIFaleel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 con número de licencia 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5"/>
              </a:rPr>
              <a:t>CC BY 2.0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EC47-2BE6-2645-8214-577E2CA41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89" y="432059"/>
            <a:ext cx="4527438" cy="2546684"/>
          </a:xfrm>
          <a:prstGeom prst="rect">
            <a:avLst/>
          </a:prstGeom>
        </p:spPr>
      </p:pic>
      <p:pic>
        <p:nvPicPr>
          <p:cNvPr id="7" name="Picture 6" descr="A picture containing squirrel, mammal, rock, outdoor&#10;&#10;Description automatically generated">
            <a:extLst>
              <a:ext uri="{FF2B5EF4-FFF2-40B4-BE49-F238E27FC236}">
                <a16:creationId xmlns:a16="http://schemas.microsoft.com/office/drawing/2014/main" id="{A7041623-F1A5-E5D2-5AEA-CCE90443B3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6"/>
          <a:stretch/>
        </p:blipFill>
        <p:spPr>
          <a:xfrm>
            <a:off x="529388" y="3255253"/>
            <a:ext cx="4527437" cy="2813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4BEC5A-1B57-AB79-D03A-597D70A0E890}"/>
              </a:ext>
            </a:extLst>
          </p:cNvPr>
          <p:cNvSpPr txBox="1"/>
          <p:nvPr/>
        </p:nvSpPr>
        <p:spPr>
          <a:xfrm>
            <a:off x="5406083" y="280443"/>
            <a:ext cx="6413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ts val="3300"/>
              </a:lnSpc>
            </a:pPr>
            <a:r>
              <a:rPr lang="es-US" sz="3100" dirty="0">
                <a:solidFill>
                  <a:schemeClr val="bg1"/>
                </a:solidFill>
              </a:rPr>
              <a:t>Las ardillas cuidan de sus pequeños </a:t>
            </a:r>
            <a:r>
              <a:rPr lang="es-US" sz="3100" dirty="0" smtClean="0">
                <a:solidFill>
                  <a:schemeClr val="bg1"/>
                </a:solidFill>
              </a:rPr>
              <a:t/>
            </a:r>
            <a:br>
              <a:rPr lang="es-US" sz="3100" dirty="0" smtClean="0">
                <a:solidFill>
                  <a:schemeClr val="bg1"/>
                </a:solidFill>
              </a:rPr>
            </a:br>
            <a:r>
              <a:rPr lang="es-US" sz="3100" dirty="0" smtClean="0">
                <a:solidFill>
                  <a:schemeClr val="bg1"/>
                </a:solidFill>
              </a:rPr>
              <a:t>en </a:t>
            </a:r>
            <a:r>
              <a:rPr lang="es-US" sz="3100" dirty="0">
                <a:solidFill>
                  <a:schemeClr val="bg1"/>
                </a:solidFill>
              </a:rPr>
              <a:t>nidos en los árboles. Pueden construir nidos con hojas o usar </a:t>
            </a:r>
            <a:r>
              <a:rPr lang="es-US" sz="3100" dirty="0" smtClean="0">
                <a:solidFill>
                  <a:schemeClr val="bg1"/>
                </a:solidFill>
              </a:rPr>
              <a:t/>
            </a:r>
            <a:br>
              <a:rPr lang="es-US" sz="3100" dirty="0" smtClean="0">
                <a:solidFill>
                  <a:schemeClr val="bg1"/>
                </a:solidFill>
              </a:rPr>
            </a:br>
            <a:r>
              <a:rPr lang="es-US" sz="3100" dirty="0" smtClean="0">
                <a:solidFill>
                  <a:schemeClr val="bg1"/>
                </a:solidFill>
              </a:rPr>
              <a:t>los </a:t>
            </a:r>
            <a:r>
              <a:rPr lang="es-US" sz="3100" dirty="0">
                <a:solidFill>
                  <a:schemeClr val="bg1"/>
                </a:solidFill>
              </a:rPr>
              <a:t>agujeros en los árboles.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640A6-D096-F7CC-285D-8668BB9FDCD0}"/>
              </a:ext>
            </a:extLst>
          </p:cNvPr>
          <p:cNvSpPr txBox="1"/>
          <p:nvPr/>
        </p:nvSpPr>
        <p:spPr>
          <a:xfrm>
            <a:off x="529389" y="6191401"/>
            <a:ext cx="487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8"/>
              </a:rPr>
              <a:t>Squirrel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9"/>
              </a:rPr>
              <a:t>ogwen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 con número de licencia 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5"/>
              </a:rPr>
              <a:t>CC BY 2.0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843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73E1B-A510-7DC6-9348-25F6AFBE3F4D}"/>
              </a:ext>
            </a:extLst>
          </p:cNvPr>
          <p:cNvSpPr txBox="1"/>
          <p:nvPr/>
        </p:nvSpPr>
        <p:spPr>
          <a:xfrm>
            <a:off x="4013860" y="2241468"/>
            <a:ext cx="5747657" cy="11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picture containing grass, outdoor, dry, wood&#10;&#10;Description automatically generated">
            <a:extLst>
              <a:ext uri="{FF2B5EF4-FFF2-40B4-BE49-F238E27FC236}">
                <a16:creationId xmlns:a16="http://schemas.microsoft.com/office/drawing/2014/main" id="{4B961728-A3A8-34C0-61BA-4B2A53F0A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3" y="300199"/>
            <a:ext cx="4690911" cy="3128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D72C9-D4F4-BAC7-D373-6F3108FB45FB}"/>
              </a:ext>
            </a:extLst>
          </p:cNvPr>
          <p:cNvSpPr txBox="1"/>
          <p:nvPr/>
        </p:nvSpPr>
        <p:spPr>
          <a:xfrm>
            <a:off x="412376" y="3429000"/>
            <a:ext cx="5121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3"/>
              </a:rPr>
              <a:t>Baby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3"/>
              </a:rPr>
              <a:t>Rabbit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3"/>
              </a:rPr>
              <a:t>out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 of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3"/>
              </a:rPr>
              <a:t>it's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3"/>
              </a:rPr>
              <a:t>nest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4"/>
              </a:rPr>
              <a:t>Bob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4"/>
              </a:rPr>
              <a:t>Reck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 con número de licencia 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5"/>
              </a:rPr>
              <a:t>CC BY-NC-ND 2.0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  <p:pic>
        <p:nvPicPr>
          <p:cNvPr id="7" name="Picture 6" descr="A picture containing grass, outdoor, wood, forest&#10;&#10;Description automatically generated">
            <a:extLst>
              <a:ext uri="{FF2B5EF4-FFF2-40B4-BE49-F238E27FC236}">
                <a16:creationId xmlns:a16="http://schemas.microsoft.com/office/drawing/2014/main" id="{88D2BF7B-6373-E05F-3097-92C58C1FC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50" y="2286624"/>
            <a:ext cx="5496732" cy="4122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714B2-368A-99F5-BBB0-E955CFA057CC}"/>
              </a:ext>
            </a:extLst>
          </p:cNvPr>
          <p:cNvSpPr txBox="1"/>
          <p:nvPr/>
        </p:nvSpPr>
        <p:spPr>
          <a:xfrm>
            <a:off x="5734251" y="6461865"/>
            <a:ext cx="5496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7"/>
              </a:rPr>
              <a:t>Rabbits' Nest Day 3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>
                <a:solidFill>
                  <a:srgbClr val="0563C1"/>
                </a:solidFill>
                <a:effectLst/>
                <a:latin typeface="Inter"/>
                <a:hlinkClick r:id="rId8"/>
              </a:rPr>
              <a:t>Nick 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8"/>
              </a:rPr>
              <a:t>Busse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 con número de licencia 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  <a:hlinkClick r:id="rId9"/>
              </a:rPr>
              <a:t>CC BY-NC-SA 2.0</a:t>
            </a:r>
            <a:r>
              <a:rPr lang="es-US" sz="1000" b="0" i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B2CAA-756B-5E51-A99B-C64CEBB2E8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1" t="24420" r="4472" b="6722"/>
          <a:stretch/>
        </p:blipFill>
        <p:spPr>
          <a:xfrm>
            <a:off x="961018" y="3682806"/>
            <a:ext cx="3622857" cy="2779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478F6-FB75-B4E8-C5F4-118EBA4857F1}"/>
              </a:ext>
            </a:extLst>
          </p:cNvPr>
          <p:cNvSpPr txBox="1"/>
          <p:nvPr/>
        </p:nvSpPr>
        <p:spPr>
          <a:xfrm>
            <a:off x="5403273" y="171829"/>
            <a:ext cx="66976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3100" dirty="0">
                <a:solidFill>
                  <a:schemeClr val="bg1"/>
                </a:solidFill>
              </a:rPr>
              <a:t>Los conejos protegen a sus crías en nidos o madrigueras. </a:t>
            </a:r>
            <a:r>
              <a:rPr lang="es-US" sz="3100" dirty="0">
                <a:solidFill>
                  <a:schemeClr val="bg1"/>
                </a:solidFill>
              </a:rPr>
              <a:t>Los construyen </a:t>
            </a:r>
            <a:r>
              <a:rPr lang="es-US" sz="3100" dirty="0" smtClean="0">
                <a:solidFill>
                  <a:schemeClr val="bg1"/>
                </a:solidFill>
              </a:rPr>
              <a:t/>
            </a:r>
            <a:br>
              <a:rPr lang="es-US" sz="3100" dirty="0" smtClean="0">
                <a:solidFill>
                  <a:schemeClr val="bg1"/>
                </a:solidFill>
              </a:rPr>
            </a:br>
            <a:r>
              <a:rPr lang="es-US" sz="3100" dirty="0" smtClean="0">
                <a:solidFill>
                  <a:schemeClr val="bg1"/>
                </a:solidFill>
              </a:rPr>
              <a:t>en </a:t>
            </a:r>
            <a:r>
              <a:rPr lang="es-US" sz="3100" dirty="0">
                <a:solidFill>
                  <a:schemeClr val="bg1"/>
                </a:solidFill>
              </a:rPr>
              <a:t>el suelo y los forran con pelaje para mantener a sus crías a salvo y abrigadas.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66170-EAC0-5BE7-08D2-2196434EEE1F}"/>
              </a:ext>
            </a:extLst>
          </p:cNvPr>
          <p:cNvSpPr txBox="1"/>
          <p:nvPr/>
        </p:nvSpPr>
        <p:spPr>
          <a:xfrm>
            <a:off x="806824" y="6461866"/>
            <a:ext cx="3908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11"/>
              </a:rPr>
              <a:t>Wild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11"/>
              </a:rPr>
              <a:t>rabbit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12"/>
              </a:rPr>
              <a:t>hehaden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 con número de licencia 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13"/>
              </a:rPr>
              <a:t>CC BY-NC 2.0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338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B80F1-A4C1-1F67-4558-095E08232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2721"/>
            <a:ext cx="5715000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D7B9F-B18D-1014-3EE0-4FF6600F1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801" y="252721"/>
            <a:ext cx="5715000" cy="4286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B2FD5-009C-285A-E3EB-38D3F58933DD}"/>
              </a:ext>
            </a:extLst>
          </p:cNvPr>
          <p:cNvSpPr txBox="1"/>
          <p:nvPr/>
        </p:nvSpPr>
        <p:spPr>
          <a:xfrm>
            <a:off x="300098" y="4538971"/>
            <a:ext cx="11591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3200" dirty="0">
                <a:solidFill>
                  <a:schemeClr val="bg1"/>
                </a:solidFill>
              </a:rPr>
              <a:t>Los castores protegen a sus bebés en madrigueras llamadas </a:t>
            </a:r>
            <a:r>
              <a:rPr lang="es-US" sz="3200" dirty="0" err="1">
                <a:solidFill>
                  <a:schemeClr val="bg1"/>
                </a:solidFill>
              </a:rPr>
              <a:t>castoreras</a:t>
            </a:r>
            <a:r>
              <a:rPr lang="es-US" sz="3200" dirty="0">
                <a:solidFill>
                  <a:schemeClr val="bg1"/>
                </a:solidFill>
              </a:rPr>
              <a:t>. La </a:t>
            </a:r>
            <a:r>
              <a:rPr lang="es-US" sz="3200" dirty="0" err="1">
                <a:solidFill>
                  <a:schemeClr val="bg1"/>
                </a:solidFill>
              </a:rPr>
              <a:t>castorera</a:t>
            </a:r>
            <a:r>
              <a:rPr lang="es-US" sz="3200" dirty="0">
                <a:solidFill>
                  <a:schemeClr val="bg1"/>
                </a:solidFill>
              </a:rPr>
              <a:t> se construye en el centro del arroyo donde vive el castor y la entrada se encuentra ¡bajo el agua! Esto ayuda </a:t>
            </a:r>
            <a:r>
              <a:rPr lang="es-US" sz="3200" dirty="0" smtClean="0">
                <a:solidFill>
                  <a:schemeClr val="bg1"/>
                </a:solidFill>
              </a:rPr>
              <a:t/>
            </a:r>
            <a:br>
              <a:rPr lang="es-US" sz="3200" dirty="0" smtClean="0">
                <a:solidFill>
                  <a:schemeClr val="bg1"/>
                </a:solidFill>
              </a:rPr>
            </a:br>
            <a:r>
              <a:rPr lang="es-US" sz="3200" dirty="0" smtClean="0">
                <a:solidFill>
                  <a:schemeClr val="bg1"/>
                </a:solidFill>
              </a:rPr>
              <a:t>a </a:t>
            </a:r>
            <a:r>
              <a:rPr lang="es-US" sz="3200" dirty="0">
                <a:solidFill>
                  <a:schemeClr val="bg1"/>
                </a:solidFill>
              </a:rPr>
              <a:t>proteger a las crías de los depredadores. </a:t>
            </a:r>
          </a:p>
        </p:txBody>
      </p:sp>
    </p:spTree>
    <p:extLst>
      <p:ext uri="{BB962C8B-B14F-4D97-AF65-F5344CB8AC3E}">
        <p14:creationId xmlns:p14="http://schemas.microsoft.com/office/powerpoint/2010/main" val="2944790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0" y="1709738"/>
            <a:ext cx="10685930" cy="2852737"/>
          </a:xfrm>
        </p:spPr>
        <p:txBody>
          <a:bodyPr anchor="ctr"/>
          <a:lstStyle/>
          <a:p>
            <a:pPr algn="ctr" rtl="0"/>
            <a:r>
              <a:rPr lang="es-US" sz="6000" dirty="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 dirty="0">
                <a:solidFill>
                  <a:schemeClr val="bg1"/>
                </a:solidFill>
              </a:rPr>
              <a:t>Lección 2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 dirty="0">
                <a:solidFill>
                  <a:schemeClr val="bg1"/>
                </a:solidFill>
              </a:rPr>
              <a:t>Animales domésticos vs. silvestres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9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700D5B-D7CB-9BBD-739C-0938321458CC}"/>
              </a:ext>
            </a:extLst>
          </p:cNvPr>
          <p:cNvSpPr txBox="1"/>
          <p:nvPr/>
        </p:nvSpPr>
        <p:spPr>
          <a:xfrm>
            <a:off x="5168700" y="5127006"/>
            <a:ext cx="3186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2"/>
              </a:rPr>
              <a:t>Snake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2"/>
              </a:rPr>
              <a:t>eggs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2"/>
              </a:rPr>
              <a:t>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  <a:hlinkClick r:id="rId2"/>
              </a:rPr>
              <a:t>Hatching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" de </a:t>
            </a:r>
            <a:r>
              <a:rPr lang="es-US" sz="1000" b="0" i="0" dirty="0" err="1">
                <a:solidFill>
                  <a:srgbClr val="0563C1"/>
                </a:solidFill>
                <a:effectLst/>
                <a:latin typeface="Inter"/>
                <a:hlinkClick r:id="rId3"/>
              </a:rPr>
              <a:t>MyFWC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 del Servicio </a:t>
            </a: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  <a:hlinkClick r:id="rId3"/>
              </a:rPr>
              <a:t/>
            </a:r>
            <a:br>
              <a:rPr lang="es-US" sz="1000" b="0" i="0" dirty="0" smtClean="0">
                <a:solidFill>
                  <a:schemeClr val="bg1"/>
                </a:solidFill>
                <a:effectLst/>
                <a:latin typeface="Inter"/>
                <a:hlinkClick r:id="rId3"/>
              </a:rPr>
            </a:b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  <a:hlinkClick r:id="rId3"/>
              </a:rPr>
              <a:t>de 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3"/>
              </a:rPr>
              <a:t>Pesca y Vida Silvestre de Florida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 con número </a:t>
            </a: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  <a:t/>
            </a:r>
            <a:b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</a:b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  <a:t>de 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licencia 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  <a:hlinkClick r:id="rId4"/>
              </a:rPr>
              <a:t>CC BY-NC-ND 2.0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F516C-6886-E58D-2768-0540B9630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700" y="2920355"/>
            <a:ext cx="3186372" cy="2125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A0BD9-55FD-A8FC-F2F2-DE08EF8B4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938" y="2920355"/>
            <a:ext cx="3187928" cy="212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19597-637C-7BA6-4833-CFE37FC16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494" y="255637"/>
            <a:ext cx="3186372" cy="2124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013B1-BECB-7061-E7C8-DC9D854ED6B7}"/>
              </a:ext>
            </a:extLst>
          </p:cNvPr>
          <p:cNvSpPr txBox="1"/>
          <p:nvPr/>
        </p:nvSpPr>
        <p:spPr>
          <a:xfrm>
            <a:off x="8480613" y="2331661"/>
            <a:ext cx="346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Servicio de Pesca y Vida Silvestre de los Estados Unidos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4FBB6-183D-2AA7-5F51-6F71E08A1149}"/>
              </a:ext>
            </a:extLst>
          </p:cNvPr>
          <p:cNvSpPr txBox="1"/>
          <p:nvPr/>
        </p:nvSpPr>
        <p:spPr>
          <a:xfrm>
            <a:off x="8573938" y="5080840"/>
            <a:ext cx="3186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Fotografía de Vanessa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Kilburn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, </a:t>
            </a:r>
            <a:r>
              <a:rPr lang="es-US" sz="1000" b="0" i="0" dirty="0" err="1">
                <a:solidFill>
                  <a:schemeClr val="bg1"/>
                </a:solidFill>
                <a:effectLst/>
                <a:latin typeface="Inter"/>
              </a:rPr>
              <a:t>NatureMapping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 </a:t>
            </a: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  <a:t/>
            </a:r>
            <a:b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</a:br>
            <a:r>
              <a:rPr lang="es-US" sz="1000" b="0" i="0" dirty="0" smtClean="0">
                <a:solidFill>
                  <a:schemeClr val="bg1"/>
                </a:solidFill>
                <a:effectLst/>
                <a:latin typeface="Inter"/>
              </a:rPr>
              <a:t>de </a:t>
            </a:r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Washington </a:t>
            </a:r>
          </a:p>
          <a:p>
            <a:pPr rtl="0"/>
            <a:r>
              <a:rPr lang="es-US" sz="1000" dirty="0">
                <a:solidFill>
                  <a:schemeClr val="bg1"/>
                </a:solidFill>
              </a:rPr>
              <a:t>http://naturemappingfoundation.org/natmap/facts/painted_turtle_712.html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8D5C0-4F55-95AD-4FEE-C264796C8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8700" y="418359"/>
            <a:ext cx="3145125" cy="2036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41E918-ADAA-18C9-85F1-D798E76E4E76}"/>
              </a:ext>
            </a:extLst>
          </p:cNvPr>
          <p:cNvSpPr txBox="1"/>
          <p:nvPr/>
        </p:nvSpPr>
        <p:spPr>
          <a:xfrm>
            <a:off x="95002" y="333072"/>
            <a:ext cx="50721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3200" spc="-20" dirty="0">
                <a:solidFill>
                  <a:schemeClr val="bg1"/>
                </a:solidFill>
              </a:rPr>
              <a:t>Muchos reptiles como serpientes y tortugas ponen sus huevos en nidos para mantener los huevos protegidos. Pero estos papás no se quedan con sus bebés para ayudar a criarlos. Las crías se valen por sí mismas desde que salen del cascarón.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522B7-AA80-24AD-BEF6-371C8D362BFF}"/>
              </a:ext>
            </a:extLst>
          </p:cNvPr>
          <p:cNvSpPr txBox="1"/>
          <p:nvPr/>
        </p:nvSpPr>
        <p:spPr>
          <a:xfrm>
            <a:off x="5074024" y="2482088"/>
            <a:ext cx="3406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000" b="0" i="0" dirty="0">
                <a:solidFill>
                  <a:schemeClr val="bg1"/>
                </a:solidFill>
                <a:effectLst/>
                <a:latin typeface="Inter"/>
              </a:rPr>
              <a:t>Departamento de Pesca y Vida Silvestre de Washington </a:t>
            </a:r>
          </a:p>
        </p:txBody>
      </p:sp>
    </p:spTree>
    <p:extLst>
      <p:ext uri="{BB962C8B-B14F-4D97-AF65-F5344CB8AC3E}">
        <p14:creationId xmlns:p14="http://schemas.microsoft.com/office/powerpoint/2010/main" val="135753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48546-2716-E1F9-6346-2D8B7AF55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338" y="418212"/>
            <a:ext cx="3781425" cy="4286250"/>
          </a:xfrm>
          <a:prstGeom prst="rect">
            <a:avLst/>
          </a:prstGeom>
        </p:spPr>
      </p:pic>
      <p:pic>
        <p:nvPicPr>
          <p:cNvPr id="4" name="Picture 3" descr="Fluffy gray cat">
            <a:extLst>
              <a:ext uri="{FF2B5EF4-FFF2-40B4-BE49-F238E27FC236}">
                <a16:creationId xmlns:a16="http://schemas.microsoft.com/office/drawing/2014/main" id="{D65B0446-B005-6D8C-BE3F-E1CE482CAC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r="35568"/>
          <a:stretch/>
        </p:blipFill>
        <p:spPr>
          <a:xfrm>
            <a:off x="6848239" y="251957"/>
            <a:ext cx="3340209" cy="5773603"/>
          </a:xfrm>
          <a:prstGeom prst="rect">
            <a:avLst/>
          </a:prstGeom>
        </p:spPr>
      </p:pic>
      <p:pic>
        <p:nvPicPr>
          <p:cNvPr id="7" name="Katze_miaut">
            <a:hlinkClick r:id="" action="ppaction://media"/>
            <a:extLst>
              <a:ext uri="{FF2B5EF4-FFF2-40B4-BE49-F238E27FC236}">
                <a16:creationId xmlns:a16="http://schemas.microsoft.com/office/drawing/2014/main" id="{E28B8555-BBFA-94CD-1339-64F6DB705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448" y="5023408"/>
            <a:ext cx="609600" cy="609600"/>
          </a:xfrm>
          <a:prstGeom prst="rect">
            <a:avLst/>
          </a:prstGeom>
        </p:spPr>
      </p:pic>
      <p:pic>
        <p:nvPicPr>
          <p:cNvPr id="8" name="Puma">
            <a:hlinkClick r:id="" action="ppaction://media"/>
            <a:extLst>
              <a:ext uri="{FF2B5EF4-FFF2-40B4-BE49-F238E27FC236}">
                <a16:creationId xmlns:a16="http://schemas.microsoft.com/office/drawing/2014/main" id="{31FBF7A6-724A-CDA2-ACA3-44432B8142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7221" y="5023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C9EB1B-1668-F2F2-1DC8-C51989ABEC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583" r="24805"/>
          <a:stretch/>
        </p:blipFill>
        <p:spPr>
          <a:xfrm>
            <a:off x="605642" y="1282906"/>
            <a:ext cx="2473246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51CC3-99C4-B680-0DAD-3AC5F55FA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687" y="1285875"/>
            <a:ext cx="3429000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91048-A6C3-6453-267C-114249B90D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37" r="18485"/>
          <a:stretch/>
        </p:blipFill>
        <p:spPr>
          <a:xfrm>
            <a:off x="3275611" y="1282906"/>
            <a:ext cx="3776353" cy="4286250"/>
          </a:xfrm>
          <a:prstGeom prst="rect">
            <a:avLst/>
          </a:prstGeom>
        </p:spPr>
      </p:pic>
      <p:pic>
        <p:nvPicPr>
          <p:cNvPr id="5" name="coyotes">
            <a:hlinkClick r:id="" action="ppaction://media"/>
            <a:extLst>
              <a:ext uri="{FF2B5EF4-FFF2-40B4-BE49-F238E27FC236}">
                <a16:creationId xmlns:a16="http://schemas.microsoft.com/office/drawing/2014/main" id="{CAA8D799-CD82-AA53-2300-F446B9848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74778" y="5727329"/>
            <a:ext cx="609600" cy="609600"/>
          </a:xfrm>
          <a:prstGeom prst="rect">
            <a:avLst/>
          </a:prstGeom>
        </p:spPr>
      </p:pic>
      <p:pic>
        <p:nvPicPr>
          <p:cNvPr id="6" name="wolf">
            <a:hlinkClick r:id="" action="ppaction://media"/>
            <a:extLst>
              <a:ext uri="{FF2B5EF4-FFF2-40B4-BE49-F238E27FC236}">
                <a16:creationId xmlns:a16="http://schemas.microsoft.com/office/drawing/2014/main" id="{56360323-3DD4-BFE8-936F-D0941CCFB2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642" y="5727329"/>
            <a:ext cx="609600" cy="609600"/>
          </a:xfrm>
          <a:prstGeom prst="rect">
            <a:avLst/>
          </a:prstGeom>
        </p:spPr>
      </p:pic>
      <p:pic>
        <p:nvPicPr>
          <p:cNvPr id="7" name="Bluthund_jault">
            <a:hlinkClick r:id="" action="ppaction://media"/>
            <a:extLst>
              <a:ext uri="{FF2B5EF4-FFF2-40B4-BE49-F238E27FC236}">
                <a16:creationId xmlns:a16="http://schemas.microsoft.com/office/drawing/2014/main" id="{38E95D22-7A45-1D53-2283-768DFBF89C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5749" y="5727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8E1-519F-6BD9-3D95-845F1D0D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 rtl="0"/>
            <a:r>
              <a:rPr lang="es-US" sz="6000">
                <a:solidFill>
                  <a:schemeClr val="bg1"/>
                </a:solidFill>
              </a:rPr>
              <a:t>Vida silvestre en Washington 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Lección 2</a:t>
            </a:r>
            <a:r>
              <a:rPr lang="en-US" sz="6000" dirty="0">
                <a:solidFill>
                  <a:schemeClr val="bg1"/>
                </a:solidFill>
              </a:rPr>
              <a:t/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s-US" sz="6000">
                <a:solidFill>
                  <a:schemeClr val="bg1"/>
                </a:solidFill>
              </a:rPr>
              <a:t>Hábitats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8EC4-1819-E145-8A26-E3153284E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/>
            <a:r>
              <a:rPr lang="es-US" sz="4000">
                <a:solidFill>
                  <a:schemeClr val="accent6">
                    <a:lumMod val="60000"/>
                    <a:lumOff val="40000"/>
                  </a:schemeClr>
                </a:solidFill>
              </a:rPr>
              <a:t>¿Dónde habita la vida silvestre en Washington?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2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3C50F-569B-A1A1-02D9-03947EF4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AFE9B-2872-A387-FFC8-DEDCD9A31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Estepa de artemisas 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2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83029-CD30-2D48-5598-06309840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9" r="13818" b="13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762BC-0FCD-0857-CE05-475F7489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Hábitat montañoso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5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19258-7272-98A1-DBF2-B93806AC9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2" r="-1" b="1780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C7E2F-BF32-F210-49E8-711578D1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800"/>
              <a:t>Hábitat forestal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:c15="http://schemas.microsoft.com/office/drawing/2012/chart" xmlns:c="http://schemas.openxmlformats.org/drawingml/2006/chart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23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51794B0584FB4E974A50A5DE251FC8" ma:contentTypeVersion="18" ma:contentTypeDescription="Create a new document." ma:contentTypeScope="" ma:versionID="c83cfd273b33506e8ebd24bbb4858095">
  <xsd:schema xmlns:xsd="http://www.w3.org/2001/XMLSchema" xmlns:xs="http://www.w3.org/2001/XMLSchema" xmlns:p="http://schemas.microsoft.com/office/2006/metadata/properties" xmlns:ns2="ac9e27ac-d528-4243-89ed-f5d0ed57b253" xmlns:ns3="32b76e74-659d-4a76-820c-d6990d07b639" targetNamespace="http://schemas.microsoft.com/office/2006/metadata/properties" ma:root="true" ma:fieldsID="3f3d57e140aeea4de4ab90770b81ec88" ns2:_="" ns3:_="">
    <xsd:import namespace="ac9e27ac-d528-4243-89ed-f5d0ed57b253"/>
    <xsd:import namespace="32b76e74-659d-4a76-820c-d6990d07b6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e27ac-d528-4243-89ed-f5d0ed57b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baee2ce-b6b5-4980-bb60-9d8e15330d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6e74-659d-4a76-820c-d6990d07b6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c08bc5-afae-4831-a716-ff4a5dc99843}" ma:internalName="TaxCatchAll" ma:showField="CatchAllData" ma:web="32b76e74-659d-4a76-820c-d6990d07b6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9e27ac-d528-4243-89ed-f5d0ed57b253">
      <Terms xmlns="http://schemas.microsoft.com/office/infopath/2007/PartnerControls"/>
    </lcf76f155ced4ddcb4097134ff3c332f>
    <TaxCatchAll xmlns="32b76e74-659d-4a76-820c-d6990d07b639" xsi:nil="true"/>
  </documentManagement>
</p:properties>
</file>

<file path=customXml/itemProps1.xml><?xml version="1.0" encoding="utf-8"?>
<ds:datastoreItem xmlns:ds="http://schemas.openxmlformats.org/officeDocument/2006/customXml" ds:itemID="{424B09BF-6D2C-48F8-BC81-D67D647E93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1A6D60-C69D-4B04-9860-C87FAF17C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9e27ac-d528-4243-89ed-f5d0ed57b253"/>
    <ds:schemaRef ds:uri="32b76e74-659d-4a76-820c-d6990d07b6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77C802-43D3-4C62-A453-10319AA049E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32b76e74-659d-4a76-820c-d6990d07b639"/>
    <ds:schemaRef ds:uri="ac9e27ac-d528-4243-89ed-f5d0ed57b25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39741</TotalTime>
  <Words>516</Words>
  <Application>Microsoft Office PowerPoint</Application>
  <PresentationFormat>Panorámica</PresentationFormat>
  <Paragraphs>64</Paragraphs>
  <Slides>30</Slides>
  <Notes>2</Notes>
  <HiddenSlides>0</HiddenSlides>
  <MMClips>6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Ebrima</vt:lpstr>
      <vt:lpstr>Inter</vt:lpstr>
      <vt:lpstr>Rockwell</vt:lpstr>
      <vt:lpstr>Segoe UI</vt:lpstr>
      <vt:lpstr>Symbol</vt:lpstr>
      <vt:lpstr>Times New Roman</vt:lpstr>
      <vt:lpstr>Yu Mincho</vt:lpstr>
      <vt:lpstr>Office Theme</vt:lpstr>
      <vt:lpstr>Vida silvestre en Washington  Lección 1  Fenómeno de anclaje </vt:lpstr>
      <vt:lpstr>Presentación de PowerPoint</vt:lpstr>
      <vt:lpstr>Vida silvestre en Washington  Lección 2 Animales domésticos vs. silvestres</vt:lpstr>
      <vt:lpstr>Presentación de PowerPoint</vt:lpstr>
      <vt:lpstr>Presentación de PowerPoint</vt:lpstr>
      <vt:lpstr>Vida silvestre en Washington  Lección 2 Hábitats </vt:lpstr>
      <vt:lpstr>Estepa de artemisas </vt:lpstr>
      <vt:lpstr>Hábitat montañoso</vt:lpstr>
      <vt:lpstr>Hábitat forestal</vt:lpstr>
      <vt:lpstr>Hábitat de humedales</vt:lpstr>
      <vt:lpstr>Hábitat marino</vt:lpstr>
      <vt:lpstr>Hábitat urbano</vt:lpstr>
      <vt:lpstr>Vida silvestre en Washington  Lección 3 Partes y características  de la vida silvestre </vt:lpstr>
      <vt:lpstr>Presentación de PowerPoint</vt:lpstr>
      <vt:lpstr>Vida silvestre en Washington  Lección 5 Padres y sus crías</vt:lpstr>
      <vt:lpstr>¿En qué se diferencia la apariencia de las crías de la de sus papás?</vt:lpstr>
      <vt:lpstr>Presentación de PowerPoint</vt:lpstr>
      <vt:lpstr>¿En qué se diferencia la apariencia de las crías de la de sus papás?</vt:lpstr>
      <vt:lpstr>¿En qué se diferencia la apariencia de las crías de la de sus papás?</vt:lpstr>
      <vt:lpstr>¿En qué se diferencia la apariencia de las crías de la de sus papás?</vt:lpstr>
      <vt:lpstr>¿En qué se diferencia la apariencia de las crías de la de sus papás?</vt:lpstr>
      <vt:lpstr>Vida silvestre en Washington  Lección 6 </vt:lpstr>
      <vt:lpstr>Presentación de PowerPoint</vt:lpstr>
      <vt:lpstr>Enlaces para utilizar en relación con las formas  en que cuidan a las crías: alimentación,  enseñanza y protección</vt:lpstr>
      <vt:lpstr>Vida silvestre en Washington  Lección 6 Cuidado parental: refugio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these babies look different from their parents?</dc:title>
  <dc:creator>Althauser, Leia J (DFW)</dc:creator>
  <cp:lastModifiedBy>Usuario</cp:lastModifiedBy>
  <cp:revision>5</cp:revision>
  <dcterms:created xsi:type="dcterms:W3CDTF">2021-03-11T14:13:45Z</dcterms:created>
  <dcterms:modified xsi:type="dcterms:W3CDTF">2024-02-12T15:33:14Z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2022-03-04T17:52:24Z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9326c90d-d0e6-40c2-bd17-c8c82aeeeb2d</vt:lpwstr>
  </property>
  <property fmtid="{D5CDD505-2E9C-101B-9397-08002B2CF9AE}" pid="8" name="MSIP_Label_45011977-b912-4387-97a4-f4c94a801377_ContentBits">
    <vt:lpwstr>0</vt:lpwstr>
  </property>
  <property fmtid="{D5CDD505-2E9C-101B-9397-08002B2CF9AE}" pid="9" name="ContentTypeId">
    <vt:lpwstr>0x0101005A51794B0584FB4E974A50A5DE251FC8</vt:lpwstr>
  </property>
</Properties>
</file>