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B0_B3A921DD.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modernComment_1C2_6A18108C.xml" ContentType="application/vnd.ms-powerpoint.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modernComment_1C8_3DA9B9F2.xml" ContentType="application/vnd.ms-powerpoint.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modernComment_164_20A9DF88.xml" ContentType="application/vnd.ms-powerpoint.comment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omments/modernComment_1A2_9B6B11D5.xml" ContentType="application/vnd.ms-powerpoint.comment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omments/modernComment_158_8A668A76.xml" ContentType="application/vnd.ms-powerpoint.comment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omments/modernComment_18E_0.xml" ContentType="application/vnd.ms-powerpoint.comment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omments/modernComment_1A3_6A0767A1.xml" ContentType="application/vnd.ms-powerpoint.comments+xml"/>
  <Override PartName="/ppt/notesSlides/notesSlide5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handoutMasterIdLst>
    <p:handoutMasterId r:id="rId87"/>
  </p:handoutMasterIdLst>
  <p:sldIdLst>
    <p:sldId id="293" r:id="rId2"/>
    <p:sldId id="459" r:id="rId3"/>
    <p:sldId id="421" r:id="rId4"/>
    <p:sldId id="288" r:id="rId5"/>
    <p:sldId id="422" r:id="rId6"/>
    <p:sldId id="316" r:id="rId7"/>
    <p:sldId id="432" r:id="rId8"/>
    <p:sldId id="343" r:id="rId9"/>
    <p:sldId id="441" r:id="rId10"/>
    <p:sldId id="443" r:id="rId11"/>
    <p:sldId id="485" r:id="rId12"/>
    <p:sldId id="486" r:id="rId13"/>
    <p:sldId id="481" r:id="rId14"/>
    <p:sldId id="482" r:id="rId15"/>
    <p:sldId id="483" r:id="rId16"/>
    <p:sldId id="429" r:id="rId17"/>
    <p:sldId id="484" r:id="rId18"/>
    <p:sldId id="430" r:id="rId19"/>
    <p:sldId id="302" r:id="rId20"/>
    <p:sldId id="317" r:id="rId21"/>
    <p:sldId id="318" r:id="rId22"/>
    <p:sldId id="433" r:id="rId23"/>
    <p:sldId id="435" r:id="rId24"/>
    <p:sldId id="434" r:id="rId25"/>
    <p:sldId id="436" r:id="rId26"/>
    <p:sldId id="437" r:id="rId27"/>
    <p:sldId id="438" r:id="rId28"/>
    <p:sldId id="439" r:id="rId29"/>
    <p:sldId id="444" r:id="rId30"/>
    <p:sldId id="445" r:id="rId31"/>
    <p:sldId id="449" r:id="rId32"/>
    <p:sldId id="448" r:id="rId33"/>
    <p:sldId id="447" r:id="rId34"/>
    <p:sldId id="440" r:id="rId35"/>
    <p:sldId id="425" r:id="rId36"/>
    <p:sldId id="452" r:id="rId37"/>
    <p:sldId id="453" r:id="rId38"/>
    <p:sldId id="451" r:id="rId39"/>
    <p:sldId id="450" r:id="rId40"/>
    <p:sldId id="454" r:id="rId41"/>
    <p:sldId id="455" r:id="rId42"/>
    <p:sldId id="456" r:id="rId43"/>
    <p:sldId id="457" r:id="rId44"/>
    <p:sldId id="304" r:id="rId45"/>
    <p:sldId id="402" r:id="rId46"/>
    <p:sldId id="458" r:id="rId47"/>
    <p:sldId id="479" r:id="rId48"/>
    <p:sldId id="403" r:id="rId49"/>
    <p:sldId id="461" r:id="rId50"/>
    <p:sldId id="347" r:id="rId51"/>
    <p:sldId id="397" r:id="rId52"/>
    <p:sldId id="356" r:id="rId53"/>
    <p:sldId id="407" r:id="rId54"/>
    <p:sldId id="462" r:id="rId55"/>
    <p:sldId id="408" r:id="rId56"/>
    <p:sldId id="409" r:id="rId57"/>
    <p:sldId id="410" r:id="rId58"/>
    <p:sldId id="411" r:id="rId59"/>
    <p:sldId id="420" r:id="rId60"/>
    <p:sldId id="412" r:id="rId61"/>
    <p:sldId id="413" r:id="rId62"/>
    <p:sldId id="465" r:id="rId63"/>
    <p:sldId id="414" r:id="rId64"/>
    <p:sldId id="416" r:id="rId65"/>
    <p:sldId id="463" r:id="rId66"/>
    <p:sldId id="417" r:id="rId67"/>
    <p:sldId id="418" r:id="rId68"/>
    <p:sldId id="487" r:id="rId69"/>
    <p:sldId id="415" r:id="rId70"/>
    <p:sldId id="466" r:id="rId71"/>
    <p:sldId id="480" r:id="rId72"/>
    <p:sldId id="467" r:id="rId73"/>
    <p:sldId id="470" r:id="rId74"/>
    <p:sldId id="468" r:id="rId75"/>
    <p:sldId id="406" r:id="rId76"/>
    <p:sldId id="472" r:id="rId77"/>
    <p:sldId id="344" r:id="rId78"/>
    <p:sldId id="475" r:id="rId79"/>
    <p:sldId id="398" r:id="rId80"/>
    <p:sldId id="332" r:id="rId81"/>
    <p:sldId id="400" r:id="rId82"/>
    <p:sldId id="477" r:id="rId83"/>
    <p:sldId id="419" r:id="rId84"/>
    <p:sldId id="399"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Lesson 1" id="{B46C581A-8E87-4FC8-B8B5-4479C3AA047A}">
          <p14:sldIdLst>
            <p14:sldId id="293"/>
            <p14:sldId id="459"/>
            <p14:sldId id="421"/>
            <p14:sldId id="288"/>
            <p14:sldId id="422"/>
            <p14:sldId id="316"/>
            <p14:sldId id="432"/>
            <p14:sldId id="343"/>
          </p14:sldIdLst>
        </p14:section>
        <p14:section name="Lesson 1 Part 2" id="{B118DBEB-86F7-49FF-9B5B-55E21469F4F8}">
          <p14:sldIdLst>
            <p14:sldId id="441"/>
            <p14:sldId id="443"/>
            <p14:sldId id="485"/>
            <p14:sldId id="486"/>
            <p14:sldId id="481"/>
            <p14:sldId id="482"/>
            <p14:sldId id="483"/>
            <p14:sldId id="429"/>
            <p14:sldId id="484"/>
            <p14:sldId id="430"/>
          </p14:sldIdLst>
        </p14:section>
        <p14:section name="Lesson 2 Part 1" id="{9B2A6998-5991-40C7-9906-4A178AB00E32}">
          <p14:sldIdLst>
            <p14:sldId id="302"/>
            <p14:sldId id="317"/>
            <p14:sldId id="318"/>
            <p14:sldId id="433"/>
            <p14:sldId id="435"/>
            <p14:sldId id="434"/>
            <p14:sldId id="436"/>
            <p14:sldId id="437"/>
            <p14:sldId id="438"/>
            <p14:sldId id="439"/>
          </p14:sldIdLst>
        </p14:section>
        <p14:section name="Lesson 2 Part 2" id="{87C519BD-40CD-432B-B2BA-791AF94CAEEC}">
          <p14:sldIdLst>
            <p14:sldId id="444"/>
            <p14:sldId id="445"/>
            <p14:sldId id="449"/>
            <p14:sldId id="448"/>
          </p14:sldIdLst>
        </p14:section>
        <p14:section name="Lesson 2 Part 3" id="{E992177C-CAEF-4760-BACE-E8A1D92BD529}">
          <p14:sldIdLst>
            <p14:sldId id="447"/>
            <p14:sldId id="440"/>
          </p14:sldIdLst>
        </p14:section>
        <p14:section name="Lesson 3 Part 1" id="{B33E4D98-C194-4362-8D3B-469E0A556159}">
          <p14:sldIdLst>
            <p14:sldId id="425"/>
            <p14:sldId id="452"/>
            <p14:sldId id="453"/>
          </p14:sldIdLst>
        </p14:section>
        <p14:section name="Lesson 3 Part 3" id="{AA15A76E-B7A7-44C2-8E09-F33E4D0B47F2}">
          <p14:sldIdLst>
            <p14:sldId id="451"/>
            <p14:sldId id="450"/>
            <p14:sldId id="454"/>
            <p14:sldId id="455"/>
            <p14:sldId id="456"/>
            <p14:sldId id="457"/>
            <p14:sldId id="304"/>
            <p14:sldId id="402"/>
            <p14:sldId id="458"/>
            <p14:sldId id="479"/>
            <p14:sldId id="403"/>
            <p14:sldId id="461"/>
            <p14:sldId id="347"/>
            <p14:sldId id="397"/>
            <p14:sldId id="356"/>
            <p14:sldId id="407"/>
            <p14:sldId id="462"/>
            <p14:sldId id="408"/>
            <p14:sldId id="409"/>
            <p14:sldId id="410"/>
            <p14:sldId id="411"/>
            <p14:sldId id="420"/>
            <p14:sldId id="412"/>
            <p14:sldId id="413"/>
            <p14:sldId id="465"/>
            <p14:sldId id="414"/>
            <p14:sldId id="416"/>
            <p14:sldId id="463"/>
            <p14:sldId id="417"/>
            <p14:sldId id="418"/>
            <p14:sldId id="487"/>
            <p14:sldId id="415"/>
            <p14:sldId id="466"/>
            <p14:sldId id="480"/>
            <p14:sldId id="467"/>
            <p14:sldId id="470"/>
            <p14:sldId id="468"/>
            <p14:sldId id="406"/>
            <p14:sldId id="472"/>
            <p14:sldId id="344"/>
            <p14:sldId id="475"/>
            <p14:sldId id="398"/>
            <p14:sldId id="332"/>
            <p14:sldId id="400"/>
            <p14:sldId id="477"/>
            <p14:sldId id="419"/>
            <p14:sldId id="39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0F57101-A2AC-8634-9D82-9FF455265EA2}" name="Ostfeld, Jessica L (DFW)" initials="OJL(" userId="S::Jessica.Ostfeld@dfw.wa.gov::54c9c4cf-b7bd-4374-bb59-22102a10da66" providerId="AD"/>
  <p188:author id="{D1436C4D-D9EA-8022-F3FF-824D2597835F}" name="Eckenrod, Autumn M (DFW)" initials="AE" userId="S::Autumn.Eckenrod@dfw.wa.gov::32cb3083-a8a9-4483-a032-644cff855dc3" providerId="AD"/>
  <p188:author id="{6C09DF6D-6437-63FC-544F-5529269B0056}" name="Althauser, Leia J (DFW)" initials="LA" userId="S::Leia.Althauser@dfw.wa.gov::2503323c-6ace-4802-b9cc-5c9d65b327be" providerId="AD"/>
  <p188:author id="{833385C8-AE14-E180-6E7E-DBF1F3C48DB9}" name="Blomker, Rachel A (DFW)" initials="B(" userId="S::rachel.blomker@dfw.wa.gov::817ef989-4f04-4ea5-8348-0b4562561095"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1C6752-636B-4B9A-9235-8EAEB3370438}" v="205" dt="2024-03-22T23:29:22.3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559" autoAdjust="0"/>
  </p:normalViewPr>
  <p:slideViewPr>
    <p:cSldViewPr snapToGrid="0">
      <p:cViewPr varScale="1">
        <p:scale>
          <a:sx n="52" d="100"/>
          <a:sy n="52" d="100"/>
        </p:scale>
        <p:origin x="1204" y="4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94"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microsoft.com/office/2016/11/relationships/changesInfo" Target="changesInfos/changesInfo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stfeld, Jessica L (DFW)" userId="S::jessica.ostfeld@dfw.wa.gov::54c9c4cf-b7bd-4374-bb59-22102a10da66" providerId="AD" clId="Web-{6820E83A-65A9-8F66-F401-D84842E3C457}"/>
    <pc:docChg chg="modSld">
      <pc:chgData name="Ostfeld, Jessica L (DFW)" userId="S::jessica.ostfeld@dfw.wa.gov::54c9c4cf-b7bd-4374-bb59-22102a10da66" providerId="AD" clId="Web-{6820E83A-65A9-8F66-F401-D84842E3C457}" dt="2024-01-12T01:53:20.196" v="0" actId="20577"/>
      <pc:docMkLst>
        <pc:docMk/>
      </pc:docMkLst>
      <pc:sldChg chg="modSp">
        <pc:chgData name="Ostfeld, Jessica L (DFW)" userId="S::jessica.ostfeld@dfw.wa.gov::54c9c4cf-b7bd-4374-bb59-22102a10da66" providerId="AD" clId="Web-{6820E83A-65A9-8F66-F401-D84842E3C457}" dt="2024-01-12T01:53:20.196" v="0" actId="20577"/>
        <pc:sldMkLst>
          <pc:docMk/>
          <pc:sldMk cId="3165422089" sldId="304"/>
        </pc:sldMkLst>
        <pc:spChg chg="mod">
          <ac:chgData name="Ostfeld, Jessica L (DFW)" userId="S::jessica.ostfeld@dfw.wa.gov::54c9c4cf-b7bd-4374-bb59-22102a10da66" providerId="AD" clId="Web-{6820E83A-65A9-8F66-F401-D84842E3C457}" dt="2024-01-12T01:53:20.196" v="0" actId="20577"/>
          <ac:spMkLst>
            <pc:docMk/>
            <pc:sldMk cId="3165422089" sldId="304"/>
            <ac:spMk id="2" creationId="{368398E1-519F-6BD9-3D95-845F1D0D481C}"/>
          </ac:spMkLst>
        </pc:spChg>
      </pc:sldChg>
    </pc:docChg>
  </pc:docChgLst>
  <pc:docChgLst>
    <pc:chgData name="Althauser, Leia J (DFW)" userId="S::leia.althauser@dfw.wa.gov::2503323c-6ace-4802-b9cc-5c9d65b327be" providerId="AD" clId="Web-{02E332F1-16A8-CA7B-D359-35FF900E9D5B}"/>
    <pc:docChg chg="modSld">
      <pc:chgData name="Althauser, Leia J (DFW)" userId="S::leia.althauser@dfw.wa.gov::2503323c-6ace-4802-b9cc-5c9d65b327be" providerId="AD" clId="Web-{02E332F1-16A8-CA7B-D359-35FF900E9D5B}" dt="2024-02-09T18:35:12.122" v="10"/>
      <pc:docMkLst>
        <pc:docMk/>
      </pc:docMkLst>
      <pc:sldChg chg="modSp">
        <pc:chgData name="Althauser, Leia J (DFW)" userId="S::leia.althauser@dfw.wa.gov::2503323c-6ace-4802-b9cc-5c9d65b327be" providerId="AD" clId="Web-{02E332F1-16A8-CA7B-D359-35FF900E9D5B}" dt="2024-02-09T18:20:53.212" v="8" actId="20577"/>
        <pc:sldMkLst>
          <pc:docMk/>
          <pc:sldMk cId="4173702782" sldId="421"/>
        </pc:sldMkLst>
        <pc:spChg chg="mod">
          <ac:chgData name="Althauser, Leia J (DFW)" userId="S::leia.althauser@dfw.wa.gov::2503323c-6ace-4802-b9cc-5c9d65b327be" providerId="AD" clId="Web-{02E332F1-16A8-CA7B-D359-35FF900E9D5B}" dt="2024-02-09T18:20:53.212" v="8" actId="20577"/>
          <ac:spMkLst>
            <pc:docMk/>
            <pc:sldMk cId="4173702782" sldId="421"/>
            <ac:spMk id="5" creationId="{C1453D08-C2FE-49E4-94A7-0C2E0D873A5A}"/>
          </ac:spMkLst>
        </pc:spChg>
        <pc:spChg chg="mod">
          <ac:chgData name="Althauser, Leia J (DFW)" userId="S::leia.althauser@dfw.wa.gov::2503323c-6ace-4802-b9cc-5c9d65b327be" providerId="AD" clId="Web-{02E332F1-16A8-CA7B-D359-35FF900E9D5B}" dt="2024-02-09T18:20:33.462" v="4" actId="20577"/>
          <ac:spMkLst>
            <pc:docMk/>
            <pc:sldMk cId="4173702782" sldId="421"/>
            <ac:spMk id="7" creationId="{C2B17BB2-29E3-4183-7302-F39716DD80C5}"/>
          </ac:spMkLst>
        </pc:spChg>
      </pc:sldChg>
      <pc:sldChg chg="delSp">
        <pc:chgData name="Althauser, Leia J (DFW)" userId="S::leia.althauser@dfw.wa.gov::2503323c-6ace-4802-b9cc-5c9d65b327be" providerId="AD" clId="Web-{02E332F1-16A8-CA7B-D359-35FF900E9D5B}" dt="2024-02-09T18:33:25.042" v="9"/>
        <pc:sldMkLst>
          <pc:docMk/>
          <pc:sldMk cId="709545734" sldId="425"/>
        </pc:sldMkLst>
        <pc:spChg chg="del">
          <ac:chgData name="Althauser, Leia J (DFW)" userId="S::leia.althauser@dfw.wa.gov::2503323c-6ace-4802-b9cc-5c9d65b327be" providerId="AD" clId="Web-{02E332F1-16A8-CA7B-D359-35FF900E9D5B}" dt="2024-02-09T18:33:25.042" v="9"/>
          <ac:spMkLst>
            <pc:docMk/>
            <pc:sldMk cId="709545734" sldId="425"/>
            <ac:spMk id="5" creationId="{B5E60310-46BE-C9D7-B36D-75F68F92A4B3}"/>
          </ac:spMkLst>
        </pc:spChg>
      </pc:sldChg>
      <pc:sldChg chg="delSp">
        <pc:chgData name="Althauser, Leia J (DFW)" userId="S::leia.althauser@dfw.wa.gov::2503323c-6ace-4802-b9cc-5c9d65b327be" providerId="AD" clId="Web-{02E332F1-16A8-CA7B-D359-35FF900E9D5B}" dt="2024-02-09T18:35:12.122" v="10"/>
        <pc:sldMkLst>
          <pc:docMk/>
          <pc:sldMk cId="949502115" sldId="448"/>
        </pc:sldMkLst>
        <pc:spChg chg="del">
          <ac:chgData name="Althauser, Leia J (DFW)" userId="S::leia.althauser@dfw.wa.gov::2503323c-6ace-4802-b9cc-5c9d65b327be" providerId="AD" clId="Web-{02E332F1-16A8-CA7B-D359-35FF900E9D5B}" dt="2024-02-09T18:35:12.122" v="10"/>
          <ac:spMkLst>
            <pc:docMk/>
            <pc:sldMk cId="949502115" sldId="448"/>
            <ac:spMk id="3" creationId="{E7EFEEA4-869E-1165-D159-BE502E602201}"/>
          </ac:spMkLst>
        </pc:spChg>
      </pc:sldChg>
      <pc:sldChg chg="delSp">
        <pc:chgData name="Althauser, Leia J (DFW)" userId="S::leia.althauser@dfw.wa.gov::2503323c-6ace-4802-b9cc-5c9d65b327be" providerId="AD" clId="Web-{02E332F1-16A8-CA7B-D359-35FF900E9D5B}" dt="2024-02-09T18:17:02.629" v="1"/>
        <pc:sldMkLst>
          <pc:docMk/>
          <pc:sldMk cId="468790735" sldId="459"/>
        </pc:sldMkLst>
        <pc:spChg chg="del">
          <ac:chgData name="Althauser, Leia J (DFW)" userId="S::leia.althauser@dfw.wa.gov::2503323c-6ace-4802-b9cc-5c9d65b327be" providerId="AD" clId="Web-{02E332F1-16A8-CA7B-D359-35FF900E9D5B}" dt="2024-02-09T18:16:58.347" v="0"/>
          <ac:spMkLst>
            <pc:docMk/>
            <pc:sldMk cId="468790735" sldId="459"/>
            <ac:spMk id="2" creationId="{E507CC49-1008-BB66-F956-86001410FCBB}"/>
          </ac:spMkLst>
        </pc:spChg>
        <pc:spChg chg="del">
          <ac:chgData name="Althauser, Leia J (DFW)" userId="S::leia.althauser@dfw.wa.gov::2503323c-6ace-4802-b9cc-5c9d65b327be" providerId="AD" clId="Web-{02E332F1-16A8-CA7B-D359-35FF900E9D5B}" dt="2024-02-09T18:17:02.629" v="1"/>
          <ac:spMkLst>
            <pc:docMk/>
            <pc:sldMk cId="468790735" sldId="459"/>
            <ac:spMk id="3" creationId="{75544FF2-97F0-6544-F121-28D7D7AF1212}"/>
          </ac:spMkLst>
        </pc:spChg>
      </pc:sldChg>
    </pc:docChg>
  </pc:docChgLst>
  <pc:docChgLst>
    <pc:chgData name="Ostfeld, Jessica L (DFW)" userId="S::jessica.ostfeld@dfw.wa.gov::54c9c4cf-b7bd-4374-bb59-22102a10da66" providerId="AD" clId="Web-{35A43D91-F8FB-8EDD-3296-23120BCDBAE1}"/>
    <pc:docChg chg="addSld modSld">
      <pc:chgData name="Ostfeld, Jessica L (DFW)" userId="S::jessica.ostfeld@dfw.wa.gov::54c9c4cf-b7bd-4374-bb59-22102a10da66" providerId="AD" clId="Web-{35A43D91-F8FB-8EDD-3296-23120BCDBAE1}" dt="2024-01-10T18:37:22.722" v="365" actId="1076"/>
      <pc:docMkLst>
        <pc:docMk/>
      </pc:docMkLst>
      <pc:sldChg chg="addSp delSp modSp modNotes">
        <pc:chgData name="Ostfeld, Jessica L (DFW)" userId="S::jessica.ostfeld@dfw.wa.gov::54c9c4cf-b7bd-4374-bb59-22102a10da66" providerId="AD" clId="Web-{35A43D91-F8FB-8EDD-3296-23120BCDBAE1}" dt="2024-01-10T18:36:28.862" v="351" actId="1076"/>
        <pc:sldMkLst>
          <pc:docMk/>
          <pc:sldMk cId="1779877449" sldId="408"/>
        </pc:sldMkLst>
        <pc:spChg chg="add del">
          <ac:chgData name="Ostfeld, Jessica L (DFW)" userId="S::jessica.ostfeld@dfw.wa.gov::54c9c4cf-b7bd-4374-bb59-22102a10da66" providerId="AD" clId="Web-{35A43D91-F8FB-8EDD-3296-23120BCDBAE1}" dt="2024-01-10T18:28:30.792" v="288"/>
          <ac:spMkLst>
            <pc:docMk/>
            <pc:sldMk cId="1779877449" sldId="408"/>
            <ac:spMk id="2" creationId="{49D37A03-DEE6-51F8-7FE6-4239CBCC0799}"/>
          </ac:spMkLst>
        </pc:spChg>
        <pc:spChg chg="add del mod">
          <ac:chgData name="Ostfeld, Jessica L (DFW)" userId="S::jessica.ostfeld@dfw.wa.gov::54c9c4cf-b7bd-4374-bb59-22102a10da66" providerId="AD" clId="Web-{35A43D91-F8FB-8EDD-3296-23120BCDBAE1}" dt="2024-01-10T18:35:36.439" v="324"/>
          <ac:spMkLst>
            <pc:docMk/>
            <pc:sldMk cId="1779877449" sldId="408"/>
            <ac:spMk id="3" creationId="{1EF6432B-A83D-0EA7-F77F-218FF8514EC6}"/>
          </ac:spMkLst>
        </pc:spChg>
        <pc:spChg chg="add mod">
          <ac:chgData name="Ostfeld, Jessica L (DFW)" userId="S::jessica.ostfeld@dfw.wa.gov::54c9c4cf-b7bd-4374-bb59-22102a10da66" providerId="AD" clId="Web-{35A43D91-F8FB-8EDD-3296-23120BCDBAE1}" dt="2024-01-10T18:36:28.862" v="351" actId="1076"/>
          <ac:spMkLst>
            <pc:docMk/>
            <pc:sldMk cId="1779877449" sldId="408"/>
            <ac:spMk id="4" creationId="{745712BB-901D-2F4F-B1BD-3F5166D189CD}"/>
          </ac:spMkLst>
        </pc:spChg>
        <pc:spChg chg="mod">
          <ac:chgData name="Ostfeld, Jessica L (DFW)" userId="S::jessica.ostfeld@dfw.wa.gov::54c9c4cf-b7bd-4374-bb59-22102a10da66" providerId="AD" clId="Web-{35A43D91-F8FB-8EDD-3296-23120BCDBAE1}" dt="2024-01-10T18:09:21.260" v="2" actId="20577"/>
          <ac:spMkLst>
            <pc:docMk/>
            <pc:sldMk cId="1779877449" sldId="408"/>
            <ac:spMk id="5" creationId="{B78F3A88-DA2F-8DAE-022A-592285D18267}"/>
          </ac:spMkLst>
        </pc:spChg>
      </pc:sldChg>
      <pc:sldChg chg="addSp modSp modNotes">
        <pc:chgData name="Ostfeld, Jessica L (DFW)" userId="S::jessica.ostfeld@dfw.wa.gov::54c9c4cf-b7bd-4374-bb59-22102a10da66" providerId="AD" clId="Web-{35A43D91-F8FB-8EDD-3296-23120BCDBAE1}" dt="2024-01-10T18:37:22.722" v="365" actId="1076"/>
        <pc:sldMkLst>
          <pc:docMk/>
          <pc:sldMk cId="3062506069" sldId="409"/>
        </pc:sldMkLst>
        <pc:spChg chg="add mod">
          <ac:chgData name="Ostfeld, Jessica L (DFW)" userId="S::jessica.ostfeld@dfw.wa.gov::54c9c4cf-b7bd-4374-bb59-22102a10da66" providerId="AD" clId="Web-{35A43D91-F8FB-8EDD-3296-23120BCDBAE1}" dt="2024-01-10T18:37:22.722" v="365" actId="1076"/>
          <ac:spMkLst>
            <pc:docMk/>
            <pc:sldMk cId="3062506069" sldId="409"/>
            <ac:spMk id="3" creationId="{082A60C1-1C53-7BC0-75DB-0CAB3AEAE09B}"/>
          </ac:spMkLst>
        </pc:spChg>
        <pc:spChg chg="mod">
          <ac:chgData name="Ostfeld, Jessica L (DFW)" userId="S::jessica.ostfeld@dfw.wa.gov::54c9c4cf-b7bd-4374-bb59-22102a10da66" providerId="AD" clId="Web-{35A43D91-F8FB-8EDD-3296-23120BCDBAE1}" dt="2024-01-10T18:09:45.432" v="11" actId="20577"/>
          <ac:spMkLst>
            <pc:docMk/>
            <pc:sldMk cId="3062506069" sldId="409"/>
            <ac:spMk id="5" creationId="{F7A8CDD1-6A54-1059-13F1-85D0925284B0}"/>
          </ac:spMkLst>
        </pc:spChg>
      </pc:sldChg>
      <pc:sldChg chg="addSp modSp">
        <pc:chgData name="Ostfeld, Jessica L (DFW)" userId="S::jessica.ostfeld@dfw.wa.gov::54c9c4cf-b7bd-4374-bb59-22102a10da66" providerId="AD" clId="Web-{35A43D91-F8FB-8EDD-3296-23120BCDBAE1}" dt="2024-01-10T18:37:02.159" v="360" actId="1076"/>
        <pc:sldMkLst>
          <pc:docMk/>
          <pc:sldMk cId="2688540009" sldId="411"/>
        </pc:sldMkLst>
        <pc:spChg chg="add mod">
          <ac:chgData name="Ostfeld, Jessica L (DFW)" userId="S::jessica.ostfeld@dfw.wa.gov::54c9c4cf-b7bd-4374-bb59-22102a10da66" providerId="AD" clId="Web-{35A43D91-F8FB-8EDD-3296-23120BCDBAE1}" dt="2024-01-10T18:37:02.159" v="360" actId="1076"/>
          <ac:spMkLst>
            <pc:docMk/>
            <pc:sldMk cId="2688540009" sldId="411"/>
            <ac:spMk id="8" creationId="{711A1B43-5CCD-2A03-436A-6253C1083CE7}"/>
          </ac:spMkLst>
        </pc:spChg>
      </pc:sldChg>
      <pc:sldChg chg="modSp">
        <pc:chgData name="Ostfeld, Jessica L (DFW)" userId="S::jessica.ostfeld@dfw.wa.gov::54c9c4cf-b7bd-4374-bb59-22102a10da66" providerId="AD" clId="Web-{35A43D91-F8FB-8EDD-3296-23120BCDBAE1}" dt="2024-01-10T18:13:16.607" v="66" actId="1076"/>
        <pc:sldMkLst>
          <pc:docMk/>
          <pc:sldMk cId="3720322154" sldId="412"/>
        </pc:sldMkLst>
        <pc:spChg chg="mod">
          <ac:chgData name="Ostfeld, Jessica L (DFW)" userId="S::jessica.ostfeld@dfw.wa.gov::54c9c4cf-b7bd-4374-bb59-22102a10da66" providerId="AD" clId="Web-{35A43D91-F8FB-8EDD-3296-23120BCDBAE1}" dt="2024-01-10T18:13:16.607" v="66" actId="1076"/>
          <ac:spMkLst>
            <pc:docMk/>
            <pc:sldMk cId="3720322154" sldId="412"/>
            <ac:spMk id="3" creationId="{EDE7ECF8-4837-9C02-0B62-DB6CD1D45B19}"/>
          </ac:spMkLst>
        </pc:spChg>
      </pc:sldChg>
      <pc:sldChg chg="modNotes">
        <pc:chgData name="Ostfeld, Jessica L (DFW)" userId="S::jessica.ostfeld@dfw.wa.gov::54c9c4cf-b7bd-4374-bb59-22102a10da66" providerId="AD" clId="Web-{35A43D91-F8FB-8EDD-3296-23120BCDBAE1}" dt="2024-01-10T18:16:30.047" v="286"/>
        <pc:sldMkLst>
          <pc:docMk/>
          <pc:sldMk cId="708867968" sldId="413"/>
        </pc:sldMkLst>
      </pc:sldChg>
      <pc:sldChg chg="modSp new modNotes">
        <pc:chgData name="Ostfeld, Jessica L (DFW)" userId="S::jessica.ostfeld@dfw.wa.gov::54c9c4cf-b7bd-4374-bb59-22102a10da66" providerId="AD" clId="Web-{35A43D91-F8FB-8EDD-3296-23120BCDBAE1}" dt="2024-01-10T18:13:12.591" v="65"/>
        <pc:sldMkLst>
          <pc:docMk/>
          <pc:sldMk cId="907169074" sldId="420"/>
        </pc:sldMkLst>
        <pc:spChg chg="mod">
          <ac:chgData name="Ostfeld, Jessica L (DFW)" userId="S::jessica.ostfeld@dfw.wa.gov::54c9c4cf-b7bd-4374-bb59-22102a10da66" providerId="AD" clId="Web-{35A43D91-F8FB-8EDD-3296-23120BCDBAE1}" dt="2024-01-10T18:12:35.825" v="21" actId="20577"/>
          <ac:spMkLst>
            <pc:docMk/>
            <pc:sldMk cId="907169074" sldId="420"/>
            <ac:spMk id="2" creationId="{49B88552-FC4B-9B7F-0E28-F763793078D5}"/>
          </ac:spMkLst>
        </pc:spChg>
        <pc:spChg chg="mod">
          <ac:chgData name="Ostfeld, Jessica L (DFW)" userId="S::jessica.ostfeld@dfw.wa.gov::54c9c4cf-b7bd-4374-bb59-22102a10da66" providerId="AD" clId="Web-{35A43D91-F8FB-8EDD-3296-23120BCDBAE1}" dt="2024-01-10T18:13:01.700" v="40" actId="20577"/>
          <ac:spMkLst>
            <pc:docMk/>
            <pc:sldMk cId="907169074" sldId="420"/>
            <ac:spMk id="3" creationId="{32F854F3-A55F-711D-06EB-260080117ADC}"/>
          </ac:spMkLst>
        </pc:spChg>
      </pc:sldChg>
    </pc:docChg>
  </pc:docChgLst>
  <pc:docChgLst>
    <pc:chgData name="Ostfeld, Jessica L (DFW)" userId="54c9c4cf-b7bd-4374-bb59-22102a10da66" providerId="ADAL" clId="{5BE67D06-5D9B-4611-B3D6-225A1B8E69A2}"/>
    <pc:docChg chg="undo redo custSel modSld">
      <pc:chgData name="Ostfeld, Jessica L (DFW)" userId="54c9c4cf-b7bd-4374-bb59-22102a10da66" providerId="ADAL" clId="{5BE67D06-5D9B-4611-B3D6-225A1B8E69A2}" dt="2024-02-09T19:00:03.923" v="295"/>
      <pc:docMkLst>
        <pc:docMk/>
      </pc:docMkLst>
      <pc:sldChg chg="modSp mod">
        <pc:chgData name="Ostfeld, Jessica L (DFW)" userId="54c9c4cf-b7bd-4374-bb59-22102a10da66" providerId="ADAL" clId="{5BE67D06-5D9B-4611-B3D6-225A1B8E69A2}" dt="2024-02-09T17:48:37.600" v="16" actId="20577"/>
        <pc:sldMkLst>
          <pc:docMk/>
          <pc:sldMk cId="2321975926" sldId="344"/>
        </pc:sldMkLst>
        <pc:spChg chg="mod">
          <ac:chgData name="Ostfeld, Jessica L (DFW)" userId="54c9c4cf-b7bd-4374-bb59-22102a10da66" providerId="ADAL" clId="{5BE67D06-5D9B-4611-B3D6-225A1B8E69A2}" dt="2024-02-09T17:48:37.600" v="16" actId="20577"/>
          <ac:spMkLst>
            <pc:docMk/>
            <pc:sldMk cId="2321975926" sldId="344"/>
            <ac:spMk id="2" creationId="{00000000-0000-0000-0000-000000000000}"/>
          </ac:spMkLst>
        </pc:spChg>
      </pc:sldChg>
      <pc:sldChg chg="addSp delSp modSp mod">
        <pc:chgData name="Ostfeld, Jessica L (DFW)" userId="54c9c4cf-b7bd-4374-bb59-22102a10da66" providerId="ADAL" clId="{5BE67D06-5D9B-4611-B3D6-225A1B8E69A2}" dt="2024-02-09T18:42:29.045" v="61" actId="14100"/>
        <pc:sldMkLst>
          <pc:docMk/>
          <pc:sldMk cId="1779877449" sldId="408"/>
        </pc:sldMkLst>
        <pc:spChg chg="mod">
          <ac:chgData name="Ostfeld, Jessica L (DFW)" userId="54c9c4cf-b7bd-4374-bb59-22102a10da66" providerId="ADAL" clId="{5BE67D06-5D9B-4611-B3D6-225A1B8E69A2}" dt="2024-02-09T18:42:29.045" v="61" actId="14100"/>
          <ac:spMkLst>
            <pc:docMk/>
            <pc:sldMk cId="1779877449" sldId="408"/>
            <ac:spMk id="6" creationId="{D1499329-387B-90B2-C7AD-C6C09659C724}"/>
          </ac:spMkLst>
        </pc:spChg>
        <pc:picChg chg="add mod modCrop">
          <ac:chgData name="Ostfeld, Jessica L (DFW)" userId="54c9c4cf-b7bd-4374-bb59-22102a10da66" providerId="ADAL" clId="{5BE67D06-5D9B-4611-B3D6-225A1B8E69A2}" dt="2024-02-09T18:42:09.414" v="22" actId="1076"/>
          <ac:picMkLst>
            <pc:docMk/>
            <pc:sldMk cId="1779877449" sldId="408"/>
            <ac:picMk id="3" creationId="{F9CBAE5E-BB14-443D-D777-6A63397A9879}"/>
          </ac:picMkLst>
        </pc:picChg>
        <pc:picChg chg="del">
          <ac:chgData name="Ostfeld, Jessica L (DFW)" userId="54c9c4cf-b7bd-4374-bb59-22102a10da66" providerId="ADAL" clId="{5BE67D06-5D9B-4611-B3D6-225A1B8E69A2}" dt="2024-02-09T18:41:53.123" v="17" actId="478"/>
          <ac:picMkLst>
            <pc:docMk/>
            <pc:sldMk cId="1779877449" sldId="408"/>
            <ac:picMk id="1026" creationId="{99EF6E5C-7BF9-1A53-4D38-0BDE3CB8E603}"/>
          </ac:picMkLst>
        </pc:picChg>
      </pc:sldChg>
      <pc:sldChg chg="addSp delSp modSp mod">
        <pc:chgData name="Ostfeld, Jessica L (DFW)" userId="54c9c4cf-b7bd-4374-bb59-22102a10da66" providerId="ADAL" clId="{5BE67D06-5D9B-4611-B3D6-225A1B8E69A2}" dt="2024-02-09T18:43:27.467" v="78" actId="1076"/>
        <pc:sldMkLst>
          <pc:docMk/>
          <pc:sldMk cId="3062506069" sldId="409"/>
        </pc:sldMkLst>
        <pc:spChg chg="del">
          <ac:chgData name="Ostfeld, Jessica L (DFW)" userId="54c9c4cf-b7bd-4374-bb59-22102a10da66" providerId="ADAL" clId="{5BE67D06-5D9B-4611-B3D6-225A1B8E69A2}" dt="2024-02-09T18:43:03.470" v="72" actId="478"/>
          <ac:spMkLst>
            <pc:docMk/>
            <pc:sldMk cId="3062506069" sldId="409"/>
            <ac:spMk id="9" creationId="{15E907DC-6B52-D2CA-29C4-1533D3F01944}"/>
          </ac:spMkLst>
        </pc:spChg>
        <pc:spChg chg="add mod">
          <ac:chgData name="Ostfeld, Jessica L (DFW)" userId="54c9c4cf-b7bd-4374-bb59-22102a10da66" providerId="ADAL" clId="{5BE67D06-5D9B-4611-B3D6-225A1B8E69A2}" dt="2024-02-09T18:43:06.749" v="74" actId="1076"/>
          <ac:spMkLst>
            <pc:docMk/>
            <pc:sldMk cId="3062506069" sldId="409"/>
            <ac:spMk id="10" creationId="{FCF5B54A-ECA0-1CA5-41F2-CDFEFC31D1B5}"/>
          </ac:spMkLst>
        </pc:spChg>
        <pc:picChg chg="add del mod">
          <ac:chgData name="Ostfeld, Jessica L (DFW)" userId="54c9c4cf-b7bd-4374-bb59-22102a10da66" providerId="ADAL" clId="{5BE67D06-5D9B-4611-B3D6-225A1B8E69A2}" dt="2024-02-09T18:42:46.681" v="68"/>
          <ac:picMkLst>
            <pc:docMk/>
            <pc:sldMk cId="3062506069" sldId="409"/>
            <ac:picMk id="2" creationId="{D4CB5BC9-4C93-18A1-A3D5-D71884EED02A}"/>
          </ac:picMkLst>
        </pc:picChg>
        <pc:picChg chg="del">
          <ac:chgData name="Ostfeld, Jessica L (DFW)" userId="54c9c4cf-b7bd-4374-bb59-22102a10da66" providerId="ADAL" clId="{5BE67D06-5D9B-4611-B3D6-225A1B8E69A2}" dt="2024-02-09T18:42:37.604" v="62" actId="478"/>
          <ac:picMkLst>
            <pc:docMk/>
            <pc:sldMk cId="3062506069" sldId="409"/>
            <ac:picMk id="6" creationId="{9FD98855-4CC3-ED7D-F861-2EA0C4A4DB63}"/>
          </ac:picMkLst>
        </pc:picChg>
        <pc:picChg chg="add mod">
          <ac:chgData name="Ostfeld, Jessica L (DFW)" userId="54c9c4cf-b7bd-4374-bb59-22102a10da66" providerId="ADAL" clId="{5BE67D06-5D9B-4611-B3D6-225A1B8E69A2}" dt="2024-02-09T18:42:57.556" v="71" actId="1076"/>
          <ac:picMkLst>
            <pc:docMk/>
            <pc:sldMk cId="3062506069" sldId="409"/>
            <ac:picMk id="7" creationId="{AFC32A6C-9951-D9C1-EEDD-7F2FE0913E86}"/>
          </ac:picMkLst>
        </pc:picChg>
        <pc:cxnChg chg="add mod">
          <ac:chgData name="Ostfeld, Jessica L (DFW)" userId="54c9c4cf-b7bd-4374-bb59-22102a10da66" providerId="ADAL" clId="{5BE67D06-5D9B-4611-B3D6-225A1B8E69A2}" dt="2024-02-09T18:43:27.467" v="78" actId="1076"/>
          <ac:cxnSpMkLst>
            <pc:docMk/>
            <pc:sldMk cId="3062506069" sldId="409"/>
            <ac:cxnSpMk id="11" creationId="{18BD3325-9928-1054-29D4-016663473AE1}"/>
          </ac:cxnSpMkLst>
        </pc:cxnChg>
      </pc:sldChg>
      <pc:sldChg chg="addSp delSp modSp mod">
        <pc:chgData name="Ostfeld, Jessica L (DFW)" userId="54c9c4cf-b7bd-4374-bb59-22102a10da66" providerId="ADAL" clId="{5BE67D06-5D9B-4611-B3D6-225A1B8E69A2}" dt="2024-02-09T18:44:49.919" v="169" actId="1037"/>
        <pc:sldMkLst>
          <pc:docMk/>
          <pc:sldMk cId="2688540009" sldId="411"/>
        </pc:sldMkLst>
        <pc:spChg chg="add del">
          <ac:chgData name="Ostfeld, Jessica L (DFW)" userId="54c9c4cf-b7bd-4374-bb59-22102a10da66" providerId="ADAL" clId="{5BE67D06-5D9B-4611-B3D6-225A1B8E69A2}" dt="2024-02-09T18:44:14.395" v="90" actId="478"/>
          <ac:spMkLst>
            <pc:docMk/>
            <pc:sldMk cId="2688540009" sldId="411"/>
            <ac:spMk id="6" creationId="{2EC4B8E2-0BFB-950C-76AB-F3083C74BEE8}"/>
          </ac:spMkLst>
        </pc:spChg>
        <pc:spChg chg="mod">
          <ac:chgData name="Ostfeld, Jessica L (DFW)" userId="54c9c4cf-b7bd-4374-bb59-22102a10da66" providerId="ADAL" clId="{5BE67D06-5D9B-4611-B3D6-225A1B8E69A2}" dt="2024-02-09T18:44:49.919" v="169" actId="1037"/>
          <ac:spMkLst>
            <pc:docMk/>
            <pc:sldMk cId="2688540009" sldId="411"/>
            <ac:spMk id="8" creationId="{711A1B43-5CCD-2A03-436A-6253C1083CE7}"/>
          </ac:spMkLst>
        </pc:spChg>
        <pc:spChg chg="add del mod ord">
          <ac:chgData name="Ostfeld, Jessica L (DFW)" userId="54c9c4cf-b7bd-4374-bb59-22102a10da66" providerId="ADAL" clId="{5BE67D06-5D9B-4611-B3D6-225A1B8E69A2}" dt="2024-02-09T18:44:39.761" v="136" actId="1035"/>
          <ac:spMkLst>
            <pc:docMk/>
            <pc:sldMk cId="2688540009" sldId="411"/>
            <ac:spMk id="9" creationId="{D5F66EED-A92F-170D-D94A-14971D784675}"/>
          </ac:spMkLst>
        </pc:spChg>
        <pc:picChg chg="add del">
          <ac:chgData name="Ostfeld, Jessica L (DFW)" userId="54c9c4cf-b7bd-4374-bb59-22102a10da66" providerId="ADAL" clId="{5BE67D06-5D9B-4611-B3D6-225A1B8E69A2}" dt="2024-02-09T18:44:14.219" v="89" actId="478"/>
          <ac:picMkLst>
            <pc:docMk/>
            <pc:sldMk cId="2688540009" sldId="411"/>
            <ac:picMk id="4" creationId="{80433BBF-096B-7339-4C6F-CA3B707D29C1}"/>
          </ac:picMkLst>
        </pc:picChg>
        <pc:picChg chg="add del mod ord">
          <ac:chgData name="Ostfeld, Jessica L (DFW)" userId="54c9c4cf-b7bd-4374-bb59-22102a10da66" providerId="ADAL" clId="{5BE67D06-5D9B-4611-B3D6-225A1B8E69A2}" dt="2024-02-09T18:44:33.452" v="112" actId="1035"/>
          <ac:picMkLst>
            <pc:docMk/>
            <pc:sldMk cId="2688540009" sldId="411"/>
            <ac:picMk id="7" creationId="{7F982C14-76C6-6EBE-C402-3BD09370307B}"/>
          </ac:picMkLst>
        </pc:picChg>
        <pc:cxnChg chg="mod">
          <ac:chgData name="Ostfeld, Jessica L (DFW)" userId="54c9c4cf-b7bd-4374-bb59-22102a10da66" providerId="ADAL" clId="{5BE67D06-5D9B-4611-B3D6-225A1B8E69A2}" dt="2024-02-09T18:44:33.452" v="112" actId="1035"/>
          <ac:cxnSpMkLst>
            <pc:docMk/>
            <pc:sldMk cId="2688540009" sldId="411"/>
            <ac:cxnSpMk id="5" creationId="{83E98583-5229-47C8-7021-B84A7DBF756C}"/>
          </ac:cxnSpMkLst>
        </pc:cxnChg>
      </pc:sldChg>
      <pc:sldChg chg="modSp mod">
        <pc:chgData name="Ostfeld, Jessica L (DFW)" userId="54c9c4cf-b7bd-4374-bb59-22102a10da66" providerId="ADAL" clId="{5BE67D06-5D9B-4611-B3D6-225A1B8E69A2}" dt="2024-02-09T18:51:56.460" v="290" actId="20577"/>
        <pc:sldMkLst>
          <pc:docMk/>
          <pc:sldMk cId="3720322154" sldId="412"/>
        </pc:sldMkLst>
        <pc:spChg chg="mod">
          <ac:chgData name="Ostfeld, Jessica L (DFW)" userId="54c9c4cf-b7bd-4374-bb59-22102a10da66" providerId="ADAL" clId="{5BE67D06-5D9B-4611-B3D6-225A1B8E69A2}" dt="2024-02-09T18:51:56.460" v="290" actId="20577"/>
          <ac:spMkLst>
            <pc:docMk/>
            <pc:sldMk cId="3720322154" sldId="412"/>
            <ac:spMk id="3" creationId="{EDE7ECF8-4837-9C02-0B62-DB6CD1D45B19}"/>
          </ac:spMkLst>
        </pc:spChg>
      </pc:sldChg>
      <pc:sldChg chg="addSp delSp modSp mod">
        <pc:chgData name="Ostfeld, Jessica L (DFW)" userId="54c9c4cf-b7bd-4374-bb59-22102a10da66" providerId="ADAL" clId="{5BE67D06-5D9B-4611-B3D6-225A1B8E69A2}" dt="2024-02-09T18:47:58.707" v="286" actId="14100"/>
        <pc:sldMkLst>
          <pc:docMk/>
          <pc:sldMk cId="708867968" sldId="413"/>
        </pc:sldMkLst>
        <pc:spChg chg="del">
          <ac:chgData name="Ostfeld, Jessica L (DFW)" userId="54c9c4cf-b7bd-4374-bb59-22102a10da66" providerId="ADAL" clId="{5BE67D06-5D9B-4611-B3D6-225A1B8E69A2}" dt="2024-02-09T18:47:46.355" v="282" actId="478"/>
          <ac:spMkLst>
            <pc:docMk/>
            <pc:sldMk cId="708867968" sldId="413"/>
            <ac:spMk id="6" creationId="{ED550632-E730-0490-4BE1-AA907973C167}"/>
          </ac:spMkLst>
        </pc:spChg>
        <pc:spChg chg="add mod">
          <ac:chgData name="Ostfeld, Jessica L (DFW)" userId="54c9c4cf-b7bd-4374-bb59-22102a10da66" providerId="ADAL" clId="{5BE67D06-5D9B-4611-B3D6-225A1B8E69A2}" dt="2024-02-09T18:47:58.707" v="286" actId="14100"/>
          <ac:spMkLst>
            <pc:docMk/>
            <pc:sldMk cId="708867968" sldId="413"/>
            <ac:spMk id="7" creationId="{BFC7950F-95B9-149E-9340-BDA8BD241A5B}"/>
          </ac:spMkLst>
        </pc:spChg>
        <pc:spChg chg="mod">
          <ac:chgData name="Ostfeld, Jessica L (DFW)" userId="54c9c4cf-b7bd-4374-bb59-22102a10da66" providerId="ADAL" clId="{5BE67D06-5D9B-4611-B3D6-225A1B8E69A2}" dt="2024-02-09T18:47:14.228" v="276" actId="1036"/>
          <ac:spMkLst>
            <pc:docMk/>
            <pc:sldMk cId="708867968" sldId="413"/>
            <ac:spMk id="8" creationId="{74D2097B-6D43-2D22-28AF-2F6D23F2CB65}"/>
          </ac:spMkLst>
        </pc:spChg>
        <pc:spChg chg="mod">
          <ac:chgData name="Ostfeld, Jessica L (DFW)" userId="54c9c4cf-b7bd-4374-bb59-22102a10da66" providerId="ADAL" clId="{5BE67D06-5D9B-4611-B3D6-225A1B8E69A2}" dt="2024-02-09T18:47:35.306" v="281" actId="14100"/>
          <ac:spMkLst>
            <pc:docMk/>
            <pc:sldMk cId="708867968" sldId="413"/>
            <ac:spMk id="9" creationId="{D4F74C38-142A-3B5A-5BFE-EB38E30D0C98}"/>
          </ac:spMkLst>
        </pc:spChg>
        <pc:picChg chg="del">
          <ac:chgData name="Ostfeld, Jessica L (DFW)" userId="54c9c4cf-b7bd-4374-bb59-22102a10da66" providerId="ADAL" clId="{5BE67D06-5D9B-4611-B3D6-225A1B8E69A2}" dt="2024-02-09T18:45:00.045" v="170" actId="478"/>
          <ac:picMkLst>
            <pc:docMk/>
            <pc:sldMk cId="708867968" sldId="413"/>
            <ac:picMk id="4" creationId="{F2738B33-D300-49BC-CA38-22FE31E9089E}"/>
          </ac:picMkLst>
        </pc:picChg>
        <pc:picChg chg="add mod ord modCrop">
          <ac:chgData name="Ostfeld, Jessica L (DFW)" userId="54c9c4cf-b7bd-4374-bb59-22102a10da66" providerId="ADAL" clId="{5BE67D06-5D9B-4611-B3D6-225A1B8E69A2}" dt="2024-02-09T18:46:19.459" v="186" actId="732"/>
          <ac:picMkLst>
            <pc:docMk/>
            <pc:sldMk cId="708867968" sldId="413"/>
            <ac:picMk id="5" creationId="{ABD51055-3BF9-3C72-C189-5757BB80C7D4}"/>
          </ac:picMkLst>
        </pc:picChg>
        <pc:cxnChg chg="mod">
          <ac:chgData name="Ostfeld, Jessica L (DFW)" userId="54c9c4cf-b7bd-4374-bb59-22102a10da66" providerId="ADAL" clId="{5BE67D06-5D9B-4611-B3D6-225A1B8E69A2}" dt="2024-02-09T18:47:28.224" v="279" actId="1076"/>
          <ac:cxnSpMkLst>
            <pc:docMk/>
            <pc:sldMk cId="708867968" sldId="413"/>
            <ac:cxnSpMk id="12" creationId="{A05F3FAA-75EC-D461-196D-DF2E167E0E88}"/>
          </ac:cxnSpMkLst>
        </pc:cxnChg>
        <pc:cxnChg chg="mod">
          <ac:chgData name="Ostfeld, Jessica L (DFW)" userId="54c9c4cf-b7bd-4374-bb59-22102a10da66" providerId="ADAL" clId="{5BE67D06-5D9B-4611-B3D6-225A1B8E69A2}" dt="2024-02-09T18:47:07.142" v="244" actId="1035"/>
          <ac:cxnSpMkLst>
            <pc:docMk/>
            <pc:sldMk cId="708867968" sldId="413"/>
            <ac:cxnSpMk id="15" creationId="{DD0D2027-4718-440A-763E-82286AC4F295}"/>
          </ac:cxnSpMkLst>
        </pc:cxnChg>
        <pc:cxnChg chg="mod">
          <ac:chgData name="Ostfeld, Jessica L (DFW)" userId="54c9c4cf-b7bd-4374-bb59-22102a10da66" providerId="ADAL" clId="{5BE67D06-5D9B-4611-B3D6-225A1B8E69A2}" dt="2024-02-09T18:47:30.258" v="280" actId="1076"/>
          <ac:cxnSpMkLst>
            <pc:docMk/>
            <pc:sldMk cId="708867968" sldId="413"/>
            <ac:cxnSpMk id="18" creationId="{1D2537F0-F0B1-88DB-978C-D2CED3EFA4F7}"/>
          </ac:cxnSpMkLst>
        </pc:cxnChg>
      </pc:sldChg>
      <pc:sldChg chg="addCm">
        <pc:chgData name="Ostfeld, Jessica L (DFW)" userId="54c9c4cf-b7bd-4374-bb59-22102a10da66" providerId="ADAL" clId="{5BE67D06-5D9B-4611-B3D6-225A1B8E69A2}" dt="2024-02-09T18:57:12.823" v="294"/>
        <pc:sldMkLst>
          <pc:docMk/>
          <pc:sldMk cId="445518801" sldId="414"/>
        </pc:sldMkLst>
        <pc:extLst>
          <p:ext xmlns:p="http://schemas.openxmlformats.org/presentationml/2006/main" uri="{D6D511B9-2390-475A-947B-AFAB55BFBCF1}">
            <pc226:cmChg xmlns:pc226="http://schemas.microsoft.com/office/powerpoint/2022/06/main/command" chg="add">
              <pc226:chgData name="Ostfeld, Jessica L (DFW)" userId="54c9c4cf-b7bd-4374-bb59-22102a10da66" providerId="ADAL" clId="{5BE67D06-5D9B-4611-B3D6-225A1B8E69A2}" dt="2024-02-09T18:57:12.823" v="294"/>
              <pc2:cmMkLst xmlns:pc2="http://schemas.microsoft.com/office/powerpoint/2019/9/main/command">
                <pc:docMk/>
                <pc:sldMk cId="445518801" sldId="414"/>
                <pc2:cmMk id="{DCE74943-D056-45CC-9586-A29DE8A3A01B}"/>
              </pc2:cmMkLst>
            </pc226:cmChg>
          </p:ext>
        </pc:extLst>
      </pc:sldChg>
      <pc:sldChg chg="modNotesTx">
        <pc:chgData name="Ostfeld, Jessica L (DFW)" userId="54c9c4cf-b7bd-4374-bb59-22102a10da66" providerId="ADAL" clId="{5BE67D06-5D9B-4611-B3D6-225A1B8E69A2}" dt="2024-02-09T18:54:33.841" v="292"/>
        <pc:sldMkLst>
          <pc:docMk/>
          <pc:sldMk cId="949187900" sldId="416"/>
        </pc:sldMkLst>
      </pc:sldChg>
      <pc:sldChg chg="modNotesTx">
        <pc:chgData name="Ostfeld, Jessica L (DFW)" userId="54c9c4cf-b7bd-4374-bb59-22102a10da66" providerId="ADAL" clId="{5BE67D06-5D9B-4611-B3D6-225A1B8E69A2}" dt="2024-02-09T18:55:08.691" v="293"/>
        <pc:sldMkLst>
          <pc:docMk/>
          <pc:sldMk cId="2607485397" sldId="418"/>
        </pc:sldMkLst>
      </pc:sldChg>
      <pc:sldChg chg="modSp mod">
        <pc:chgData name="Ostfeld, Jessica L (DFW)" userId="54c9c4cf-b7bd-4374-bb59-22102a10da66" providerId="ADAL" clId="{5BE67D06-5D9B-4611-B3D6-225A1B8E69A2}" dt="2024-02-09T17:47:17.596" v="1" actId="20577"/>
        <pc:sldMkLst>
          <pc:docMk/>
          <pc:sldMk cId="1013242703" sldId="465"/>
        </pc:sldMkLst>
        <pc:spChg chg="mod">
          <ac:chgData name="Ostfeld, Jessica L (DFW)" userId="54c9c4cf-b7bd-4374-bb59-22102a10da66" providerId="ADAL" clId="{5BE67D06-5D9B-4611-B3D6-225A1B8E69A2}" dt="2024-02-09T17:47:17.596" v="1" actId="20577"/>
          <ac:spMkLst>
            <pc:docMk/>
            <pc:sldMk cId="1013242703" sldId="465"/>
            <ac:spMk id="2" creationId="{5BF72F52-CC9E-05DA-C7D1-AD0A1DBA1439}"/>
          </ac:spMkLst>
        </pc:spChg>
      </pc:sldChg>
      <pc:sldChg chg="modSp mod">
        <pc:chgData name="Ostfeld, Jessica L (DFW)" userId="54c9c4cf-b7bd-4374-bb59-22102a10da66" providerId="ADAL" clId="{5BE67D06-5D9B-4611-B3D6-225A1B8E69A2}" dt="2024-02-09T17:47:23.942" v="2" actId="20577"/>
        <pc:sldMkLst>
          <pc:docMk/>
          <pc:sldMk cId="3744959449" sldId="466"/>
        </pc:sldMkLst>
        <pc:spChg chg="mod">
          <ac:chgData name="Ostfeld, Jessica L (DFW)" userId="54c9c4cf-b7bd-4374-bb59-22102a10da66" providerId="ADAL" clId="{5BE67D06-5D9B-4611-B3D6-225A1B8E69A2}" dt="2024-02-09T17:47:23.942" v="2" actId="20577"/>
          <ac:spMkLst>
            <pc:docMk/>
            <pc:sldMk cId="3744959449" sldId="466"/>
            <ac:spMk id="2" creationId="{02423E17-2C08-183F-946B-041F838F4B3E}"/>
          </ac:spMkLst>
        </pc:spChg>
      </pc:sldChg>
      <pc:sldChg chg="addCm">
        <pc:chgData name="Ostfeld, Jessica L (DFW)" userId="54c9c4cf-b7bd-4374-bb59-22102a10da66" providerId="ADAL" clId="{5BE67D06-5D9B-4611-B3D6-225A1B8E69A2}" dt="2024-02-09T19:00:03.923" v="295"/>
        <pc:sldMkLst>
          <pc:docMk/>
          <pc:sldMk cId="552530179" sldId="471"/>
        </pc:sldMkLst>
        <pc:extLst>
          <p:ext xmlns:p="http://schemas.openxmlformats.org/presentationml/2006/main" uri="{D6D511B9-2390-475A-947B-AFAB55BFBCF1}">
            <pc226:cmChg xmlns:pc226="http://schemas.microsoft.com/office/powerpoint/2022/06/main/command" chg="add">
              <pc226:chgData name="Ostfeld, Jessica L (DFW)" userId="54c9c4cf-b7bd-4374-bb59-22102a10da66" providerId="ADAL" clId="{5BE67D06-5D9B-4611-B3D6-225A1B8E69A2}" dt="2024-02-09T19:00:03.923" v="295"/>
              <pc2:cmMkLst xmlns:pc2="http://schemas.microsoft.com/office/powerpoint/2019/9/main/command">
                <pc:docMk/>
                <pc:sldMk cId="552530179" sldId="471"/>
                <pc2:cmMk id="{83527AA2-84C9-474D-B799-6BEDBB0C66A0}"/>
              </pc2:cmMkLst>
            </pc226:cmChg>
          </p:ext>
        </pc:extLst>
      </pc:sldChg>
    </pc:docChg>
  </pc:docChgLst>
  <pc:docChgLst>
    <pc:chgData name="Ostfeld, Jessica L (DFW)" userId="54c9c4cf-b7bd-4374-bb59-22102a10da66" providerId="ADAL" clId="{7FA5A7B7-061A-4CAB-94F7-E1FB908F9F7A}"/>
    <pc:docChg chg="undo redo custSel addSld delSld modSld sldOrd">
      <pc:chgData name="Ostfeld, Jessica L (DFW)" userId="54c9c4cf-b7bd-4374-bb59-22102a10da66" providerId="ADAL" clId="{7FA5A7B7-061A-4CAB-94F7-E1FB908F9F7A}" dt="2024-01-05T23:02:56.749" v="8079" actId="47"/>
      <pc:docMkLst>
        <pc:docMk/>
      </pc:docMkLst>
      <pc:sldChg chg="addSp delSp modSp mod delAnim modAnim modNotesTx">
        <pc:chgData name="Ostfeld, Jessica L (DFW)" userId="54c9c4cf-b7bd-4374-bb59-22102a10da66" providerId="ADAL" clId="{7FA5A7B7-061A-4CAB-94F7-E1FB908F9F7A}" dt="2024-01-04T22:02:16.993" v="1874" actId="20577"/>
        <pc:sldMkLst>
          <pc:docMk/>
          <pc:sldMk cId="4081060502" sldId="288"/>
        </pc:sldMkLst>
        <pc:picChg chg="add del mod">
          <ac:chgData name="Ostfeld, Jessica L (DFW)" userId="54c9c4cf-b7bd-4374-bb59-22102a10da66" providerId="ADAL" clId="{7FA5A7B7-061A-4CAB-94F7-E1FB908F9F7A}" dt="2023-12-22T21:50:14.652" v="24" actId="478"/>
          <ac:picMkLst>
            <pc:docMk/>
            <pc:sldMk cId="4081060502" sldId="288"/>
            <ac:picMk id="2" creationId="{B36A40CE-1E43-F7FF-0FBD-8F215FFCDEAC}"/>
          </ac:picMkLst>
        </pc:picChg>
        <pc:picChg chg="add del mod">
          <ac:chgData name="Ostfeld, Jessica L (DFW)" userId="54c9c4cf-b7bd-4374-bb59-22102a10da66" providerId="ADAL" clId="{7FA5A7B7-061A-4CAB-94F7-E1FB908F9F7A}" dt="2024-01-04T22:00:59.408" v="1857" actId="478"/>
          <ac:picMkLst>
            <pc:docMk/>
            <pc:sldMk cId="4081060502" sldId="288"/>
            <ac:picMk id="2" creationId="{D22233E1-2600-BC6E-D717-EF6BD5A6EBED}"/>
          </ac:picMkLst>
        </pc:picChg>
        <pc:picChg chg="add mod">
          <ac:chgData name="Ostfeld, Jessica L (DFW)" userId="54c9c4cf-b7bd-4374-bb59-22102a10da66" providerId="ADAL" clId="{7FA5A7B7-061A-4CAB-94F7-E1FB908F9F7A}" dt="2024-01-04T22:01:50.848" v="1863" actId="14100"/>
          <ac:picMkLst>
            <pc:docMk/>
            <pc:sldMk cId="4081060502" sldId="288"/>
            <ac:picMk id="3" creationId="{0CB3E993-0B05-3A99-311B-A2C6BD9F317E}"/>
          </ac:picMkLst>
        </pc:picChg>
        <pc:picChg chg="del">
          <ac:chgData name="Ostfeld, Jessica L (DFW)" userId="54c9c4cf-b7bd-4374-bb59-22102a10da66" providerId="ADAL" clId="{7FA5A7B7-061A-4CAB-94F7-E1FB908F9F7A}" dt="2023-12-22T21:12:04.985" v="20" actId="21"/>
          <ac:picMkLst>
            <pc:docMk/>
            <pc:sldMk cId="4081060502" sldId="288"/>
            <ac:picMk id="3" creationId="{5FFDDC52-C738-9FB3-B1EE-2103752C793D}"/>
          </ac:picMkLst>
        </pc:picChg>
        <pc:picChg chg="add del mod">
          <ac:chgData name="Ostfeld, Jessica L (DFW)" userId="54c9c4cf-b7bd-4374-bb59-22102a10da66" providerId="ADAL" clId="{7FA5A7B7-061A-4CAB-94F7-E1FB908F9F7A}" dt="2024-01-04T22:01:27.655" v="1858" actId="478"/>
          <ac:picMkLst>
            <pc:docMk/>
            <pc:sldMk cId="4081060502" sldId="288"/>
            <ac:picMk id="4" creationId="{DF077625-38A5-F2B7-4591-AC3FF9082226}"/>
          </ac:picMkLst>
        </pc:picChg>
      </pc:sldChg>
      <pc:sldChg chg="del">
        <pc:chgData name="Ostfeld, Jessica L (DFW)" userId="54c9c4cf-b7bd-4374-bb59-22102a10da66" providerId="ADAL" clId="{7FA5A7B7-061A-4CAB-94F7-E1FB908F9F7A}" dt="2023-12-22T23:08:18.078" v="521" actId="47"/>
        <pc:sldMkLst>
          <pc:docMk/>
          <pc:sldMk cId="3153906230" sldId="290"/>
        </pc:sldMkLst>
      </pc:sldChg>
      <pc:sldChg chg="add del">
        <pc:chgData name="Ostfeld, Jessica L (DFW)" userId="54c9c4cf-b7bd-4374-bb59-22102a10da66" providerId="ADAL" clId="{7FA5A7B7-061A-4CAB-94F7-E1FB908F9F7A}" dt="2024-01-05T00:16:40.171" v="2799" actId="47"/>
        <pc:sldMkLst>
          <pc:docMk/>
          <pc:sldMk cId="4100208458" sldId="292"/>
        </pc:sldMkLst>
      </pc:sldChg>
      <pc:sldChg chg="modSp mod">
        <pc:chgData name="Ostfeld, Jessica L (DFW)" userId="54c9c4cf-b7bd-4374-bb59-22102a10da66" providerId="ADAL" clId="{7FA5A7B7-061A-4CAB-94F7-E1FB908F9F7A}" dt="2023-12-22T21:11:27.705" v="19" actId="20577"/>
        <pc:sldMkLst>
          <pc:docMk/>
          <pc:sldMk cId="1936877650" sldId="293"/>
        </pc:sldMkLst>
        <pc:spChg chg="mod">
          <ac:chgData name="Ostfeld, Jessica L (DFW)" userId="54c9c4cf-b7bd-4374-bb59-22102a10da66" providerId="ADAL" clId="{7FA5A7B7-061A-4CAB-94F7-E1FB908F9F7A}" dt="2023-12-22T21:11:27.705" v="19" actId="20577"/>
          <ac:spMkLst>
            <pc:docMk/>
            <pc:sldMk cId="1936877650" sldId="293"/>
            <ac:spMk id="2" creationId="{048C7C0E-2EAE-D86F-D6BD-C0F13F15A48A}"/>
          </ac:spMkLst>
        </pc:spChg>
      </pc:sldChg>
      <pc:sldChg chg="del">
        <pc:chgData name="Ostfeld, Jessica L (DFW)" userId="54c9c4cf-b7bd-4374-bb59-22102a10da66" providerId="ADAL" clId="{7FA5A7B7-061A-4CAB-94F7-E1FB908F9F7A}" dt="2023-12-22T23:08:20.184" v="522" actId="47"/>
        <pc:sldMkLst>
          <pc:docMk/>
          <pc:sldMk cId="211247673" sldId="294"/>
        </pc:sldMkLst>
      </pc:sldChg>
      <pc:sldChg chg="modSp mod">
        <pc:chgData name="Ostfeld, Jessica L (DFW)" userId="54c9c4cf-b7bd-4374-bb59-22102a10da66" providerId="ADAL" clId="{7FA5A7B7-061A-4CAB-94F7-E1FB908F9F7A}" dt="2023-12-22T22:07:34.521" v="362" actId="1076"/>
        <pc:sldMkLst>
          <pc:docMk/>
          <pc:sldMk cId="1129359028" sldId="302"/>
        </pc:sldMkLst>
        <pc:spChg chg="mod">
          <ac:chgData name="Ostfeld, Jessica L (DFW)" userId="54c9c4cf-b7bd-4374-bb59-22102a10da66" providerId="ADAL" clId="{7FA5A7B7-061A-4CAB-94F7-E1FB908F9F7A}" dt="2023-12-22T22:07:34.521" v="362" actId="1076"/>
          <ac:spMkLst>
            <pc:docMk/>
            <pc:sldMk cId="1129359028" sldId="302"/>
            <ac:spMk id="2" creationId="{368398E1-519F-6BD9-3D95-845F1D0D481C}"/>
          </ac:spMkLst>
        </pc:spChg>
        <pc:spChg chg="mod">
          <ac:chgData name="Ostfeld, Jessica L (DFW)" userId="54c9c4cf-b7bd-4374-bb59-22102a10da66" providerId="ADAL" clId="{7FA5A7B7-061A-4CAB-94F7-E1FB908F9F7A}" dt="2023-12-22T22:07:24.143" v="351"/>
          <ac:spMkLst>
            <pc:docMk/>
            <pc:sldMk cId="1129359028" sldId="302"/>
            <ac:spMk id="3" creationId="{21B18EC4-1819-E145-8A26-E3153284ED0C}"/>
          </ac:spMkLst>
        </pc:spChg>
      </pc:sldChg>
      <pc:sldChg chg="addSp delSp modSp mod">
        <pc:chgData name="Ostfeld, Jessica L (DFW)" userId="54c9c4cf-b7bd-4374-bb59-22102a10da66" providerId="ADAL" clId="{7FA5A7B7-061A-4CAB-94F7-E1FB908F9F7A}" dt="2024-01-04T21:49:02.066" v="1448" actId="27636"/>
        <pc:sldMkLst>
          <pc:docMk/>
          <pc:sldMk cId="3165422089" sldId="304"/>
        </pc:sldMkLst>
        <pc:spChg chg="mod">
          <ac:chgData name="Ostfeld, Jessica L (DFW)" userId="54c9c4cf-b7bd-4374-bb59-22102a10da66" providerId="ADAL" clId="{7FA5A7B7-061A-4CAB-94F7-E1FB908F9F7A}" dt="2024-01-04T21:49:02.066" v="1448" actId="27636"/>
          <ac:spMkLst>
            <pc:docMk/>
            <pc:sldMk cId="3165422089" sldId="304"/>
            <ac:spMk id="2" creationId="{368398E1-519F-6BD9-3D95-845F1D0D481C}"/>
          </ac:spMkLst>
        </pc:spChg>
        <pc:spChg chg="del">
          <ac:chgData name="Ostfeld, Jessica L (DFW)" userId="54c9c4cf-b7bd-4374-bb59-22102a10da66" providerId="ADAL" clId="{7FA5A7B7-061A-4CAB-94F7-E1FB908F9F7A}" dt="2023-12-22T23:09:03.911" v="549" actId="478"/>
          <ac:spMkLst>
            <pc:docMk/>
            <pc:sldMk cId="3165422089" sldId="304"/>
            <ac:spMk id="3" creationId="{21B18EC4-1819-E145-8A26-E3153284ED0C}"/>
          </ac:spMkLst>
        </pc:spChg>
        <pc:spChg chg="add mod">
          <ac:chgData name="Ostfeld, Jessica L (DFW)" userId="54c9c4cf-b7bd-4374-bb59-22102a10da66" providerId="ADAL" clId="{7FA5A7B7-061A-4CAB-94F7-E1FB908F9F7A}" dt="2023-12-22T23:09:03.911" v="549" actId="478"/>
          <ac:spMkLst>
            <pc:docMk/>
            <pc:sldMk cId="3165422089" sldId="304"/>
            <ac:spMk id="5" creationId="{B5E60310-46BE-C9D7-B36D-75F68F92A4B3}"/>
          </ac:spMkLst>
        </pc:spChg>
      </pc:sldChg>
      <pc:sldChg chg="addSp delSp modSp new mod modClrScheme modAnim chgLayout">
        <pc:chgData name="Ostfeld, Jessica L (DFW)" userId="54c9c4cf-b7bd-4374-bb59-22102a10da66" providerId="ADAL" clId="{7FA5A7B7-061A-4CAB-94F7-E1FB908F9F7A}" dt="2023-12-22T21:59:38.427" v="328" actId="2711"/>
        <pc:sldMkLst>
          <pc:docMk/>
          <pc:sldMk cId="2451434520" sldId="316"/>
        </pc:sldMkLst>
        <pc:spChg chg="del mod ord">
          <ac:chgData name="Ostfeld, Jessica L (DFW)" userId="54c9c4cf-b7bd-4374-bb59-22102a10da66" providerId="ADAL" clId="{7FA5A7B7-061A-4CAB-94F7-E1FB908F9F7A}" dt="2023-12-22T21:53:44.547" v="57" actId="700"/>
          <ac:spMkLst>
            <pc:docMk/>
            <pc:sldMk cId="2451434520" sldId="316"/>
            <ac:spMk id="2" creationId="{D473C71D-4D83-2A51-FEEB-CFAB91A1254A}"/>
          </ac:spMkLst>
        </pc:spChg>
        <pc:spChg chg="del mod ord">
          <ac:chgData name="Ostfeld, Jessica L (DFW)" userId="54c9c4cf-b7bd-4374-bb59-22102a10da66" providerId="ADAL" clId="{7FA5A7B7-061A-4CAB-94F7-E1FB908F9F7A}" dt="2023-12-22T21:53:44.547" v="57" actId="700"/>
          <ac:spMkLst>
            <pc:docMk/>
            <pc:sldMk cId="2451434520" sldId="316"/>
            <ac:spMk id="3" creationId="{EEB83712-E685-8552-AAC9-D806CA511A2C}"/>
          </ac:spMkLst>
        </pc:spChg>
        <pc:spChg chg="add mod ord">
          <ac:chgData name="Ostfeld, Jessica L (DFW)" userId="54c9c4cf-b7bd-4374-bb59-22102a10da66" providerId="ADAL" clId="{7FA5A7B7-061A-4CAB-94F7-E1FB908F9F7A}" dt="2023-12-22T21:58:15.520" v="221" actId="20577"/>
          <ac:spMkLst>
            <pc:docMk/>
            <pc:sldMk cId="2451434520" sldId="316"/>
            <ac:spMk id="8" creationId="{C56D65DB-DE7A-50C7-9C61-25AD17DF74F6}"/>
          </ac:spMkLst>
        </pc:spChg>
        <pc:spChg chg="add del mod ord">
          <ac:chgData name="Ostfeld, Jessica L (DFW)" userId="54c9c4cf-b7bd-4374-bb59-22102a10da66" providerId="ADAL" clId="{7FA5A7B7-061A-4CAB-94F7-E1FB908F9F7A}" dt="2023-12-22T21:56:36.184" v="150" actId="478"/>
          <ac:spMkLst>
            <pc:docMk/>
            <pc:sldMk cId="2451434520" sldId="316"/>
            <ac:spMk id="9" creationId="{CD9407C8-DD79-EE1B-0A61-115CD5D06176}"/>
          </ac:spMkLst>
        </pc:spChg>
        <pc:spChg chg="add mod">
          <ac:chgData name="Ostfeld, Jessica L (DFW)" userId="54c9c4cf-b7bd-4374-bb59-22102a10da66" providerId="ADAL" clId="{7FA5A7B7-061A-4CAB-94F7-E1FB908F9F7A}" dt="2023-12-22T21:59:38.427" v="328" actId="2711"/>
          <ac:spMkLst>
            <pc:docMk/>
            <pc:sldMk cId="2451434520" sldId="316"/>
            <ac:spMk id="10" creationId="{D77F1858-A04A-FFAB-6081-B64D87801C30}"/>
          </ac:spMkLst>
        </pc:spChg>
        <pc:picChg chg="add mod">
          <ac:chgData name="Ostfeld, Jessica L (DFW)" userId="54c9c4cf-b7bd-4374-bb59-22102a10da66" providerId="ADAL" clId="{7FA5A7B7-061A-4CAB-94F7-E1FB908F9F7A}" dt="2023-12-22T21:57:12.444" v="189" actId="1035"/>
          <ac:picMkLst>
            <pc:docMk/>
            <pc:sldMk cId="2451434520" sldId="316"/>
            <ac:picMk id="5" creationId="{304FE5C8-EDC5-C7EA-2A53-9EB4DCBA515A}"/>
          </ac:picMkLst>
        </pc:picChg>
        <pc:picChg chg="add mod">
          <ac:chgData name="Ostfeld, Jessica L (DFW)" userId="54c9c4cf-b7bd-4374-bb59-22102a10da66" providerId="ADAL" clId="{7FA5A7B7-061A-4CAB-94F7-E1FB908F9F7A}" dt="2023-12-22T21:57:12.444" v="189" actId="1035"/>
          <ac:picMkLst>
            <pc:docMk/>
            <pc:sldMk cId="2451434520" sldId="316"/>
            <ac:picMk id="7" creationId="{0CE1696D-C4F3-92B9-FF3E-52A10E3AB624}"/>
          </ac:picMkLst>
        </pc:picChg>
      </pc:sldChg>
      <pc:sldChg chg="addSp delSp modSp new mod delAnim modAnim modNotesTx">
        <pc:chgData name="Ostfeld, Jessica L (DFW)" userId="54c9c4cf-b7bd-4374-bb59-22102a10da66" providerId="ADAL" clId="{7FA5A7B7-061A-4CAB-94F7-E1FB908F9F7A}" dt="2024-01-04T22:15:47.884" v="1882" actId="20577"/>
        <pc:sldMkLst>
          <pc:docMk/>
          <pc:sldMk cId="99494202" sldId="317"/>
        </pc:sldMkLst>
        <pc:picChg chg="add del mod">
          <ac:chgData name="Ostfeld, Jessica L (DFW)" userId="54c9c4cf-b7bd-4374-bb59-22102a10da66" providerId="ADAL" clId="{7FA5A7B7-061A-4CAB-94F7-E1FB908F9F7A}" dt="2024-01-04T22:03:11.251" v="1875" actId="478"/>
          <ac:picMkLst>
            <pc:docMk/>
            <pc:sldMk cId="99494202" sldId="317"/>
            <ac:picMk id="4" creationId="{D611EAC5-0CF8-76BD-5EBA-A9F76DB6F4FD}"/>
          </ac:picMkLst>
        </pc:picChg>
        <pc:picChg chg="add mod">
          <ac:chgData name="Ostfeld, Jessica L (DFW)" userId="54c9c4cf-b7bd-4374-bb59-22102a10da66" providerId="ADAL" clId="{7FA5A7B7-061A-4CAB-94F7-E1FB908F9F7A}" dt="2024-01-04T22:03:38.526" v="1878" actId="14100"/>
          <ac:picMkLst>
            <pc:docMk/>
            <pc:sldMk cId="99494202" sldId="317"/>
            <ac:picMk id="5" creationId="{603199F4-1C5E-4CC4-0B2F-826C73B24679}"/>
          </ac:picMkLst>
        </pc:picChg>
      </pc:sldChg>
      <pc:sldChg chg="addSp delSp modSp new mod">
        <pc:chgData name="Ostfeld, Jessica L (DFW)" userId="54c9c4cf-b7bd-4374-bb59-22102a10da66" providerId="ADAL" clId="{7FA5A7B7-061A-4CAB-94F7-E1FB908F9F7A}" dt="2024-01-05T19:07:47.749" v="3259" actId="1036"/>
        <pc:sldMkLst>
          <pc:docMk/>
          <pc:sldMk cId="243115030" sldId="318"/>
        </pc:sldMkLst>
        <pc:spChg chg="del">
          <ac:chgData name="Ostfeld, Jessica L (DFW)" userId="54c9c4cf-b7bd-4374-bb59-22102a10da66" providerId="ADAL" clId="{7FA5A7B7-061A-4CAB-94F7-E1FB908F9F7A}" dt="2023-12-22T22:21:46.091" v="368" actId="478"/>
          <ac:spMkLst>
            <pc:docMk/>
            <pc:sldMk cId="243115030" sldId="318"/>
            <ac:spMk id="2" creationId="{F5EA0774-7ED6-CAF0-7F57-32C6F4C78739}"/>
          </ac:spMkLst>
        </pc:spChg>
        <pc:spChg chg="del">
          <ac:chgData name="Ostfeld, Jessica L (DFW)" userId="54c9c4cf-b7bd-4374-bb59-22102a10da66" providerId="ADAL" clId="{7FA5A7B7-061A-4CAB-94F7-E1FB908F9F7A}" dt="2023-12-22T22:21:47.194" v="369" actId="478"/>
          <ac:spMkLst>
            <pc:docMk/>
            <pc:sldMk cId="243115030" sldId="318"/>
            <ac:spMk id="3" creationId="{77A4AB49-67D4-837C-51DC-5D74A11F0EAB}"/>
          </ac:spMkLst>
        </pc:spChg>
        <pc:spChg chg="add mod">
          <ac:chgData name="Ostfeld, Jessica L (DFW)" userId="54c9c4cf-b7bd-4374-bb59-22102a10da66" providerId="ADAL" clId="{7FA5A7B7-061A-4CAB-94F7-E1FB908F9F7A}" dt="2023-12-22T23:04:56.486" v="515" actId="122"/>
          <ac:spMkLst>
            <pc:docMk/>
            <pc:sldMk cId="243115030" sldId="318"/>
            <ac:spMk id="8" creationId="{1FBE39FA-12B4-2770-52A7-BF5C530D8A6F}"/>
          </ac:spMkLst>
        </pc:spChg>
        <pc:spChg chg="add mod">
          <ac:chgData name="Ostfeld, Jessica L (DFW)" userId="54c9c4cf-b7bd-4374-bb59-22102a10da66" providerId="ADAL" clId="{7FA5A7B7-061A-4CAB-94F7-E1FB908F9F7A}" dt="2023-12-22T23:03:43.746" v="498" actId="122"/>
          <ac:spMkLst>
            <pc:docMk/>
            <pc:sldMk cId="243115030" sldId="318"/>
            <ac:spMk id="10" creationId="{508D9622-E4F4-BA67-5A24-38A1643D1E98}"/>
          </ac:spMkLst>
        </pc:spChg>
        <pc:spChg chg="add mod">
          <ac:chgData name="Ostfeld, Jessica L (DFW)" userId="54c9c4cf-b7bd-4374-bb59-22102a10da66" providerId="ADAL" clId="{7FA5A7B7-061A-4CAB-94F7-E1FB908F9F7A}" dt="2023-12-22T23:03:57.941" v="500" actId="1076"/>
          <ac:spMkLst>
            <pc:docMk/>
            <pc:sldMk cId="243115030" sldId="318"/>
            <ac:spMk id="12" creationId="{C4FFBC95-00B3-3437-7602-CA28F66DFFC0}"/>
          </ac:spMkLst>
        </pc:spChg>
        <pc:spChg chg="add mod">
          <ac:chgData name="Ostfeld, Jessica L (DFW)" userId="54c9c4cf-b7bd-4374-bb59-22102a10da66" providerId="ADAL" clId="{7FA5A7B7-061A-4CAB-94F7-E1FB908F9F7A}" dt="2023-12-22T23:03:14.991" v="490" actId="122"/>
          <ac:spMkLst>
            <pc:docMk/>
            <pc:sldMk cId="243115030" sldId="318"/>
            <ac:spMk id="16" creationId="{1AF37347-3853-9A63-53E0-4BCC19BD3920}"/>
          </ac:spMkLst>
        </pc:spChg>
        <pc:picChg chg="add mod">
          <ac:chgData name="Ostfeld, Jessica L (DFW)" userId="54c9c4cf-b7bd-4374-bb59-22102a10da66" providerId="ADAL" clId="{7FA5A7B7-061A-4CAB-94F7-E1FB908F9F7A}" dt="2023-12-22T23:03:35.578" v="495" actId="1076"/>
          <ac:picMkLst>
            <pc:docMk/>
            <pc:sldMk cId="243115030" sldId="318"/>
            <ac:picMk id="5" creationId="{80078ED3-41F3-3D0A-F1E8-54D3B182D54A}"/>
          </ac:picMkLst>
        </pc:picChg>
        <pc:picChg chg="add mod">
          <ac:chgData name="Ostfeld, Jessica L (DFW)" userId="54c9c4cf-b7bd-4374-bb59-22102a10da66" providerId="ADAL" clId="{7FA5A7B7-061A-4CAB-94F7-E1FB908F9F7A}" dt="2023-12-22T23:04:31.798" v="509" actId="14100"/>
          <ac:picMkLst>
            <pc:docMk/>
            <pc:sldMk cId="243115030" sldId="318"/>
            <ac:picMk id="7" creationId="{6B2D1A79-A454-745B-5DAB-6A33D0C9057A}"/>
          </ac:picMkLst>
        </pc:picChg>
        <pc:picChg chg="add mod">
          <ac:chgData name="Ostfeld, Jessica L (DFW)" userId="54c9c4cf-b7bd-4374-bb59-22102a10da66" providerId="ADAL" clId="{7FA5A7B7-061A-4CAB-94F7-E1FB908F9F7A}" dt="2023-12-22T23:04:11.940" v="506" actId="1076"/>
          <ac:picMkLst>
            <pc:docMk/>
            <pc:sldMk cId="243115030" sldId="318"/>
            <ac:picMk id="11" creationId="{7E029F9A-16B1-5047-885C-0A090CE45214}"/>
          </ac:picMkLst>
        </pc:picChg>
        <pc:picChg chg="add mod">
          <ac:chgData name="Ostfeld, Jessica L (DFW)" userId="54c9c4cf-b7bd-4374-bb59-22102a10da66" providerId="ADAL" clId="{7FA5A7B7-061A-4CAB-94F7-E1FB908F9F7A}" dt="2023-12-22T23:04:07.770" v="505" actId="1076"/>
          <ac:picMkLst>
            <pc:docMk/>
            <pc:sldMk cId="243115030" sldId="318"/>
            <ac:picMk id="13" creationId="{E552AC95-60D1-B8B7-69C0-9D9FCAF7B3AB}"/>
          </ac:picMkLst>
        </pc:picChg>
        <pc:picChg chg="add mod">
          <ac:chgData name="Ostfeld, Jessica L (DFW)" userId="54c9c4cf-b7bd-4374-bb59-22102a10da66" providerId="ADAL" clId="{7FA5A7B7-061A-4CAB-94F7-E1FB908F9F7A}" dt="2024-01-05T19:07:47.749" v="3259" actId="1036"/>
          <ac:picMkLst>
            <pc:docMk/>
            <pc:sldMk cId="243115030" sldId="318"/>
            <ac:picMk id="15" creationId="{91F95D5E-2852-0FD2-AAC7-DC6F5905DAC1}"/>
          </ac:picMkLst>
        </pc:picChg>
        <pc:picChg chg="add mod">
          <ac:chgData name="Ostfeld, Jessica L (DFW)" userId="54c9c4cf-b7bd-4374-bb59-22102a10da66" providerId="ADAL" clId="{7FA5A7B7-061A-4CAB-94F7-E1FB908F9F7A}" dt="2023-12-22T23:13:12.268" v="553" actId="1036"/>
          <ac:picMkLst>
            <pc:docMk/>
            <pc:sldMk cId="243115030" sldId="318"/>
            <ac:picMk id="18" creationId="{935B5E38-5353-2112-4DCC-41B443A25F0B}"/>
          </ac:picMkLst>
        </pc:picChg>
        <pc:picChg chg="add mod">
          <ac:chgData name="Ostfeld, Jessica L (DFW)" userId="54c9c4cf-b7bd-4374-bb59-22102a10da66" providerId="ADAL" clId="{7FA5A7B7-061A-4CAB-94F7-E1FB908F9F7A}" dt="2023-12-22T23:14:19.856" v="589" actId="1036"/>
          <ac:picMkLst>
            <pc:docMk/>
            <pc:sldMk cId="243115030" sldId="318"/>
            <ac:picMk id="1026" creationId="{835DB5AC-5E97-9228-42E3-2EDCA3178AEE}"/>
          </ac:picMkLst>
        </pc:picChg>
        <pc:picChg chg="add del mod">
          <ac:chgData name="Ostfeld, Jessica L (DFW)" userId="54c9c4cf-b7bd-4374-bb59-22102a10da66" providerId="ADAL" clId="{7FA5A7B7-061A-4CAB-94F7-E1FB908F9F7A}" dt="2023-12-22T22:48:18.486" v="442" actId="478"/>
          <ac:picMkLst>
            <pc:docMk/>
            <pc:sldMk cId="243115030" sldId="318"/>
            <ac:picMk id="1028" creationId="{1F8F493A-6CC3-A564-209C-AC538C605EFD}"/>
          </ac:picMkLst>
        </pc:picChg>
        <pc:picChg chg="add mod">
          <ac:chgData name="Ostfeld, Jessica L (DFW)" userId="54c9c4cf-b7bd-4374-bb59-22102a10da66" providerId="ADAL" clId="{7FA5A7B7-061A-4CAB-94F7-E1FB908F9F7A}" dt="2023-12-22T23:14:14.276" v="587" actId="1038"/>
          <ac:picMkLst>
            <pc:docMk/>
            <pc:sldMk cId="243115030" sldId="318"/>
            <ac:picMk id="1030" creationId="{7DF8BC5D-2E70-1022-7752-3EBE26C40B44}"/>
          </ac:picMkLst>
        </pc:picChg>
      </pc:sldChg>
      <pc:sldChg chg="add del modTransition">
        <pc:chgData name="Ostfeld, Jessica L (DFW)" userId="54c9c4cf-b7bd-4374-bb59-22102a10da66" providerId="ADAL" clId="{7FA5A7B7-061A-4CAB-94F7-E1FB908F9F7A}" dt="2023-12-23T00:06:16.311" v="1434" actId="47"/>
        <pc:sldMkLst>
          <pc:docMk/>
          <pc:sldMk cId="3393732340" sldId="319"/>
        </pc:sldMkLst>
      </pc:sldChg>
      <pc:sldChg chg="addSp delSp modSp add mod ord modTransition modNotesTx">
        <pc:chgData name="Ostfeld, Jessica L (DFW)" userId="54c9c4cf-b7bd-4374-bb59-22102a10da66" providerId="ADAL" clId="{7FA5A7B7-061A-4CAB-94F7-E1FB908F9F7A}" dt="2024-01-05T00:26:54.147" v="3224" actId="14100"/>
        <pc:sldMkLst>
          <pc:docMk/>
          <pc:sldMk cId="483405605" sldId="332"/>
        </pc:sldMkLst>
        <pc:spChg chg="mod">
          <ac:chgData name="Ostfeld, Jessica L (DFW)" userId="54c9c4cf-b7bd-4374-bb59-22102a10da66" providerId="ADAL" clId="{7FA5A7B7-061A-4CAB-94F7-E1FB908F9F7A}" dt="2024-01-05T00:26:54.147" v="3224" actId="14100"/>
          <ac:spMkLst>
            <pc:docMk/>
            <pc:sldMk cId="483405605" sldId="332"/>
            <ac:spMk id="2" creationId="{00000000-0000-0000-0000-000000000000}"/>
          </ac:spMkLst>
        </pc:spChg>
        <pc:spChg chg="mod">
          <ac:chgData name="Ostfeld, Jessica L (DFW)" userId="54c9c4cf-b7bd-4374-bb59-22102a10da66" providerId="ADAL" clId="{7FA5A7B7-061A-4CAB-94F7-E1FB908F9F7A}" dt="2024-01-05T00:26:48.853" v="3223" actId="404"/>
          <ac:spMkLst>
            <pc:docMk/>
            <pc:sldMk cId="483405605" sldId="332"/>
            <ac:spMk id="3" creationId="{00000000-0000-0000-0000-000000000000}"/>
          </ac:spMkLst>
        </pc:spChg>
        <pc:spChg chg="add mod">
          <ac:chgData name="Ostfeld, Jessica L (DFW)" userId="54c9c4cf-b7bd-4374-bb59-22102a10da66" providerId="ADAL" clId="{7FA5A7B7-061A-4CAB-94F7-E1FB908F9F7A}" dt="2024-01-04T22:27:07.476" v="2626" actId="1076"/>
          <ac:spMkLst>
            <pc:docMk/>
            <pc:sldMk cId="483405605" sldId="332"/>
            <ac:spMk id="4" creationId="{7715E074-21A6-B301-0FCA-45017E27688A}"/>
          </ac:spMkLst>
        </pc:spChg>
        <pc:picChg chg="del">
          <ac:chgData name="Ostfeld, Jessica L (DFW)" userId="54c9c4cf-b7bd-4374-bb59-22102a10da66" providerId="ADAL" clId="{7FA5A7B7-061A-4CAB-94F7-E1FB908F9F7A}" dt="2024-01-04T22:26:21.964" v="2604" actId="21"/>
          <ac:picMkLst>
            <pc:docMk/>
            <pc:sldMk cId="483405605" sldId="332"/>
            <ac:picMk id="5" creationId="{658FB6DF-EC9A-1E30-0F0A-F8C647E05E2B}"/>
          </ac:picMkLst>
        </pc:picChg>
        <pc:picChg chg="add mod">
          <ac:chgData name="Ostfeld, Jessica L (DFW)" userId="54c9c4cf-b7bd-4374-bb59-22102a10da66" providerId="ADAL" clId="{7FA5A7B7-061A-4CAB-94F7-E1FB908F9F7A}" dt="2024-01-04T22:27:07.476" v="2626" actId="1076"/>
          <ac:picMkLst>
            <pc:docMk/>
            <pc:sldMk cId="483405605" sldId="332"/>
            <ac:picMk id="7" creationId="{23704339-931A-FCD7-8286-E61BB5D9E563}"/>
          </ac:picMkLst>
        </pc:picChg>
      </pc:sldChg>
      <pc:sldChg chg="del">
        <pc:chgData name="Ostfeld, Jessica L (DFW)" userId="54c9c4cf-b7bd-4374-bb59-22102a10da66" providerId="ADAL" clId="{7FA5A7B7-061A-4CAB-94F7-E1FB908F9F7A}" dt="2024-01-05T00:16:27.166" v="2795" actId="47"/>
        <pc:sldMkLst>
          <pc:docMk/>
          <pc:sldMk cId="3901666177" sldId="333"/>
        </pc:sldMkLst>
      </pc:sldChg>
      <pc:sldChg chg="modSp del mod ord modNotesTx">
        <pc:chgData name="Ostfeld, Jessica L (DFW)" userId="54c9c4cf-b7bd-4374-bb59-22102a10da66" providerId="ADAL" clId="{7FA5A7B7-061A-4CAB-94F7-E1FB908F9F7A}" dt="2024-01-05T00:16:24.827" v="2793" actId="47"/>
        <pc:sldMkLst>
          <pc:docMk/>
          <pc:sldMk cId="2112184198" sldId="334"/>
        </pc:sldMkLst>
        <pc:spChg chg="mod">
          <ac:chgData name="Ostfeld, Jessica L (DFW)" userId="54c9c4cf-b7bd-4374-bb59-22102a10da66" providerId="ADAL" clId="{7FA5A7B7-061A-4CAB-94F7-E1FB908F9F7A}" dt="2023-12-22T23:46:39.057" v="613" actId="207"/>
          <ac:spMkLst>
            <pc:docMk/>
            <pc:sldMk cId="2112184198" sldId="334"/>
            <ac:spMk id="2" creationId="{00000000-0000-0000-0000-000000000000}"/>
          </ac:spMkLst>
        </pc:spChg>
        <pc:spChg chg="mod">
          <ac:chgData name="Ostfeld, Jessica L (DFW)" userId="54c9c4cf-b7bd-4374-bb59-22102a10da66" providerId="ADAL" clId="{7FA5A7B7-061A-4CAB-94F7-E1FB908F9F7A}" dt="2023-12-22T23:46:55.294" v="615" actId="5793"/>
          <ac:spMkLst>
            <pc:docMk/>
            <pc:sldMk cId="2112184198" sldId="334"/>
            <ac:spMk id="3" creationId="{00000000-0000-0000-0000-000000000000}"/>
          </ac:spMkLst>
        </pc:spChg>
      </pc:sldChg>
      <pc:sldChg chg="modSp del mod">
        <pc:chgData name="Ostfeld, Jessica L (DFW)" userId="54c9c4cf-b7bd-4374-bb59-22102a10da66" providerId="ADAL" clId="{7FA5A7B7-061A-4CAB-94F7-E1FB908F9F7A}" dt="2024-01-05T00:16:29.459" v="2797" actId="47"/>
        <pc:sldMkLst>
          <pc:docMk/>
          <pc:sldMk cId="3203491998" sldId="335"/>
        </pc:sldMkLst>
        <pc:spChg chg="mod">
          <ac:chgData name="Ostfeld, Jessica L (DFW)" userId="54c9c4cf-b7bd-4374-bb59-22102a10da66" providerId="ADAL" clId="{7FA5A7B7-061A-4CAB-94F7-E1FB908F9F7A}" dt="2023-12-22T23:47:01.795" v="616" actId="207"/>
          <ac:spMkLst>
            <pc:docMk/>
            <pc:sldMk cId="3203491998" sldId="335"/>
            <ac:spMk id="2" creationId="{00000000-0000-0000-0000-000000000000}"/>
          </ac:spMkLst>
        </pc:spChg>
        <pc:spChg chg="mod">
          <ac:chgData name="Ostfeld, Jessica L (DFW)" userId="54c9c4cf-b7bd-4374-bb59-22102a10da66" providerId="ADAL" clId="{7FA5A7B7-061A-4CAB-94F7-E1FB908F9F7A}" dt="2023-12-22T23:47:05.752" v="617" actId="207"/>
          <ac:spMkLst>
            <pc:docMk/>
            <pc:sldMk cId="3203491998" sldId="335"/>
            <ac:spMk id="3" creationId="{00000000-0000-0000-0000-000000000000}"/>
          </ac:spMkLst>
        </pc:spChg>
      </pc:sldChg>
      <pc:sldChg chg="modSp del mod">
        <pc:chgData name="Ostfeld, Jessica L (DFW)" userId="54c9c4cf-b7bd-4374-bb59-22102a10da66" providerId="ADAL" clId="{7FA5A7B7-061A-4CAB-94F7-E1FB908F9F7A}" dt="2024-01-05T00:16:36.448" v="2798" actId="47"/>
        <pc:sldMkLst>
          <pc:docMk/>
          <pc:sldMk cId="4076282276" sldId="336"/>
        </pc:sldMkLst>
        <pc:spChg chg="mod">
          <ac:chgData name="Ostfeld, Jessica L (DFW)" userId="54c9c4cf-b7bd-4374-bb59-22102a10da66" providerId="ADAL" clId="{7FA5A7B7-061A-4CAB-94F7-E1FB908F9F7A}" dt="2023-12-23T00:02:39.065" v="1195" actId="20577"/>
          <ac:spMkLst>
            <pc:docMk/>
            <pc:sldMk cId="4076282276" sldId="336"/>
            <ac:spMk id="2" creationId="{00000000-0000-0000-0000-000000000000}"/>
          </ac:spMkLst>
        </pc:spChg>
      </pc:sldChg>
      <pc:sldChg chg="modSp add mod ord modTransition modNotesTx">
        <pc:chgData name="Ostfeld, Jessica L (DFW)" userId="54c9c4cf-b7bd-4374-bb59-22102a10da66" providerId="ADAL" clId="{7FA5A7B7-061A-4CAB-94F7-E1FB908F9F7A}" dt="2024-01-05T00:28:49.604" v="3248" actId="403"/>
        <pc:sldMkLst>
          <pc:docMk/>
          <pc:sldMk cId="1095181472" sldId="343"/>
        </pc:sldMkLst>
        <pc:spChg chg="mod">
          <ac:chgData name="Ostfeld, Jessica L (DFW)" userId="54c9c4cf-b7bd-4374-bb59-22102a10da66" providerId="ADAL" clId="{7FA5A7B7-061A-4CAB-94F7-E1FB908F9F7A}" dt="2024-01-05T00:28:49.604" v="3248" actId="403"/>
          <ac:spMkLst>
            <pc:docMk/>
            <pc:sldMk cId="1095181472" sldId="343"/>
            <ac:spMk id="2" creationId="{00000000-0000-0000-0000-000000000000}"/>
          </ac:spMkLst>
        </pc:spChg>
        <pc:spChg chg="mod">
          <ac:chgData name="Ostfeld, Jessica L (DFW)" userId="54c9c4cf-b7bd-4374-bb59-22102a10da66" providerId="ADAL" clId="{7FA5A7B7-061A-4CAB-94F7-E1FB908F9F7A}" dt="2024-01-05T00:27:29.261" v="3233" actId="403"/>
          <ac:spMkLst>
            <pc:docMk/>
            <pc:sldMk cId="1095181472" sldId="343"/>
            <ac:spMk id="3" creationId="{00000000-0000-0000-0000-000000000000}"/>
          </ac:spMkLst>
        </pc:spChg>
      </pc:sldChg>
      <pc:sldChg chg="modSp add mod ord modTransition">
        <pc:chgData name="Ostfeld, Jessica L (DFW)" userId="54c9c4cf-b7bd-4374-bb59-22102a10da66" providerId="ADAL" clId="{7FA5A7B7-061A-4CAB-94F7-E1FB908F9F7A}" dt="2024-01-05T00:28:47.078" v="3247" actId="403"/>
        <pc:sldMkLst>
          <pc:docMk/>
          <pc:sldMk cId="2321975926" sldId="344"/>
        </pc:sldMkLst>
        <pc:spChg chg="mod">
          <ac:chgData name="Ostfeld, Jessica L (DFW)" userId="54c9c4cf-b7bd-4374-bb59-22102a10da66" providerId="ADAL" clId="{7FA5A7B7-061A-4CAB-94F7-E1FB908F9F7A}" dt="2024-01-05T00:28:47.078" v="3247" actId="403"/>
          <ac:spMkLst>
            <pc:docMk/>
            <pc:sldMk cId="2321975926" sldId="344"/>
            <ac:spMk id="2" creationId="{00000000-0000-0000-0000-000000000000}"/>
          </ac:spMkLst>
        </pc:spChg>
        <pc:spChg chg="mod">
          <ac:chgData name="Ostfeld, Jessica L (DFW)" userId="54c9c4cf-b7bd-4374-bb59-22102a10da66" providerId="ADAL" clId="{7FA5A7B7-061A-4CAB-94F7-E1FB908F9F7A}" dt="2024-01-05T00:27:40.574" v="3235" actId="2711"/>
          <ac:spMkLst>
            <pc:docMk/>
            <pc:sldMk cId="2321975926" sldId="344"/>
            <ac:spMk id="3" creationId="{00000000-0000-0000-0000-000000000000}"/>
          </ac:spMkLst>
        </pc:spChg>
      </pc:sldChg>
      <pc:sldChg chg="modSp mod ord modNotesTx">
        <pc:chgData name="Ostfeld, Jessica L (DFW)" userId="54c9c4cf-b7bd-4374-bb59-22102a10da66" providerId="ADAL" clId="{7FA5A7B7-061A-4CAB-94F7-E1FB908F9F7A}" dt="2024-01-05T00:28:40.965" v="3246" actId="403"/>
        <pc:sldMkLst>
          <pc:docMk/>
          <pc:sldMk cId="1659764335" sldId="347"/>
        </pc:sldMkLst>
        <pc:spChg chg="mod">
          <ac:chgData name="Ostfeld, Jessica L (DFW)" userId="54c9c4cf-b7bd-4374-bb59-22102a10da66" providerId="ADAL" clId="{7FA5A7B7-061A-4CAB-94F7-E1FB908F9F7A}" dt="2024-01-05T00:28:40.965" v="3246" actId="403"/>
          <ac:spMkLst>
            <pc:docMk/>
            <pc:sldMk cId="1659764335" sldId="347"/>
            <ac:spMk id="2" creationId="{00000000-0000-0000-0000-000000000000}"/>
          </ac:spMkLst>
        </pc:spChg>
        <pc:spChg chg="mod">
          <ac:chgData name="Ostfeld, Jessica L (DFW)" userId="54c9c4cf-b7bd-4374-bb59-22102a10da66" providerId="ADAL" clId="{7FA5A7B7-061A-4CAB-94F7-E1FB908F9F7A}" dt="2024-01-05T00:28:02.444" v="3238" actId="255"/>
          <ac:spMkLst>
            <pc:docMk/>
            <pc:sldMk cId="1659764335" sldId="347"/>
            <ac:spMk id="8" creationId="{561F3DB1-BB78-4968-9176-8BCBCDF33A47}"/>
          </ac:spMkLst>
        </pc:spChg>
      </pc:sldChg>
      <pc:sldChg chg="addSp delSp modSp add del mod ord modTransition">
        <pc:chgData name="Ostfeld, Jessica L (DFW)" userId="54c9c4cf-b7bd-4374-bb59-22102a10da66" providerId="ADAL" clId="{7FA5A7B7-061A-4CAB-94F7-E1FB908F9F7A}" dt="2024-01-05T00:19:39.689" v="2904" actId="47"/>
        <pc:sldMkLst>
          <pc:docMk/>
          <pc:sldMk cId="1075702906" sldId="348"/>
        </pc:sldMkLst>
        <pc:spChg chg="mod">
          <ac:chgData name="Ostfeld, Jessica L (DFW)" userId="54c9c4cf-b7bd-4374-bb59-22102a10da66" providerId="ADAL" clId="{7FA5A7B7-061A-4CAB-94F7-E1FB908F9F7A}" dt="2023-12-23T00:05:20.861" v="1395" actId="207"/>
          <ac:spMkLst>
            <pc:docMk/>
            <pc:sldMk cId="1075702906" sldId="348"/>
            <ac:spMk id="2" creationId="{00000000-0000-0000-0000-000000000000}"/>
          </ac:spMkLst>
        </pc:spChg>
        <pc:spChg chg="mod">
          <ac:chgData name="Ostfeld, Jessica L (DFW)" userId="54c9c4cf-b7bd-4374-bb59-22102a10da66" providerId="ADAL" clId="{7FA5A7B7-061A-4CAB-94F7-E1FB908F9F7A}" dt="2024-01-04T22:27:47.644" v="2642" actId="20577"/>
          <ac:spMkLst>
            <pc:docMk/>
            <pc:sldMk cId="1075702906" sldId="348"/>
            <ac:spMk id="3" creationId="{00000000-0000-0000-0000-000000000000}"/>
          </ac:spMkLst>
        </pc:spChg>
        <pc:spChg chg="add mod">
          <ac:chgData name="Ostfeld, Jessica L (DFW)" userId="54c9c4cf-b7bd-4374-bb59-22102a10da66" providerId="ADAL" clId="{7FA5A7B7-061A-4CAB-94F7-E1FB908F9F7A}" dt="2024-01-04T22:27:39.570" v="2640" actId="1076"/>
          <ac:spMkLst>
            <pc:docMk/>
            <pc:sldMk cId="1075702906" sldId="348"/>
            <ac:spMk id="5" creationId="{BFBBE368-B1B9-4CD0-FE5B-8821E8A8EEAF}"/>
          </ac:spMkLst>
        </pc:spChg>
        <pc:picChg chg="del">
          <ac:chgData name="Ostfeld, Jessica L (DFW)" userId="54c9c4cf-b7bd-4374-bb59-22102a10da66" providerId="ADAL" clId="{7FA5A7B7-061A-4CAB-94F7-E1FB908F9F7A}" dt="2024-01-04T22:27:26.365" v="2635" actId="478"/>
          <ac:picMkLst>
            <pc:docMk/>
            <pc:sldMk cId="1075702906" sldId="348"/>
            <ac:picMk id="4" creationId="{20BBD762-77BC-7DAA-9FEC-792379C1A0C2}"/>
          </ac:picMkLst>
        </pc:picChg>
        <pc:picChg chg="add mod">
          <ac:chgData name="Ostfeld, Jessica L (DFW)" userId="54c9c4cf-b7bd-4374-bb59-22102a10da66" providerId="ADAL" clId="{7FA5A7B7-061A-4CAB-94F7-E1FB908F9F7A}" dt="2024-01-04T22:27:39.570" v="2640" actId="1076"/>
          <ac:picMkLst>
            <pc:docMk/>
            <pc:sldMk cId="1075702906" sldId="348"/>
            <ac:picMk id="7" creationId="{8AC8638E-C454-E258-088B-23AD1A574522}"/>
          </ac:picMkLst>
        </pc:picChg>
      </pc:sldChg>
      <pc:sldChg chg="modSp del mod">
        <pc:chgData name="Ostfeld, Jessica L (DFW)" userId="54c9c4cf-b7bd-4374-bb59-22102a10da66" providerId="ADAL" clId="{7FA5A7B7-061A-4CAB-94F7-E1FB908F9F7A}" dt="2024-01-05T00:16:28.314" v="2796" actId="47"/>
        <pc:sldMkLst>
          <pc:docMk/>
          <pc:sldMk cId="2876488094" sldId="352"/>
        </pc:sldMkLst>
        <pc:spChg chg="mod">
          <ac:chgData name="Ostfeld, Jessica L (DFW)" userId="54c9c4cf-b7bd-4374-bb59-22102a10da66" providerId="ADAL" clId="{7FA5A7B7-061A-4CAB-94F7-E1FB908F9F7A}" dt="2023-12-22T23:47:15.564" v="618" actId="207"/>
          <ac:spMkLst>
            <pc:docMk/>
            <pc:sldMk cId="2876488094" sldId="352"/>
            <ac:spMk id="2" creationId="{00000000-0000-0000-0000-000000000000}"/>
          </ac:spMkLst>
        </pc:spChg>
        <pc:spChg chg="mod">
          <ac:chgData name="Ostfeld, Jessica L (DFW)" userId="54c9c4cf-b7bd-4374-bb59-22102a10da66" providerId="ADAL" clId="{7FA5A7B7-061A-4CAB-94F7-E1FB908F9F7A}" dt="2023-12-22T23:47:20.803" v="619" actId="207"/>
          <ac:spMkLst>
            <pc:docMk/>
            <pc:sldMk cId="2876488094" sldId="352"/>
            <ac:spMk id="3" creationId="{00000000-0000-0000-0000-000000000000}"/>
          </ac:spMkLst>
        </pc:spChg>
      </pc:sldChg>
      <pc:sldChg chg="modSp mod ord modNotesTx">
        <pc:chgData name="Ostfeld, Jessica L (DFW)" userId="54c9c4cf-b7bd-4374-bb59-22102a10da66" providerId="ADAL" clId="{7FA5A7B7-061A-4CAB-94F7-E1FB908F9F7A}" dt="2024-01-05T00:29:01.362" v="3250" actId="2711"/>
        <pc:sldMkLst>
          <pc:docMk/>
          <pc:sldMk cId="548003720" sldId="356"/>
        </pc:sldMkLst>
        <pc:spChg chg="mod">
          <ac:chgData name="Ostfeld, Jessica L (DFW)" userId="54c9c4cf-b7bd-4374-bb59-22102a10da66" providerId="ADAL" clId="{7FA5A7B7-061A-4CAB-94F7-E1FB908F9F7A}" dt="2024-01-05T00:28:30.043" v="3243" actId="403"/>
          <ac:spMkLst>
            <pc:docMk/>
            <pc:sldMk cId="548003720" sldId="356"/>
            <ac:spMk id="2" creationId="{8B1D12B1-F5CA-47B0-ACC8-C7FCF6A14798}"/>
          </ac:spMkLst>
        </pc:spChg>
        <pc:spChg chg="mod">
          <ac:chgData name="Ostfeld, Jessica L (DFW)" userId="54c9c4cf-b7bd-4374-bb59-22102a10da66" providerId="ADAL" clId="{7FA5A7B7-061A-4CAB-94F7-E1FB908F9F7A}" dt="2024-01-05T00:29:01.362" v="3250" actId="2711"/>
          <ac:spMkLst>
            <pc:docMk/>
            <pc:sldMk cId="548003720" sldId="356"/>
            <ac:spMk id="3" creationId="{871B1899-BD9A-4BD0-9673-771FEE915624}"/>
          </ac:spMkLst>
        </pc:spChg>
      </pc:sldChg>
      <pc:sldChg chg="modSp add del mod modNotesTx">
        <pc:chgData name="Ostfeld, Jessica L (DFW)" userId="54c9c4cf-b7bd-4374-bb59-22102a10da66" providerId="ADAL" clId="{7FA5A7B7-061A-4CAB-94F7-E1FB908F9F7A}" dt="2024-01-05T23:02:55.217" v="8078" actId="47"/>
        <pc:sldMkLst>
          <pc:docMk/>
          <pc:sldMk cId="921006820" sldId="359"/>
        </pc:sldMkLst>
        <pc:spChg chg="mod">
          <ac:chgData name="Ostfeld, Jessica L (DFW)" userId="54c9c4cf-b7bd-4374-bb59-22102a10da66" providerId="ADAL" clId="{7FA5A7B7-061A-4CAB-94F7-E1FB908F9F7A}" dt="2023-12-23T00:03:46.169" v="1375" actId="14100"/>
          <ac:spMkLst>
            <pc:docMk/>
            <pc:sldMk cId="921006820" sldId="359"/>
            <ac:spMk id="2" creationId="{00000000-0000-0000-0000-000000000000}"/>
          </ac:spMkLst>
        </pc:spChg>
      </pc:sldChg>
      <pc:sldChg chg="modSp del mod ord">
        <pc:chgData name="Ostfeld, Jessica L (DFW)" userId="54c9c4cf-b7bd-4374-bb59-22102a10da66" providerId="ADAL" clId="{7FA5A7B7-061A-4CAB-94F7-E1FB908F9F7A}" dt="2024-01-05T22:25:04.815" v="7383" actId="47"/>
        <pc:sldMkLst>
          <pc:docMk/>
          <pc:sldMk cId="3810706993" sldId="363"/>
        </pc:sldMkLst>
        <pc:spChg chg="mod">
          <ac:chgData name="Ostfeld, Jessica L (DFW)" userId="54c9c4cf-b7bd-4374-bb59-22102a10da66" providerId="ADAL" clId="{7FA5A7B7-061A-4CAB-94F7-E1FB908F9F7A}" dt="2023-12-22T23:44:38.078" v="608" actId="207"/>
          <ac:spMkLst>
            <pc:docMk/>
            <pc:sldMk cId="3810706993" sldId="363"/>
            <ac:spMk id="2" creationId="{B3A8244E-B024-47D6-A6F8-C655320CA31C}"/>
          </ac:spMkLst>
        </pc:spChg>
      </pc:sldChg>
      <pc:sldChg chg="modSp del mod">
        <pc:chgData name="Ostfeld, Jessica L (DFW)" userId="54c9c4cf-b7bd-4374-bb59-22102a10da66" providerId="ADAL" clId="{7FA5A7B7-061A-4CAB-94F7-E1FB908F9F7A}" dt="2024-01-05T23:02:56.749" v="8079" actId="47"/>
        <pc:sldMkLst>
          <pc:docMk/>
          <pc:sldMk cId="3366697513" sldId="364"/>
        </pc:sldMkLst>
        <pc:spChg chg="mod">
          <ac:chgData name="Ostfeld, Jessica L (DFW)" userId="54c9c4cf-b7bd-4374-bb59-22102a10da66" providerId="ADAL" clId="{7FA5A7B7-061A-4CAB-94F7-E1FB908F9F7A}" dt="2023-12-22T23:44:48.543" v="609" actId="207"/>
          <ac:spMkLst>
            <pc:docMk/>
            <pc:sldMk cId="3366697513" sldId="364"/>
            <ac:spMk id="2" creationId="{EE0D2E4E-2F98-49FB-91FC-421C9A59228E}"/>
          </ac:spMkLst>
        </pc:spChg>
        <pc:spChg chg="mod">
          <ac:chgData name="Ostfeld, Jessica L (DFW)" userId="54c9c4cf-b7bd-4374-bb59-22102a10da66" providerId="ADAL" clId="{7FA5A7B7-061A-4CAB-94F7-E1FB908F9F7A}" dt="2023-12-23T00:04:19.535" v="1391" actId="20577"/>
          <ac:spMkLst>
            <pc:docMk/>
            <pc:sldMk cId="3366697513" sldId="364"/>
            <ac:spMk id="3" creationId="{3241506B-11F2-4176-8DD3-1054C383C987}"/>
          </ac:spMkLst>
        </pc:spChg>
      </pc:sldChg>
      <pc:sldChg chg="modSp del mod">
        <pc:chgData name="Ostfeld, Jessica L (DFW)" userId="54c9c4cf-b7bd-4374-bb59-22102a10da66" providerId="ADAL" clId="{7FA5A7B7-061A-4CAB-94F7-E1FB908F9F7A}" dt="2023-12-22T23:44:32.610" v="607" actId="47"/>
        <pc:sldMkLst>
          <pc:docMk/>
          <pc:sldMk cId="3296975332" sldId="392"/>
        </pc:sldMkLst>
        <pc:spChg chg="mod">
          <ac:chgData name="Ostfeld, Jessica L (DFW)" userId="54c9c4cf-b7bd-4374-bb59-22102a10da66" providerId="ADAL" clId="{7FA5A7B7-061A-4CAB-94F7-E1FB908F9F7A}" dt="2023-12-22T23:44:23.791" v="606" actId="1076"/>
          <ac:spMkLst>
            <pc:docMk/>
            <pc:sldMk cId="3296975332" sldId="392"/>
            <ac:spMk id="2" creationId="{D1B5F413-C5AF-CAC8-5780-D3FC9787C8CD}"/>
          </ac:spMkLst>
        </pc:spChg>
      </pc:sldChg>
      <pc:sldChg chg="modSp del mod">
        <pc:chgData name="Ostfeld, Jessica L (DFW)" userId="54c9c4cf-b7bd-4374-bb59-22102a10da66" providerId="ADAL" clId="{7FA5A7B7-061A-4CAB-94F7-E1FB908F9F7A}" dt="2024-01-05T00:16:26.225" v="2794" actId="47"/>
        <pc:sldMkLst>
          <pc:docMk/>
          <pc:sldMk cId="3723779232" sldId="395"/>
        </pc:sldMkLst>
        <pc:spChg chg="mod">
          <ac:chgData name="Ostfeld, Jessica L (DFW)" userId="54c9c4cf-b7bd-4374-bb59-22102a10da66" providerId="ADAL" clId="{7FA5A7B7-061A-4CAB-94F7-E1FB908F9F7A}" dt="2023-12-22T23:49:21.029" v="720" actId="20577"/>
          <ac:spMkLst>
            <pc:docMk/>
            <pc:sldMk cId="3723779232" sldId="395"/>
            <ac:spMk id="5" creationId="{8C8AE801-B5C7-B1CC-0AA0-5C56534B20AC}"/>
          </ac:spMkLst>
        </pc:spChg>
      </pc:sldChg>
      <pc:sldChg chg="modSp del mod">
        <pc:chgData name="Ostfeld, Jessica L (DFW)" userId="54c9c4cf-b7bd-4374-bb59-22102a10da66" providerId="ADAL" clId="{7FA5A7B7-061A-4CAB-94F7-E1FB908F9F7A}" dt="2023-12-22T23:43:56.112" v="599" actId="47"/>
        <pc:sldMkLst>
          <pc:docMk/>
          <pc:sldMk cId="3114063056" sldId="396"/>
        </pc:sldMkLst>
        <pc:spChg chg="mod">
          <ac:chgData name="Ostfeld, Jessica L (DFW)" userId="54c9c4cf-b7bd-4374-bb59-22102a10da66" providerId="ADAL" clId="{7FA5A7B7-061A-4CAB-94F7-E1FB908F9F7A}" dt="2023-12-22T23:42:58.848" v="595" actId="27636"/>
          <ac:spMkLst>
            <pc:docMk/>
            <pc:sldMk cId="3114063056" sldId="396"/>
            <ac:spMk id="2" creationId="{8D77EDBB-6C2C-3997-EC40-3A3C1ECF779A}"/>
          </ac:spMkLst>
        </pc:spChg>
      </pc:sldChg>
      <pc:sldChg chg="modSp mod ord modNotesTx">
        <pc:chgData name="Ostfeld, Jessica L (DFW)" userId="54c9c4cf-b7bd-4374-bb59-22102a10da66" providerId="ADAL" clId="{7FA5A7B7-061A-4CAB-94F7-E1FB908F9F7A}" dt="2024-01-05T00:28:34.853" v="3245" actId="403"/>
        <pc:sldMkLst>
          <pc:docMk/>
          <pc:sldMk cId="0" sldId="397"/>
        </pc:sldMkLst>
        <pc:spChg chg="mod">
          <ac:chgData name="Ostfeld, Jessica L (DFW)" userId="54c9c4cf-b7bd-4374-bb59-22102a10da66" providerId="ADAL" clId="{7FA5A7B7-061A-4CAB-94F7-E1FB908F9F7A}" dt="2024-01-05T00:28:34.853" v="3245" actId="403"/>
          <ac:spMkLst>
            <pc:docMk/>
            <pc:sldMk cId="0" sldId="397"/>
            <ac:spMk id="2" creationId="{00000000-0000-0000-0000-000000000000}"/>
          </ac:spMkLst>
        </pc:spChg>
        <pc:spChg chg="mod">
          <ac:chgData name="Ostfeld, Jessica L (DFW)" userId="54c9c4cf-b7bd-4374-bb59-22102a10da66" providerId="ADAL" clId="{7FA5A7B7-061A-4CAB-94F7-E1FB908F9F7A}" dt="2024-01-05T00:28:18.682" v="3240" actId="2711"/>
          <ac:spMkLst>
            <pc:docMk/>
            <pc:sldMk cId="0" sldId="397"/>
            <ac:spMk id="8" creationId="{561F3DB1-BB78-4968-9176-8BCBCDF33A47}"/>
          </ac:spMkLst>
        </pc:spChg>
      </pc:sldChg>
      <pc:sldChg chg="delSp modSp mod ord">
        <pc:chgData name="Ostfeld, Jessica L (DFW)" userId="54c9c4cf-b7bd-4374-bb59-22102a10da66" providerId="ADAL" clId="{7FA5A7B7-061A-4CAB-94F7-E1FB908F9F7A}" dt="2024-01-05T00:29:13.822" v="3253" actId="2711"/>
        <pc:sldMkLst>
          <pc:docMk/>
          <pc:sldMk cId="0" sldId="398"/>
        </pc:sldMkLst>
        <pc:spChg chg="mod">
          <ac:chgData name="Ostfeld, Jessica L (DFW)" userId="54c9c4cf-b7bd-4374-bb59-22102a10da66" providerId="ADAL" clId="{7FA5A7B7-061A-4CAB-94F7-E1FB908F9F7A}" dt="2024-01-05T00:29:09.604" v="3252" actId="403"/>
          <ac:spMkLst>
            <pc:docMk/>
            <pc:sldMk cId="0" sldId="398"/>
            <ac:spMk id="7" creationId="{00000000-0000-0000-0000-000000000000}"/>
          </ac:spMkLst>
        </pc:spChg>
        <pc:spChg chg="mod">
          <ac:chgData name="Ostfeld, Jessica L (DFW)" userId="54c9c4cf-b7bd-4374-bb59-22102a10da66" providerId="ADAL" clId="{7FA5A7B7-061A-4CAB-94F7-E1FB908F9F7A}" dt="2024-01-05T00:29:13.822" v="3253" actId="2711"/>
          <ac:spMkLst>
            <pc:docMk/>
            <pc:sldMk cId="0" sldId="398"/>
            <ac:spMk id="8" creationId="{00000000-0000-0000-0000-000000000000}"/>
          </ac:spMkLst>
        </pc:spChg>
        <pc:spChg chg="del">
          <ac:chgData name="Ostfeld, Jessica L (DFW)" userId="54c9c4cf-b7bd-4374-bb59-22102a10da66" providerId="ADAL" clId="{7FA5A7B7-061A-4CAB-94F7-E1FB908F9F7A}" dt="2024-01-04T22:29:26.679" v="2770" actId="478"/>
          <ac:spMkLst>
            <pc:docMk/>
            <pc:sldMk cId="0" sldId="398"/>
            <ac:spMk id="22" creationId="{ECC43D67-0D77-92DA-0B8C-0CC1177AD59F}"/>
          </ac:spMkLst>
        </pc:spChg>
        <pc:picChg chg="del">
          <ac:chgData name="Ostfeld, Jessica L (DFW)" userId="54c9c4cf-b7bd-4374-bb59-22102a10da66" providerId="ADAL" clId="{7FA5A7B7-061A-4CAB-94F7-E1FB908F9F7A}" dt="2024-01-04T22:29:25.399" v="2769" actId="478"/>
          <ac:picMkLst>
            <pc:docMk/>
            <pc:sldMk cId="0" sldId="398"/>
            <ac:picMk id="5" creationId="{ADEB1BBB-D5ED-CD0F-6E66-F7DAA054D882}"/>
          </ac:picMkLst>
        </pc:picChg>
      </pc:sldChg>
      <pc:sldChg chg="addSp delSp modSp new mod ord delAnim modAnim modNotesTx">
        <pc:chgData name="Ostfeld, Jessica L (DFW)" userId="54c9c4cf-b7bd-4374-bb59-22102a10da66" providerId="ADAL" clId="{7FA5A7B7-061A-4CAB-94F7-E1FB908F9F7A}" dt="2024-01-05T00:24:11.966" v="3208" actId="313"/>
        <pc:sldMkLst>
          <pc:docMk/>
          <pc:sldMk cId="3935878011" sldId="399"/>
        </pc:sldMkLst>
        <pc:spChg chg="del">
          <ac:chgData name="Ostfeld, Jessica L (DFW)" userId="54c9c4cf-b7bd-4374-bb59-22102a10da66" providerId="ADAL" clId="{7FA5A7B7-061A-4CAB-94F7-E1FB908F9F7A}" dt="2023-12-22T23:53:06.696" v="723"/>
          <ac:spMkLst>
            <pc:docMk/>
            <pc:sldMk cId="3935878011" sldId="399"/>
            <ac:spMk id="3" creationId="{ECFD9FDF-45BA-C24C-F36A-86D87B6691E0}"/>
          </ac:spMkLst>
        </pc:spChg>
        <pc:spChg chg="add del mod">
          <ac:chgData name="Ostfeld, Jessica L (DFW)" userId="54c9c4cf-b7bd-4374-bb59-22102a10da66" providerId="ADAL" clId="{7FA5A7B7-061A-4CAB-94F7-E1FB908F9F7A}" dt="2024-01-04T22:16:43.953" v="1884"/>
          <ac:spMkLst>
            <pc:docMk/>
            <pc:sldMk cId="3935878011" sldId="399"/>
            <ac:spMk id="4" creationId="{E04D09BF-D059-B940-9917-2A53C372ECFC}"/>
          </ac:spMkLst>
        </pc:spChg>
        <pc:spChg chg="add del mod">
          <ac:chgData name="Ostfeld, Jessica L (DFW)" userId="54c9c4cf-b7bd-4374-bb59-22102a10da66" providerId="ADAL" clId="{7FA5A7B7-061A-4CAB-94F7-E1FB908F9F7A}" dt="2023-12-22T23:59:39.705" v="728"/>
          <ac:spMkLst>
            <pc:docMk/>
            <pc:sldMk cId="3935878011" sldId="399"/>
            <ac:spMk id="6" creationId="{56F5BC3C-8BAF-85B6-8BB9-D50246DDF13F}"/>
          </ac:spMkLst>
        </pc:spChg>
        <pc:spChg chg="add del mod">
          <ac:chgData name="Ostfeld, Jessica L (DFW)" userId="54c9c4cf-b7bd-4374-bb59-22102a10da66" providerId="ADAL" clId="{7FA5A7B7-061A-4CAB-94F7-E1FB908F9F7A}" dt="2023-12-22T23:59:58.260" v="730"/>
          <ac:spMkLst>
            <pc:docMk/>
            <pc:sldMk cId="3935878011" sldId="399"/>
            <ac:spMk id="9" creationId="{B6E71BE8-CBB8-EA79-18F5-2E6489BBADE4}"/>
          </ac:spMkLst>
        </pc:spChg>
        <pc:picChg chg="add del mod">
          <ac:chgData name="Ostfeld, Jessica L (DFW)" userId="54c9c4cf-b7bd-4374-bb59-22102a10da66" providerId="ADAL" clId="{7FA5A7B7-061A-4CAB-94F7-E1FB908F9F7A}" dt="2023-12-22T23:59:27.727" v="727" actId="478"/>
          <ac:picMkLst>
            <pc:docMk/>
            <pc:sldMk cId="3935878011" sldId="399"/>
            <ac:picMk id="4" creationId="{C9AFA9B8-0C33-CE32-8BFD-632F86654AC0}"/>
          </ac:picMkLst>
        </pc:picChg>
        <pc:picChg chg="add mod">
          <ac:chgData name="Ostfeld, Jessica L (DFW)" userId="54c9c4cf-b7bd-4374-bb59-22102a10da66" providerId="ADAL" clId="{7FA5A7B7-061A-4CAB-94F7-E1FB908F9F7A}" dt="2024-01-04T22:17:00.074" v="1888" actId="14100"/>
          <ac:picMkLst>
            <pc:docMk/>
            <pc:sldMk cId="3935878011" sldId="399"/>
            <ac:picMk id="5" creationId="{65482C97-A168-3F2B-B6BA-67FA89E840C3}"/>
          </ac:picMkLst>
        </pc:picChg>
        <pc:picChg chg="add del mod">
          <ac:chgData name="Ostfeld, Jessica L (DFW)" userId="54c9c4cf-b7bd-4374-bb59-22102a10da66" providerId="ADAL" clId="{7FA5A7B7-061A-4CAB-94F7-E1FB908F9F7A}" dt="2023-12-22T23:59:49.273" v="729" actId="478"/>
          <ac:picMkLst>
            <pc:docMk/>
            <pc:sldMk cId="3935878011" sldId="399"/>
            <ac:picMk id="7" creationId="{C81CA131-4A8B-5E43-0AA9-D4DDB6C8C864}"/>
          </ac:picMkLst>
        </pc:picChg>
        <pc:picChg chg="add del mod">
          <ac:chgData name="Ostfeld, Jessica L (DFW)" userId="54c9c4cf-b7bd-4374-bb59-22102a10da66" providerId="ADAL" clId="{7FA5A7B7-061A-4CAB-94F7-E1FB908F9F7A}" dt="2024-01-04T22:16:28.981" v="1883" actId="478"/>
          <ac:picMkLst>
            <pc:docMk/>
            <pc:sldMk cId="3935878011" sldId="399"/>
            <ac:picMk id="10" creationId="{E4F4E619-5CD8-AF4A-55AC-FEE0AD17A67B}"/>
          </ac:picMkLst>
        </pc:picChg>
      </pc:sldChg>
      <pc:sldChg chg="modSp add mod ord modTransition modNotesTx">
        <pc:chgData name="Ostfeld, Jessica L (DFW)" userId="54c9c4cf-b7bd-4374-bb59-22102a10da66" providerId="ADAL" clId="{7FA5A7B7-061A-4CAB-94F7-E1FB908F9F7A}" dt="2024-01-05T00:27:12.954" v="3229" actId="2711"/>
        <pc:sldMkLst>
          <pc:docMk/>
          <pc:sldMk cId="4116611236" sldId="400"/>
        </pc:sldMkLst>
        <pc:spChg chg="mod">
          <ac:chgData name="Ostfeld, Jessica L (DFW)" userId="54c9c4cf-b7bd-4374-bb59-22102a10da66" providerId="ADAL" clId="{7FA5A7B7-061A-4CAB-94F7-E1FB908F9F7A}" dt="2024-01-05T00:27:08.078" v="3228" actId="404"/>
          <ac:spMkLst>
            <pc:docMk/>
            <pc:sldMk cId="4116611236" sldId="400"/>
            <ac:spMk id="2" creationId="{00000000-0000-0000-0000-000000000000}"/>
          </ac:spMkLst>
        </pc:spChg>
        <pc:spChg chg="mod">
          <ac:chgData name="Ostfeld, Jessica L (DFW)" userId="54c9c4cf-b7bd-4374-bb59-22102a10da66" providerId="ADAL" clId="{7FA5A7B7-061A-4CAB-94F7-E1FB908F9F7A}" dt="2024-01-05T00:27:12.954" v="3229" actId="2711"/>
          <ac:spMkLst>
            <pc:docMk/>
            <pc:sldMk cId="4116611236" sldId="400"/>
            <ac:spMk id="11" creationId="{00000000-0000-0000-0000-000000000000}"/>
          </ac:spMkLst>
        </pc:spChg>
      </pc:sldChg>
      <pc:sldChg chg="modSp mod">
        <pc:chgData name="Ostfeld, Jessica L (DFW)" userId="54c9c4cf-b7bd-4374-bb59-22102a10da66" providerId="ADAL" clId="{7FA5A7B7-061A-4CAB-94F7-E1FB908F9F7A}" dt="2024-01-04T21:56:56.258" v="1777" actId="1076"/>
        <pc:sldMkLst>
          <pc:docMk/>
          <pc:sldMk cId="1501273700" sldId="401"/>
        </pc:sldMkLst>
        <pc:spChg chg="mod">
          <ac:chgData name="Ostfeld, Jessica L (DFW)" userId="54c9c4cf-b7bd-4374-bb59-22102a10da66" providerId="ADAL" clId="{7FA5A7B7-061A-4CAB-94F7-E1FB908F9F7A}" dt="2024-01-04T21:56:56.258" v="1777" actId="1076"/>
          <ac:spMkLst>
            <pc:docMk/>
            <pc:sldMk cId="1501273700" sldId="401"/>
            <ac:spMk id="10" creationId="{D77F1858-A04A-FFAB-6081-B64D87801C30}"/>
          </ac:spMkLst>
        </pc:spChg>
      </pc:sldChg>
      <pc:sldChg chg="addSp modSp new mod">
        <pc:chgData name="Ostfeld, Jessica L (DFW)" userId="54c9c4cf-b7bd-4374-bb59-22102a10da66" providerId="ADAL" clId="{7FA5A7B7-061A-4CAB-94F7-E1FB908F9F7A}" dt="2024-01-05T00:18:13.630" v="2800" actId="20577"/>
        <pc:sldMkLst>
          <pc:docMk/>
          <pc:sldMk cId="2535909649" sldId="402"/>
        </pc:sldMkLst>
        <pc:spChg chg="add mod">
          <ac:chgData name="Ostfeld, Jessica L (DFW)" userId="54c9c4cf-b7bd-4374-bb59-22102a10da66" providerId="ADAL" clId="{7FA5A7B7-061A-4CAB-94F7-E1FB908F9F7A}" dt="2024-01-05T00:18:13.630" v="2800" actId="20577"/>
          <ac:spMkLst>
            <pc:docMk/>
            <pc:sldMk cId="2535909649" sldId="402"/>
            <ac:spMk id="5" creationId="{172C6492-2B9F-874F-48BB-FD9A825AAE0B}"/>
          </ac:spMkLst>
        </pc:spChg>
        <pc:picChg chg="add mod">
          <ac:chgData name="Ostfeld, Jessica L (DFW)" userId="54c9c4cf-b7bd-4374-bb59-22102a10da66" providerId="ADAL" clId="{7FA5A7B7-061A-4CAB-94F7-E1FB908F9F7A}" dt="2024-01-04T21:50:49.329" v="1451" actId="1076"/>
          <ac:picMkLst>
            <pc:docMk/>
            <pc:sldMk cId="2535909649" sldId="402"/>
            <ac:picMk id="4" creationId="{1202CC32-95FE-4F9D-F455-16B2470ACF7B}"/>
          </ac:picMkLst>
        </pc:picChg>
      </pc:sldChg>
      <pc:sldChg chg="addSp modSp new mod">
        <pc:chgData name="Ostfeld, Jessica L (DFW)" userId="54c9c4cf-b7bd-4374-bb59-22102a10da66" providerId="ADAL" clId="{7FA5A7B7-061A-4CAB-94F7-E1FB908F9F7A}" dt="2024-01-04T21:52:53.503" v="1594" actId="1076"/>
        <pc:sldMkLst>
          <pc:docMk/>
          <pc:sldMk cId="1621912471" sldId="403"/>
        </pc:sldMkLst>
        <pc:spChg chg="add mod">
          <ac:chgData name="Ostfeld, Jessica L (DFW)" userId="54c9c4cf-b7bd-4374-bb59-22102a10da66" providerId="ADAL" clId="{7FA5A7B7-061A-4CAB-94F7-E1FB908F9F7A}" dt="2024-01-04T21:52:42.082" v="1590" actId="20577"/>
          <ac:spMkLst>
            <pc:docMk/>
            <pc:sldMk cId="1621912471" sldId="403"/>
            <ac:spMk id="5" creationId="{9739E051-584E-31A9-7651-A778ED8B6059}"/>
          </ac:spMkLst>
        </pc:spChg>
        <pc:picChg chg="add mod">
          <ac:chgData name="Ostfeld, Jessica L (DFW)" userId="54c9c4cf-b7bd-4374-bb59-22102a10da66" providerId="ADAL" clId="{7FA5A7B7-061A-4CAB-94F7-E1FB908F9F7A}" dt="2024-01-04T21:52:53.503" v="1594" actId="1076"/>
          <ac:picMkLst>
            <pc:docMk/>
            <pc:sldMk cId="1621912471" sldId="403"/>
            <ac:picMk id="4" creationId="{63406121-5863-C304-3D94-676CE54559EE}"/>
          </ac:picMkLst>
        </pc:picChg>
      </pc:sldChg>
      <pc:sldChg chg="addSp delSp modSp new mod ord">
        <pc:chgData name="Ostfeld, Jessica L (DFW)" userId="54c9c4cf-b7bd-4374-bb59-22102a10da66" providerId="ADAL" clId="{7FA5A7B7-061A-4CAB-94F7-E1FB908F9F7A}" dt="2024-01-04T21:56:31.114" v="1773"/>
        <pc:sldMkLst>
          <pc:docMk/>
          <pc:sldMk cId="3551371011" sldId="404"/>
        </pc:sldMkLst>
        <pc:spChg chg="add mod">
          <ac:chgData name="Ostfeld, Jessica L (DFW)" userId="54c9c4cf-b7bd-4374-bb59-22102a10da66" providerId="ADAL" clId="{7FA5A7B7-061A-4CAB-94F7-E1FB908F9F7A}" dt="2024-01-04T21:54:08.434" v="1678" actId="20577"/>
          <ac:spMkLst>
            <pc:docMk/>
            <pc:sldMk cId="3551371011" sldId="404"/>
            <ac:spMk id="6" creationId="{F8952FCF-6883-CF5F-87DE-DFC859FE4EA3}"/>
          </ac:spMkLst>
        </pc:spChg>
        <pc:picChg chg="add del">
          <ac:chgData name="Ostfeld, Jessica L (DFW)" userId="54c9c4cf-b7bd-4374-bb59-22102a10da66" providerId="ADAL" clId="{7FA5A7B7-061A-4CAB-94F7-E1FB908F9F7A}" dt="2024-01-04T21:53:31.210" v="1597"/>
          <ac:picMkLst>
            <pc:docMk/>
            <pc:sldMk cId="3551371011" sldId="404"/>
            <ac:picMk id="4" creationId="{D972CE6A-3170-9D7D-4EF5-24129F508BB7}"/>
          </ac:picMkLst>
        </pc:picChg>
        <pc:picChg chg="add mod">
          <ac:chgData name="Ostfeld, Jessica L (DFW)" userId="54c9c4cf-b7bd-4374-bb59-22102a10da66" providerId="ADAL" clId="{7FA5A7B7-061A-4CAB-94F7-E1FB908F9F7A}" dt="2024-01-04T21:54:11.328" v="1679" actId="1076"/>
          <ac:picMkLst>
            <pc:docMk/>
            <pc:sldMk cId="3551371011" sldId="404"/>
            <ac:picMk id="5" creationId="{D1F5627C-F8CC-4FE0-C8BD-7A81ED443319}"/>
          </ac:picMkLst>
        </pc:picChg>
      </pc:sldChg>
      <pc:sldChg chg="addSp delSp modSp new mod ord">
        <pc:chgData name="Ostfeld, Jessica L (DFW)" userId="54c9c4cf-b7bd-4374-bb59-22102a10da66" providerId="ADAL" clId="{7FA5A7B7-061A-4CAB-94F7-E1FB908F9F7A}" dt="2024-01-04T21:56:40.730" v="1775"/>
        <pc:sldMkLst>
          <pc:docMk/>
          <pc:sldMk cId="2842440715" sldId="405"/>
        </pc:sldMkLst>
        <pc:spChg chg="add del">
          <ac:chgData name="Ostfeld, Jessica L (DFW)" userId="54c9c4cf-b7bd-4374-bb59-22102a10da66" providerId="ADAL" clId="{7FA5A7B7-061A-4CAB-94F7-E1FB908F9F7A}" dt="2024-01-04T21:54:44.741" v="1682"/>
          <ac:spMkLst>
            <pc:docMk/>
            <pc:sldMk cId="2842440715" sldId="405"/>
            <ac:spMk id="4" creationId="{7486C7FC-1FFC-C30E-9E7B-D8B9D44C226D}"/>
          </ac:spMkLst>
        </pc:spChg>
        <pc:spChg chg="add mod">
          <ac:chgData name="Ostfeld, Jessica L (DFW)" userId="54c9c4cf-b7bd-4374-bb59-22102a10da66" providerId="ADAL" clId="{7FA5A7B7-061A-4CAB-94F7-E1FB908F9F7A}" dt="2024-01-04T21:55:02.129" v="1698" actId="20577"/>
          <ac:spMkLst>
            <pc:docMk/>
            <pc:sldMk cId="2842440715" sldId="405"/>
            <ac:spMk id="6" creationId="{0AEAFEF2-033A-CB8F-7B0F-E5DA6F85CB55}"/>
          </ac:spMkLst>
        </pc:spChg>
        <pc:picChg chg="add mod">
          <ac:chgData name="Ostfeld, Jessica L (DFW)" userId="54c9c4cf-b7bd-4374-bb59-22102a10da66" providerId="ADAL" clId="{7FA5A7B7-061A-4CAB-94F7-E1FB908F9F7A}" dt="2024-01-04T21:55:11.823" v="1701" actId="1076"/>
          <ac:picMkLst>
            <pc:docMk/>
            <pc:sldMk cId="2842440715" sldId="405"/>
            <ac:picMk id="5" creationId="{1C5F237F-3391-FA87-8591-E7AE8CFC490C}"/>
          </ac:picMkLst>
        </pc:picChg>
      </pc:sldChg>
      <pc:sldChg chg="addSp delSp modSp new mod">
        <pc:chgData name="Ostfeld, Jessica L (DFW)" userId="54c9c4cf-b7bd-4374-bb59-22102a10da66" providerId="ADAL" clId="{7FA5A7B7-061A-4CAB-94F7-E1FB908F9F7A}" dt="2024-01-04T21:56:20.594" v="1771" actId="20577"/>
        <pc:sldMkLst>
          <pc:docMk/>
          <pc:sldMk cId="3464102218" sldId="406"/>
        </pc:sldMkLst>
        <pc:spChg chg="add del">
          <ac:chgData name="Ostfeld, Jessica L (DFW)" userId="54c9c4cf-b7bd-4374-bb59-22102a10da66" providerId="ADAL" clId="{7FA5A7B7-061A-4CAB-94F7-E1FB908F9F7A}" dt="2024-01-04T21:55:59.168" v="1706"/>
          <ac:spMkLst>
            <pc:docMk/>
            <pc:sldMk cId="3464102218" sldId="406"/>
            <ac:spMk id="5" creationId="{D6ACC118-7880-246D-AEF1-385D4C32A203}"/>
          </ac:spMkLst>
        </pc:spChg>
        <pc:spChg chg="add mod">
          <ac:chgData name="Ostfeld, Jessica L (DFW)" userId="54c9c4cf-b7bd-4374-bb59-22102a10da66" providerId="ADAL" clId="{7FA5A7B7-061A-4CAB-94F7-E1FB908F9F7A}" dt="2024-01-04T21:56:20.594" v="1771" actId="20577"/>
          <ac:spMkLst>
            <pc:docMk/>
            <pc:sldMk cId="3464102218" sldId="406"/>
            <ac:spMk id="7" creationId="{44A955C0-EE31-3D98-29D7-0B97B17D31E6}"/>
          </ac:spMkLst>
        </pc:spChg>
        <pc:picChg chg="add del">
          <ac:chgData name="Ostfeld, Jessica L (DFW)" userId="54c9c4cf-b7bd-4374-bb59-22102a10da66" providerId="ADAL" clId="{7FA5A7B7-061A-4CAB-94F7-E1FB908F9F7A}" dt="2024-01-04T21:55:53.713" v="1704"/>
          <ac:picMkLst>
            <pc:docMk/>
            <pc:sldMk cId="3464102218" sldId="406"/>
            <ac:picMk id="4" creationId="{118CC3B1-A9F0-2D96-737C-7A2F9D83B13A}"/>
          </ac:picMkLst>
        </pc:picChg>
        <pc:picChg chg="add mod">
          <ac:chgData name="Ostfeld, Jessica L (DFW)" userId="54c9c4cf-b7bd-4374-bb59-22102a10da66" providerId="ADAL" clId="{7FA5A7B7-061A-4CAB-94F7-E1FB908F9F7A}" dt="2024-01-04T21:56:01.745" v="1708" actId="1076"/>
          <ac:picMkLst>
            <pc:docMk/>
            <pc:sldMk cId="3464102218" sldId="406"/>
            <ac:picMk id="6" creationId="{6D597A74-1682-F989-9784-8158DB33E37D}"/>
          </ac:picMkLst>
        </pc:picChg>
      </pc:sldChg>
      <pc:sldChg chg="modSp mod">
        <pc:chgData name="Ostfeld, Jessica L (DFW)" userId="54c9c4cf-b7bd-4374-bb59-22102a10da66" providerId="ADAL" clId="{7FA5A7B7-061A-4CAB-94F7-E1FB908F9F7A}" dt="2024-01-05T00:30:41.731" v="3258" actId="20577"/>
        <pc:sldMkLst>
          <pc:docMk/>
          <pc:sldMk cId="976159136" sldId="407"/>
        </pc:sldMkLst>
        <pc:spChg chg="mod">
          <ac:chgData name="Ostfeld, Jessica L (DFW)" userId="54c9c4cf-b7bd-4374-bb59-22102a10da66" providerId="ADAL" clId="{7FA5A7B7-061A-4CAB-94F7-E1FB908F9F7A}" dt="2024-01-05T00:30:41.731" v="3258" actId="20577"/>
          <ac:spMkLst>
            <pc:docMk/>
            <pc:sldMk cId="976159136" sldId="407"/>
            <ac:spMk id="2" creationId="{368398E1-519F-6BD9-3D95-845F1D0D481C}"/>
          </ac:spMkLst>
        </pc:spChg>
      </pc:sldChg>
      <pc:sldChg chg="addSp delSp modSp new mod modNotesTx">
        <pc:chgData name="Ostfeld, Jessica L (DFW)" userId="54c9c4cf-b7bd-4374-bb59-22102a10da66" providerId="ADAL" clId="{7FA5A7B7-061A-4CAB-94F7-E1FB908F9F7A}" dt="2024-01-05T22:12:45.181" v="6820" actId="20577"/>
        <pc:sldMkLst>
          <pc:docMk/>
          <pc:sldMk cId="1779877449" sldId="408"/>
        </pc:sldMkLst>
        <pc:spChg chg="del">
          <ac:chgData name="Ostfeld, Jessica L (DFW)" userId="54c9c4cf-b7bd-4374-bb59-22102a10da66" providerId="ADAL" clId="{7FA5A7B7-061A-4CAB-94F7-E1FB908F9F7A}" dt="2024-01-05T21:29:42.458" v="3711" actId="478"/>
          <ac:spMkLst>
            <pc:docMk/>
            <pc:sldMk cId="1779877449" sldId="408"/>
            <ac:spMk id="2" creationId="{9F070846-4AB2-2273-BB56-36D409E6CDE6}"/>
          </ac:spMkLst>
        </pc:spChg>
        <pc:spChg chg="del">
          <ac:chgData name="Ostfeld, Jessica L (DFW)" userId="54c9c4cf-b7bd-4374-bb59-22102a10da66" providerId="ADAL" clId="{7FA5A7B7-061A-4CAB-94F7-E1FB908F9F7A}" dt="2024-01-05T21:29:46.333" v="3712" actId="478"/>
          <ac:spMkLst>
            <pc:docMk/>
            <pc:sldMk cId="1779877449" sldId="408"/>
            <ac:spMk id="3" creationId="{88203590-B4BC-3793-55AA-EAF070DD3237}"/>
          </ac:spMkLst>
        </pc:spChg>
        <pc:spChg chg="add mod">
          <ac:chgData name="Ostfeld, Jessica L (DFW)" userId="54c9c4cf-b7bd-4374-bb59-22102a10da66" providerId="ADAL" clId="{7FA5A7B7-061A-4CAB-94F7-E1FB908F9F7A}" dt="2024-01-05T22:12:00.492" v="6633" actId="20577"/>
          <ac:spMkLst>
            <pc:docMk/>
            <pc:sldMk cId="1779877449" sldId="408"/>
            <ac:spMk id="5" creationId="{B78F3A88-DA2F-8DAE-022A-592285D18267}"/>
          </ac:spMkLst>
        </pc:spChg>
        <pc:spChg chg="add mod">
          <ac:chgData name="Ostfeld, Jessica L (DFW)" userId="54c9c4cf-b7bd-4374-bb59-22102a10da66" providerId="ADAL" clId="{7FA5A7B7-061A-4CAB-94F7-E1FB908F9F7A}" dt="2024-01-05T21:30:57.248" v="3778" actId="1076"/>
          <ac:spMkLst>
            <pc:docMk/>
            <pc:sldMk cId="1779877449" sldId="408"/>
            <ac:spMk id="6" creationId="{D1499329-387B-90B2-C7AD-C6C09659C724}"/>
          </ac:spMkLst>
        </pc:spChg>
        <pc:spChg chg="add mod">
          <ac:chgData name="Ostfeld, Jessica L (DFW)" userId="54c9c4cf-b7bd-4374-bb59-22102a10da66" providerId="ADAL" clId="{7FA5A7B7-061A-4CAB-94F7-E1FB908F9F7A}" dt="2024-01-05T21:39:44.567" v="4450" actId="1036"/>
          <ac:spMkLst>
            <pc:docMk/>
            <pc:sldMk cId="1779877449" sldId="408"/>
            <ac:spMk id="7" creationId="{1F20F93C-1295-98AB-DAC0-6B652E1B1323}"/>
          </ac:spMkLst>
        </pc:spChg>
        <pc:picChg chg="add del mod modCrop">
          <ac:chgData name="Ostfeld, Jessica L (DFW)" userId="54c9c4cf-b7bd-4374-bb59-22102a10da66" providerId="ADAL" clId="{7FA5A7B7-061A-4CAB-94F7-E1FB908F9F7A}" dt="2024-01-05T21:26:39.970" v="3342" actId="478"/>
          <ac:picMkLst>
            <pc:docMk/>
            <pc:sldMk cId="1779877449" sldId="408"/>
            <ac:picMk id="4" creationId="{A647F356-6415-ED85-3C0D-5AB2AA99266D}"/>
          </ac:picMkLst>
        </pc:picChg>
        <pc:picChg chg="add mod">
          <ac:chgData name="Ostfeld, Jessica L (DFW)" userId="54c9c4cf-b7bd-4374-bb59-22102a10da66" providerId="ADAL" clId="{7FA5A7B7-061A-4CAB-94F7-E1FB908F9F7A}" dt="2024-01-05T21:39:32.471" v="4440" actId="14100"/>
          <ac:picMkLst>
            <pc:docMk/>
            <pc:sldMk cId="1779877449" sldId="408"/>
            <ac:picMk id="1026" creationId="{99EF6E5C-7BF9-1A53-4D38-0BDE3CB8E603}"/>
          </ac:picMkLst>
        </pc:picChg>
      </pc:sldChg>
      <pc:sldChg chg="addSp delSp modSp new mod modClrScheme chgLayout">
        <pc:chgData name="Ostfeld, Jessica L (DFW)" userId="54c9c4cf-b7bd-4374-bb59-22102a10da66" providerId="ADAL" clId="{7FA5A7B7-061A-4CAB-94F7-E1FB908F9F7A}" dt="2024-01-05T21:43:02.380" v="4589" actId="20577"/>
        <pc:sldMkLst>
          <pc:docMk/>
          <pc:sldMk cId="3062506069" sldId="409"/>
        </pc:sldMkLst>
        <pc:spChg chg="del mod ord">
          <ac:chgData name="Ostfeld, Jessica L (DFW)" userId="54c9c4cf-b7bd-4374-bb59-22102a10da66" providerId="ADAL" clId="{7FA5A7B7-061A-4CAB-94F7-E1FB908F9F7A}" dt="2024-01-05T21:24:44.372" v="3341" actId="700"/>
          <ac:spMkLst>
            <pc:docMk/>
            <pc:sldMk cId="3062506069" sldId="409"/>
            <ac:spMk id="2" creationId="{C3A5CDD1-32F0-A067-4DD7-B0FBA45A5199}"/>
          </ac:spMkLst>
        </pc:spChg>
        <pc:spChg chg="del mod ord">
          <ac:chgData name="Ostfeld, Jessica L (DFW)" userId="54c9c4cf-b7bd-4374-bb59-22102a10da66" providerId="ADAL" clId="{7FA5A7B7-061A-4CAB-94F7-E1FB908F9F7A}" dt="2024-01-05T21:24:44.372" v="3341" actId="700"/>
          <ac:spMkLst>
            <pc:docMk/>
            <pc:sldMk cId="3062506069" sldId="409"/>
            <ac:spMk id="3" creationId="{71034230-000F-97C0-CB81-B596A2A21BEF}"/>
          </ac:spMkLst>
        </pc:spChg>
        <pc:spChg chg="add mod ord">
          <ac:chgData name="Ostfeld, Jessica L (DFW)" userId="54c9c4cf-b7bd-4374-bb59-22102a10da66" providerId="ADAL" clId="{7FA5A7B7-061A-4CAB-94F7-E1FB908F9F7A}" dt="2024-01-05T21:31:28.148" v="3795" actId="20577"/>
          <ac:spMkLst>
            <pc:docMk/>
            <pc:sldMk cId="3062506069" sldId="409"/>
            <ac:spMk id="4" creationId="{4819AF6B-AA75-3822-DF1E-C8CFA4B9F4C5}"/>
          </ac:spMkLst>
        </pc:spChg>
        <pc:spChg chg="add mod ord">
          <ac:chgData name="Ostfeld, Jessica L (DFW)" userId="54c9c4cf-b7bd-4374-bb59-22102a10da66" providerId="ADAL" clId="{7FA5A7B7-061A-4CAB-94F7-E1FB908F9F7A}" dt="2024-01-05T21:43:02.380" v="4589" actId="20577"/>
          <ac:spMkLst>
            <pc:docMk/>
            <pc:sldMk cId="3062506069" sldId="409"/>
            <ac:spMk id="5" creationId="{F7A8CDD1-6A54-1059-13F1-85D0925284B0}"/>
          </ac:spMkLst>
        </pc:spChg>
        <pc:spChg chg="add mod">
          <ac:chgData name="Ostfeld, Jessica L (DFW)" userId="54c9c4cf-b7bd-4374-bb59-22102a10da66" providerId="ADAL" clId="{7FA5A7B7-061A-4CAB-94F7-E1FB908F9F7A}" dt="2024-01-05T21:36:10.593" v="4128" actId="1076"/>
          <ac:spMkLst>
            <pc:docMk/>
            <pc:sldMk cId="3062506069" sldId="409"/>
            <ac:spMk id="9" creationId="{15E907DC-6B52-D2CA-29C4-1533D3F01944}"/>
          </ac:spMkLst>
        </pc:spChg>
        <pc:picChg chg="add mod">
          <ac:chgData name="Ostfeld, Jessica L (DFW)" userId="54c9c4cf-b7bd-4374-bb59-22102a10da66" providerId="ADAL" clId="{7FA5A7B7-061A-4CAB-94F7-E1FB908F9F7A}" dt="2024-01-05T21:36:22.198" v="4131" actId="1076"/>
          <ac:picMkLst>
            <pc:docMk/>
            <pc:sldMk cId="3062506069" sldId="409"/>
            <ac:picMk id="6" creationId="{9FD98855-4CC3-ED7D-F861-2EA0C4A4DB63}"/>
          </ac:picMkLst>
        </pc:picChg>
        <pc:cxnChg chg="add mod">
          <ac:chgData name="Ostfeld, Jessica L (DFW)" userId="54c9c4cf-b7bd-4374-bb59-22102a10da66" providerId="ADAL" clId="{7FA5A7B7-061A-4CAB-94F7-E1FB908F9F7A}" dt="2024-01-05T21:36:31.502" v="4150" actId="1037"/>
          <ac:cxnSpMkLst>
            <pc:docMk/>
            <pc:sldMk cId="3062506069" sldId="409"/>
            <ac:cxnSpMk id="8" creationId="{DEB7CAF5-92FA-9EAC-864C-BF619324769C}"/>
          </ac:cxnSpMkLst>
        </pc:cxnChg>
      </pc:sldChg>
      <pc:sldChg chg="addSp new modNotesTx">
        <pc:chgData name="Ostfeld, Jessica L (DFW)" userId="54c9c4cf-b7bd-4374-bb59-22102a10da66" providerId="ADAL" clId="{7FA5A7B7-061A-4CAB-94F7-E1FB908F9F7A}" dt="2024-01-05T21:38:54.246" v="4408" actId="20577"/>
        <pc:sldMkLst>
          <pc:docMk/>
          <pc:sldMk cId="524195759" sldId="410"/>
        </pc:sldMkLst>
        <pc:picChg chg="add">
          <ac:chgData name="Ostfeld, Jessica L (DFW)" userId="54c9c4cf-b7bd-4374-bb59-22102a10da66" providerId="ADAL" clId="{7FA5A7B7-061A-4CAB-94F7-E1FB908F9F7A}" dt="2024-01-05T21:35:42.517" v="4125"/>
          <ac:picMkLst>
            <pc:docMk/>
            <pc:sldMk cId="524195759" sldId="410"/>
            <ac:picMk id="2050" creationId="{7F8EB6C6-481B-4210-F704-A0B30D116D2E}"/>
          </ac:picMkLst>
        </pc:picChg>
      </pc:sldChg>
      <pc:sldChg chg="addSp modSp new mod">
        <pc:chgData name="Ostfeld, Jessica L (DFW)" userId="54c9c4cf-b7bd-4374-bb59-22102a10da66" providerId="ADAL" clId="{7FA5A7B7-061A-4CAB-94F7-E1FB908F9F7A}" dt="2024-01-05T21:50:16.196" v="5098" actId="27636"/>
        <pc:sldMkLst>
          <pc:docMk/>
          <pc:sldMk cId="2688540009" sldId="411"/>
        </pc:sldMkLst>
        <pc:spChg chg="mod">
          <ac:chgData name="Ostfeld, Jessica L (DFW)" userId="54c9c4cf-b7bd-4374-bb59-22102a10da66" providerId="ADAL" clId="{7FA5A7B7-061A-4CAB-94F7-E1FB908F9F7A}" dt="2024-01-05T21:46:09.949" v="4630" actId="20577"/>
          <ac:spMkLst>
            <pc:docMk/>
            <pc:sldMk cId="2688540009" sldId="411"/>
            <ac:spMk id="2" creationId="{9EC29367-871F-3D5A-3604-2F0970D4F704}"/>
          </ac:spMkLst>
        </pc:spChg>
        <pc:spChg chg="mod">
          <ac:chgData name="Ostfeld, Jessica L (DFW)" userId="54c9c4cf-b7bd-4374-bb59-22102a10da66" providerId="ADAL" clId="{7FA5A7B7-061A-4CAB-94F7-E1FB908F9F7A}" dt="2024-01-05T21:50:16.196" v="5098" actId="27636"/>
          <ac:spMkLst>
            <pc:docMk/>
            <pc:sldMk cId="2688540009" sldId="411"/>
            <ac:spMk id="3" creationId="{8751B0BD-88C8-FDD2-F000-1D5179499986}"/>
          </ac:spMkLst>
        </pc:spChg>
        <pc:spChg chg="add mod">
          <ac:chgData name="Ostfeld, Jessica L (DFW)" userId="54c9c4cf-b7bd-4374-bb59-22102a10da66" providerId="ADAL" clId="{7FA5A7B7-061A-4CAB-94F7-E1FB908F9F7A}" dt="2024-01-05T21:41:14.795" v="4480"/>
          <ac:spMkLst>
            <pc:docMk/>
            <pc:sldMk cId="2688540009" sldId="411"/>
            <ac:spMk id="6" creationId="{2EC4B8E2-0BFB-950C-76AB-F3083C74BEE8}"/>
          </ac:spMkLst>
        </pc:spChg>
        <pc:picChg chg="add mod">
          <ac:chgData name="Ostfeld, Jessica L (DFW)" userId="54c9c4cf-b7bd-4374-bb59-22102a10da66" providerId="ADAL" clId="{7FA5A7B7-061A-4CAB-94F7-E1FB908F9F7A}" dt="2024-01-05T21:41:14.795" v="4480"/>
          <ac:picMkLst>
            <pc:docMk/>
            <pc:sldMk cId="2688540009" sldId="411"/>
            <ac:picMk id="4" creationId="{80433BBF-096B-7339-4C6F-CA3B707D29C1}"/>
          </ac:picMkLst>
        </pc:picChg>
        <pc:cxnChg chg="add mod">
          <ac:chgData name="Ostfeld, Jessica L (DFW)" userId="54c9c4cf-b7bd-4374-bb59-22102a10da66" providerId="ADAL" clId="{7FA5A7B7-061A-4CAB-94F7-E1FB908F9F7A}" dt="2024-01-05T21:41:28.899" v="4483" actId="1076"/>
          <ac:cxnSpMkLst>
            <pc:docMk/>
            <pc:sldMk cId="2688540009" sldId="411"/>
            <ac:cxnSpMk id="5" creationId="{83E98583-5229-47C8-7021-B84A7DBF756C}"/>
          </ac:cxnSpMkLst>
        </pc:cxnChg>
      </pc:sldChg>
      <pc:sldChg chg="addSp modSp new mod modNotesTx">
        <pc:chgData name="Ostfeld, Jessica L (DFW)" userId="54c9c4cf-b7bd-4374-bb59-22102a10da66" providerId="ADAL" clId="{7FA5A7B7-061A-4CAB-94F7-E1FB908F9F7A}" dt="2024-01-05T21:57:41.329" v="5792" actId="20577"/>
        <pc:sldMkLst>
          <pc:docMk/>
          <pc:sldMk cId="3720322154" sldId="412"/>
        </pc:sldMkLst>
        <pc:spChg chg="mod">
          <ac:chgData name="Ostfeld, Jessica L (DFW)" userId="54c9c4cf-b7bd-4374-bb59-22102a10da66" providerId="ADAL" clId="{7FA5A7B7-061A-4CAB-94F7-E1FB908F9F7A}" dt="2024-01-05T21:54:00.258" v="5199" actId="20577"/>
          <ac:spMkLst>
            <pc:docMk/>
            <pc:sldMk cId="3720322154" sldId="412"/>
            <ac:spMk id="2" creationId="{15A8A743-2969-A81C-D248-C3D5E3355BB1}"/>
          </ac:spMkLst>
        </pc:spChg>
        <pc:spChg chg="mod">
          <ac:chgData name="Ostfeld, Jessica L (DFW)" userId="54c9c4cf-b7bd-4374-bb59-22102a10da66" providerId="ADAL" clId="{7FA5A7B7-061A-4CAB-94F7-E1FB908F9F7A}" dt="2024-01-05T21:56:53.474" v="5527" actId="20577"/>
          <ac:spMkLst>
            <pc:docMk/>
            <pc:sldMk cId="3720322154" sldId="412"/>
            <ac:spMk id="3" creationId="{EDE7ECF8-4837-9C02-0B62-DB6CD1D45B19}"/>
          </ac:spMkLst>
        </pc:spChg>
        <pc:picChg chg="add mod">
          <ac:chgData name="Ostfeld, Jessica L (DFW)" userId="54c9c4cf-b7bd-4374-bb59-22102a10da66" providerId="ADAL" clId="{7FA5A7B7-061A-4CAB-94F7-E1FB908F9F7A}" dt="2024-01-05T21:55:30.836" v="5416" actId="1076"/>
          <ac:picMkLst>
            <pc:docMk/>
            <pc:sldMk cId="3720322154" sldId="412"/>
            <ac:picMk id="4" creationId="{988ACD52-26B5-4EFF-AE0B-A46F2CC89226}"/>
          </ac:picMkLst>
        </pc:picChg>
      </pc:sldChg>
      <pc:sldChg chg="addSp delSp modSp new mod ord modNotesTx">
        <pc:chgData name="Ostfeld, Jessica L (DFW)" userId="54c9c4cf-b7bd-4374-bb59-22102a10da66" providerId="ADAL" clId="{7FA5A7B7-061A-4CAB-94F7-E1FB908F9F7A}" dt="2024-01-05T22:09:43.685" v="6529" actId="20577"/>
        <pc:sldMkLst>
          <pc:docMk/>
          <pc:sldMk cId="708867968" sldId="413"/>
        </pc:sldMkLst>
        <pc:spChg chg="mod">
          <ac:chgData name="Ostfeld, Jessica L (DFW)" userId="54c9c4cf-b7bd-4374-bb59-22102a10da66" providerId="ADAL" clId="{7FA5A7B7-061A-4CAB-94F7-E1FB908F9F7A}" dt="2024-01-05T21:58:27.836" v="5810" actId="20577"/>
          <ac:spMkLst>
            <pc:docMk/>
            <pc:sldMk cId="708867968" sldId="413"/>
            <ac:spMk id="2" creationId="{53D4ECF5-3CA7-669F-FF06-DE421CE44DAC}"/>
          </ac:spMkLst>
        </pc:spChg>
        <pc:spChg chg="mod">
          <ac:chgData name="Ostfeld, Jessica L (DFW)" userId="54c9c4cf-b7bd-4374-bb59-22102a10da66" providerId="ADAL" clId="{7FA5A7B7-061A-4CAB-94F7-E1FB908F9F7A}" dt="2024-01-05T22:07:16.746" v="6413" actId="20577"/>
          <ac:spMkLst>
            <pc:docMk/>
            <pc:sldMk cId="708867968" sldId="413"/>
            <ac:spMk id="3" creationId="{D01CDEB0-88F5-671C-053F-56245E81535A}"/>
          </ac:spMkLst>
        </pc:spChg>
        <pc:spChg chg="add mod">
          <ac:chgData name="Ostfeld, Jessica L (DFW)" userId="54c9c4cf-b7bd-4374-bb59-22102a10da66" providerId="ADAL" clId="{7FA5A7B7-061A-4CAB-94F7-E1FB908F9F7A}" dt="2024-01-05T21:58:21.055" v="5796"/>
          <ac:spMkLst>
            <pc:docMk/>
            <pc:sldMk cId="708867968" sldId="413"/>
            <ac:spMk id="6" creationId="{ED550632-E730-0490-4BE1-AA907973C167}"/>
          </ac:spMkLst>
        </pc:spChg>
        <pc:spChg chg="add del mod">
          <ac:chgData name="Ostfeld, Jessica L (DFW)" userId="54c9c4cf-b7bd-4374-bb59-22102a10da66" providerId="ADAL" clId="{7FA5A7B7-061A-4CAB-94F7-E1FB908F9F7A}" dt="2024-01-05T22:07:38.742" v="6414" actId="478"/>
          <ac:spMkLst>
            <pc:docMk/>
            <pc:sldMk cId="708867968" sldId="413"/>
            <ac:spMk id="7" creationId="{0AB0ED6D-701F-D7CD-32FC-AE678A06D89E}"/>
          </ac:spMkLst>
        </pc:spChg>
        <pc:spChg chg="add mod">
          <ac:chgData name="Ostfeld, Jessica L (DFW)" userId="54c9c4cf-b7bd-4374-bb59-22102a10da66" providerId="ADAL" clId="{7FA5A7B7-061A-4CAB-94F7-E1FB908F9F7A}" dt="2024-01-05T22:08:26.133" v="6429" actId="20577"/>
          <ac:spMkLst>
            <pc:docMk/>
            <pc:sldMk cId="708867968" sldId="413"/>
            <ac:spMk id="8" creationId="{74D2097B-6D43-2D22-28AF-2F6D23F2CB65}"/>
          </ac:spMkLst>
        </pc:spChg>
        <pc:spChg chg="add mod ord">
          <ac:chgData name="Ostfeld, Jessica L (DFW)" userId="54c9c4cf-b7bd-4374-bb59-22102a10da66" providerId="ADAL" clId="{7FA5A7B7-061A-4CAB-94F7-E1FB908F9F7A}" dt="2024-01-05T22:08:07.937" v="6420" actId="167"/>
          <ac:spMkLst>
            <pc:docMk/>
            <pc:sldMk cId="708867968" sldId="413"/>
            <ac:spMk id="9" creationId="{D4F74C38-142A-3B5A-5BFE-EB38E30D0C98}"/>
          </ac:spMkLst>
        </pc:spChg>
        <pc:picChg chg="add mod">
          <ac:chgData name="Ostfeld, Jessica L (DFW)" userId="54c9c4cf-b7bd-4374-bb59-22102a10da66" providerId="ADAL" clId="{7FA5A7B7-061A-4CAB-94F7-E1FB908F9F7A}" dt="2024-01-05T22:07:45.013" v="6416" actId="1076"/>
          <ac:picMkLst>
            <pc:docMk/>
            <pc:sldMk cId="708867968" sldId="413"/>
            <ac:picMk id="4" creationId="{F2738B33-D300-49BC-CA38-22FE31E9089E}"/>
          </ac:picMkLst>
        </pc:picChg>
        <pc:cxnChg chg="add del mod">
          <ac:chgData name="Ostfeld, Jessica L (DFW)" userId="54c9c4cf-b7bd-4374-bb59-22102a10da66" providerId="ADAL" clId="{7FA5A7B7-061A-4CAB-94F7-E1FB908F9F7A}" dt="2024-01-05T21:58:31.619" v="5811" actId="478"/>
          <ac:cxnSpMkLst>
            <pc:docMk/>
            <pc:sldMk cId="708867968" sldId="413"/>
            <ac:cxnSpMk id="5" creationId="{516287CD-45F9-A379-9805-BF402B5523E8}"/>
          </ac:cxnSpMkLst>
        </pc:cxnChg>
        <pc:cxnChg chg="add del">
          <ac:chgData name="Ostfeld, Jessica L (DFW)" userId="54c9c4cf-b7bd-4374-bb59-22102a10da66" providerId="ADAL" clId="{7FA5A7B7-061A-4CAB-94F7-E1FB908F9F7A}" dt="2024-01-05T22:08:36.374" v="6431" actId="478"/>
          <ac:cxnSpMkLst>
            <pc:docMk/>
            <pc:sldMk cId="708867968" sldId="413"/>
            <ac:cxnSpMk id="11" creationId="{F98D9B4A-C588-3996-8305-78A20ADA4A8E}"/>
          </ac:cxnSpMkLst>
        </pc:cxnChg>
        <pc:cxnChg chg="add mod">
          <ac:chgData name="Ostfeld, Jessica L (DFW)" userId="54c9c4cf-b7bd-4374-bb59-22102a10da66" providerId="ADAL" clId="{7FA5A7B7-061A-4CAB-94F7-E1FB908F9F7A}" dt="2024-01-05T22:08:55.947" v="6437" actId="1076"/>
          <ac:cxnSpMkLst>
            <pc:docMk/>
            <pc:sldMk cId="708867968" sldId="413"/>
            <ac:cxnSpMk id="12" creationId="{A05F3FAA-75EC-D461-196D-DF2E167E0E88}"/>
          </ac:cxnSpMkLst>
        </pc:cxnChg>
        <pc:cxnChg chg="add mod">
          <ac:chgData name="Ostfeld, Jessica L (DFW)" userId="54c9c4cf-b7bd-4374-bb59-22102a10da66" providerId="ADAL" clId="{7FA5A7B7-061A-4CAB-94F7-E1FB908F9F7A}" dt="2024-01-05T22:09:09.979" v="6442" actId="14100"/>
          <ac:cxnSpMkLst>
            <pc:docMk/>
            <pc:sldMk cId="708867968" sldId="413"/>
            <ac:cxnSpMk id="15" creationId="{DD0D2027-4718-440A-763E-82286AC4F295}"/>
          </ac:cxnSpMkLst>
        </pc:cxnChg>
        <pc:cxnChg chg="add mod">
          <ac:chgData name="Ostfeld, Jessica L (DFW)" userId="54c9c4cf-b7bd-4374-bb59-22102a10da66" providerId="ADAL" clId="{7FA5A7B7-061A-4CAB-94F7-E1FB908F9F7A}" dt="2024-01-05T22:09:20.045" v="6446" actId="1076"/>
          <ac:cxnSpMkLst>
            <pc:docMk/>
            <pc:sldMk cId="708867968" sldId="413"/>
            <ac:cxnSpMk id="18" creationId="{1D2537F0-F0B1-88DB-978C-D2CED3EFA4F7}"/>
          </ac:cxnSpMkLst>
        </pc:cxnChg>
      </pc:sldChg>
      <pc:sldChg chg="addSp delSp modSp new mod">
        <pc:chgData name="Ostfeld, Jessica L (DFW)" userId="54c9c4cf-b7bd-4374-bb59-22102a10da66" providerId="ADAL" clId="{7FA5A7B7-061A-4CAB-94F7-E1FB908F9F7A}" dt="2024-01-05T22:21:41.272" v="7176" actId="20577"/>
        <pc:sldMkLst>
          <pc:docMk/>
          <pc:sldMk cId="445518801" sldId="414"/>
        </pc:sldMkLst>
        <pc:spChg chg="mod">
          <ac:chgData name="Ostfeld, Jessica L (DFW)" userId="54c9c4cf-b7bd-4374-bb59-22102a10da66" providerId="ADAL" clId="{7FA5A7B7-061A-4CAB-94F7-E1FB908F9F7A}" dt="2024-01-05T22:11:05.473" v="6573" actId="20577"/>
          <ac:spMkLst>
            <pc:docMk/>
            <pc:sldMk cId="445518801" sldId="414"/>
            <ac:spMk id="2" creationId="{4C26DDA2-AA73-863F-FF62-C65CE65173D2}"/>
          </ac:spMkLst>
        </pc:spChg>
        <pc:spChg chg="mod">
          <ac:chgData name="Ostfeld, Jessica L (DFW)" userId="54c9c4cf-b7bd-4374-bb59-22102a10da66" providerId="ADAL" clId="{7FA5A7B7-061A-4CAB-94F7-E1FB908F9F7A}" dt="2024-01-05T22:21:06.033" v="7095" actId="14100"/>
          <ac:spMkLst>
            <pc:docMk/>
            <pc:sldMk cId="445518801" sldId="414"/>
            <ac:spMk id="3" creationId="{C3662C44-1B90-A9A9-5E37-DBA6573C1E14}"/>
          </ac:spMkLst>
        </pc:spChg>
        <pc:spChg chg="add del">
          <ac:chgData name="Ostfeld, Jessica L (DFW)" userId="54c9c4cf-b7bd-4374-bb59-22102a10da66" providerId="ADAL" clId="{7FA5A7B7-061A-4CAB-94F7-E1FB908F9F7A}" dt="2024-01-05T22:20:59.297" v="7091"/>
          <ac:spMkLst>
            <pc:docMk/>
            <pc:sldMk cId="445518801" sldId="414"/>
            <ac:spMk id="4" creationId="{9141C3AE-A231-9DB7-95FB-DB1FA89E0EDF}"/>
          </ac:spMkLst>
        </pc:spChg>
        <pc:spChg chg="add mod">
          <ac:chgData name="Ostfeld, Jessica L (DFW)" userId="54c9c4cf-b7bd-4374-bb59-22102a10da66" providerId="ADAL" clId="{7FA5A7B7-061A-4CAB-94F7-E1FB908F9F7A}" dt="2024-01-05T22:21:41.272" v="7176" actId="20577"/>
          <ac:spMkLst>
            <pc:docMk/>
            <pc:sldMk cId="445518801" sldId="414"/>
            <ac:spMk id="6" creationId="{BC8C9A0C-71E0-4D1F-5E76-5B475FEEF9E7}"/>
          </ac:spMkLst>
        </pc:spChg>
        <pc:picChg chg="add mod">
          <ac:chgData name="Ostfeld, Jessica L (DFW)" userId="54c9c4cf-b7bd-4374-bb59-22102a10da66" providerId="ADAL" clId="{7FA5A7B7-061A-4CAB-94F7-E1FB908F9F7A}" dt="2024-01-05T22:21:09.795" v="7097" actId="14100"/>
          <ac:picMkLst>
            <pc:docMk/>
            <pc:sldMk cId="445518801" sldId="414"/>
            <ac:picMk id="5" creationId="{C20638E7-3AE0-70C4-63D3-667B83AA8F2F}"/>
          </ac:picMkLst>
        </pc:picChg>
      </pc:sldChg>
      <pc:sldChg chg="addSp delSp modSp new mod modClrScheme chgLayout">
        <pc:chgData name="Ostfeld, Jessica L (DFW)" userId="54c9c4cf-b7bd-4374-bb59-22102a10da66" providerId="ADAL" clId="{7FA5A7B7-061A-4CAB-94F7-E1FB908F9F7A}" dt="2024-01-05T22:52:47.076" v="8019" actId="1076"/>
        <pc:sldMkLst>
          <pc:docMk/>
          <pc:sldMk cId="991702561" sldId="415"/>
        </pc:sldMkLst>
        <pc:spChg chg="mod ord">
          <ac:chgData name="Ostfeld, Jessica L (DFW)" userId="54c9c4cf-b7bd-4374-bb59-22102a10da66" providerId="ADAL" clId="{7FA5A7B7-061A-4CAB-94F7-E1FB908F9F7A}" dt="2024-01-05T22:52:47.076" v="8019" actId="1076"/>
          <ac:spMkLst>
            <pc:docMk/>
            <pc:sldMk cId="991702561" sldId="415"/>
            <ac:spMk id="2" creationId="{AF1D0AB3-F2D0-7DDE-D089-B6DAE61680CB}"/>
          </ac:spMkLst>
        </pc:spChg>
        <pc:spChg chg="del mod ord">
          <ac:chgData name="Ostfeld, Jessica L (DFW)" userId="54c9c4cf-b7bd-4374-bb59-22102a10da66" providerId="ADAL" clId="{7FA5A7B7-061A-4CAB-94F7-E1FB908F9F7A}" dt="2024-01-05T22:52:42.628" v="8018" actId="700"/>
          <ac:spMkLst>
            <pc:docMk/>
            <pc:sldMk cId="991702561" sldId="415"/>
            <ac:spMk id="3" creationId="{1E23E114-9DC9-52C8-C364-BE3B27DE7AD9}"/>
          </ac:spMkLst>
        </pc:spChg>
        <pc:spChg chg="add mod ord">
          <ac:chgData name="Ostfeld, Jessica L (DFW)" userId="54c9c4cf-b7bd-4374-bb59-22102a10da66" providerId="ADAL" clId="{7FA5A7B7-061A-4CAB-94F7-E1FB908F9F7A}" dt="2024-01-05T22:52:42.628" v="8018" actId="700"/>
          <ac:spMkLst>
            <pc:docMk/>
            <pc:sldMk cId="991702561" sldId="415"/>
            <ac:spMk id="4" creationId="{3B91882A-2B58-6D10-BAC5-BA11BF385C14}"/>
          </ac:spMkLst>
        </pc:spChg>
      </pc:sldChg>
      <pc:sldChg chg="addSp modSp new mod">
        <pc:chgData name="Ostfeld, Jessica L (DFW)" userId="54c9c4cf-b7bd-4374-bb59-22102a10da66" providerId="ADAL" clId="{7FA5A7B7-061A-4CAB-94F7-E1FB908F9F7A}" dt="2024-01-05T22:26:27.405" v="7485" actId="20577"/>
        <pc:sldMkLst>
          <pc:docMk/>
          <pc:sldMk cId="949187900" sldId="416"/>
        </pc:sldMkLst>
        <pc:spChg chg="mod">
          <ac:chgData name="Ostfeld, Jessica L (DFW)" userId="54c9c4cf-b7bd-4374-bb59-22102a10da66" providerId="ADAL" clId="{7FA5A7B7-061A-4CAB-94F7-E1FB908F9F7A}" dt="2024-01-05T22:22:42.929" v="7330" actId="20577"/>
          <ac:spMkLst>
            <pc:docMk/>
            <pc:sldMk cId="949187900" sldId="416"/>
            <ac:spMk id="2" creationId="{DB10ABBA-CD54-A07E-DC21-8F7978FCAD4D}"/>
          </ac:spMkLst>
        </pc:spChg>
        <pc:spChg chg="mod">
          <ac:chgData name="Ostfeld, Jessica L (DFW)" userId="54c9c4cf-b7bd-4374-bb59-22102a10da66" providerId="ADAL" clId="{7FA5A7B7-061A-4CAB-94F7-E1FB908F9F7A}" dt="2024-01-05T22:26:27.405" v="7485" actId="20577"/>
          <ac:spMkLst>
            <pc:docMk/>
            <pc:sldMk cId="949187900" sldId="416"/>
            <ac:spMk id="3" creationId="{0DC8A550-29E3-35D4-E8FA-18395645EC8C}"/>
          </ac:spMkLst>
        </pc:spChg>
        <pc:picChg chg="add mod">
          <ac:chgData name="Ostfeld, Jessica L (DFW)" userId="54c9c4cf-b7bd-4374-bb59-22102a10da66" providerId="ADAL" clId="{7FA5A7B7-061A-4CAB-94F7-E1FB908F9F7A}" dt="2024-01-05T22:24:55.985" v="7382" actId="1076"/>
          <ac:picMkLst>
            <pc:docMk/>
            <pc:sldMk cId="949187900" sldId="416"/>
            <ac:picMk id="4" creationId="{78401E65-272F-59F6-C488-D80E2DDE1710}"/>
          </ac:picMkLst>
        </pc:picChg>
        <pc:picChg chg="add mod">
          <ac:chgData name="Ostfeld, Jessica L (DFW)" userId="54c9c4cf-b7bd-4374-bb59-22102a10da66" providerId="ADAL" clId="{7FA5A7B7-061A-4CAB-94F7-E1FB908F9F7A}" dt="2024-01-05T22:24:55.985" v="7382" actId="1076"/>
          <ac:picMkLst>
            <pc:docMk/>
            <pc:sldMk cId="949187900" sldId="416"/>
            <ac:picMk id="5" creationId="{74ABDB6E-6A35-125A-2B60-96A53D5186AC}"/>
          </ac:picMkLst>
        </pc:picChg>
        <pc:picChg chg="add mod">
          <ac:chgData name="Ostfeld, Jessica L (DFW)" userId="54c9c4cf-b7bd-4374-bb59-22102a10da66" providerId="ADAL" clId="{7FA5A7B7-061A-4CAB-94F7-E1FB908F9F7A}" dt="2024-01-05T22:24:55.985" v="7382" actId="1076"/>
          <ac:picMkLst>
            <pc:docMk/>
            <pc:sldMk cId="949187900" sldId="416"/>
            <ac:picMk id="6" creationId="{3184E2A9-77CF-D31E-BD9C-4F088031F48A}"/>
          </ac:picMkLst>
        </pc:picChg>
      </pc:sldChg>
      <pc:sldChg chg="addSp delSp modSp add mod">
        <pc:chgData name="Ostfeld, Jessica L (DFW)" userId="54c9c4cf-b7bd-4374-bb59-22102a10da66" providerId="ADAL" clId="{7FA5A7B7-061A-4CAB-94F7-E1FB908F9F7A}" dt="2024-01-05T22:52:06.140" v="8017" actId="1076"/>
        <pc:sldMkLst>
          <pc:docMk/>
          <pc:sldMk cId="1163263777" sldId="417"/>
        </pc:sldMkLst>
        <pc:spChg chg="mod">
          <ac:chgData name="Ostfeld, Jessica L (DFW)" userId="54c9c4cf-b7bd-4374-bb59-22102a10da66" providerId="ADAL" clId="{7FA5A7B7-061A-4CAB-94F7-E1FB908F9F7A}" dt="2024-01-05T22:22:56.044" v="7355" actId="20577"/>
          <ac:spMkLst>
            <pc:docMk/>
            <pc:sldMk cId="1163263777" sldId="417"/>
            <ac:spMk id="2" creationId="{DB10ABBA-CD54-A07E-DC21-8F7978FCAD4D}"/>
          </ac:spMkLst>
        </pc:spChg>
        <pc:spChg chg="mod">
          <ac:chgData name="Ostfeld, Jessica L (DFW)" userId="54c9c4cf-b7bd-4374-bb59-22102a10da66" providerId="ADAL" clId="{7FA5A7B7-061A-4CAB-94F7-E1FB908F9F7A}" dt="2024-01-05T22:26:43.582" v="7512" actId="20577"/>
          <ac:spMkLst>
            <pc:docMk/>
            <pc:sldMk cId="1163263777" sldId="417"/>
            <ac:spMk id="3" creationId="{0DC8A550-29E3-35D4-E8FA-18395645EC8C}"/>
          </ac:spMkLst>
        </pc:spChg>
        <pc:spChg chg="add del">
          <ac:chgData name="Ostfeld, Jessica L (DFW)" userId="54c9c4cf-b7bd-4374-bb59-22102a10da66" providerId="ADAL" clId="{7FA5A7B7-061A-4CAB-94F7-E1FB908F9F7A}" dt="2024-01-05T22:50:38.618" v="8000"/>
          <ac:spMkLst>
            <pc:docMk/>
            <pc:sldMk cId="1163263777" sldId="417"/>
            <ac:spMk id="4" creationId="{E212CEA5-1389-47B0-6F15-EF3CAB3E7D2F}"/>
          </ac:spMkLst>
        </pc:spChg>
        <pc:picChg chg="add mod modCrop">
          <ac:chgData name="Ostfeld, Jessica L (DFW)" userId="54c9c4cf-b7bd-4374-bb59-22102a10da66" providerId="ADAL" clId="{7FA5A7B7-061A-4CAB-94F7-E1FB908F9F7A}" dt="2024-01-05T22:51:59.508" v="8016" actId="1076"/>
          <ac:picMkLst>
            <pc:docMk/>
            <pc:sldMk cId="1163263777" sldId="417"/>
            <ac:picMk id="5" creationId="{AB836D8D-E2D6-79B1-2D5D-7C1305BF27D8}"/>
          </ac:picMkLst>
        </pc:picChg>
        <pc:picChg chg="add mod">
          <ac:chgData name="Ostfeld, Jessica L (DFW)" userId="54c9c4cf-b7bd-4374-bb59-22102a10da66" providerId="ADAL" clId="{7FA5A7B7-061A-4CAB-94F7-E1FB908F9F7A}" dt="2024-01-05T22:52:06.140" v="8017" actId="1076"/>
          <ac:picMkLst>
            <pc:docMk/>
            <pc:sldMk cId="1163263777" sldId="417"/>
            <ac:picMk id="7" creationId="{D373A902-E110-486B-19D9-998D11179318}"/>
          </ac:picMkLst>
        </pc:picChg>
      </pc:sldChg>
      <pc:sldChg chg="new del">
        <pc:chgData name="Ostfeld, Jessica L (DFW)" userId="54c9c4cf-b7bd-4374-bb59-22102a10da66" providerId="ADAL" clId="{7FA5A7B7-061A-4CAB-94F7-E1FB908F9F7A}" dt="2024-01-05T22:23:09.605" v="7357" actId="680"/>
        <pc:sldMkLst>
          <pc:docMk/>
          <pc:sldMk cId="2355390305" sldId="418"/>
        </pc:sldMkLst>
      </pc:sldChg>
      <pc:sldChg chg="addSp delSp modSp add mod">
        <pc:chgData name="Ostfeld, Jessica L (DFW)" userId="54c9c4cf-b7bd-4374-bb59-22102a10da66" providerId="ADAL" clId="{7FA5A7B7-061A-4CAB-94F7-E1FB908F9F7A}" dt="2024-01-05T22:49:42.663" v="7998" actId="1076"/>
        <pc:sldMkLst>
          <pc:docMk/>
          <pc:sldMk cId="2607485397" sldId="418"/>
        </pc:sldMkLst>
        <pc:spChg chg="mod">
          <ac:chgData name="Ostfeld, Jessica L (DFW)" userId="54c9c4cf-b7bd-4374-bb59-22102a10da66" providerId="ADAL" clId="{7FA5A7B7-061A-4CAB-94F7-E1FB908F9F7A}" dt="2024-01-05T22:23:17.632" v="7370" actId="20577"/>
          <ac:spMkLst>
            <pc:docMk/>
            <pc:sldMk cId="2607485397" sldId="418"/>
            <ac:spMk id="2" creationId="{DB10ABBA-CD54-A07E-DC21-8F7978FCAD4D}"/>
          </ac:spMkLst>
        </pc:spChg>
        <pc:spChg chg="mod">
          <ac:chgData name="Ostfeld, Jessica L (DFW)" userId="54c9c4cf-b7bd-4374-bb59-22102a10da66" providerId="ADAL" clId="{7FA5A7B7-061A-4CAB-94F7-E1FB908F9F7A}" dt="2024-01-05T22:43:26.116" v="7941" actId="14100"/>
          <ac:spMkLst>
            <pc:docMk/>
            <pc:sldMk cId="2607485397" sldId="418"/>
            <ac:spMk id="3" creationId="{0DC8A550-29E3-35D4-E8FA-18395645EC8C}"/>
          </ac:spMkLst>
        </pc:spChg>
        <pc:spChg chg="add del">
          <ac:chgData name="Ostfeld, Jessica L (DFW)" userId="54c9c4cf-b7bd-4374-bb59-22102a10da66" providerId="ADAL" clId="{7FA5A7B7-061A-4CAB-94F7-E1FB908F9F7A}" dt="2024-01-05T22:46:26.029" v="7945"/>
          <ac:spMkLst>
            <pc:docMk/>
            <pc:sldMk cId="2607485397" sldId="418"/>
            <ac:spMk id="4" creationId="{694BABA5-3245-4F6F-9A4A-11D77AAE26D3}"/>
          </ac:spMkLst>
        </pc:spChg>
        <pc:spChg chg="add del mod">
          <ac:chgData name="Ostfeld, Jessica L (DFW)" userId="54c9c4cf-b7bd-4374-bb59-22102a10da66" providerId="ADAL" clId="{7FA5A7B7-061A-4CAB-94F7-E1FB908F9F7A}" dt="2024-01-05T22:49:07.209" v="7979" actId="1076"/>
          <ac:spMkLst>
            <pc:docMk/>
            <pc:sldMk cId="2607485397" sldId="418"/>
            <ac:spMk id="10" creationId="{9BD1BCE6-449F-AD26-B4C0-CB38FFE49BF6}"/>
          </ac:spMkLst>
        </pc:spChg>
        <pc:spChg chg="add del">
          <ac:chgData name="Ostfeld, Jessica L (DFW)" userId="54c9c4cf-b7bd-4374-bb59-22102a10da66" providerId="ADAL" clId="{7FA5A7B7-061A-4CAB-94F7-E1FB908F9F7A}" dt="2024-01-05T22:48:53.221" v="7976" actId="11529"/>
          <ac:spMkLst>
            <pc:docMk/>
            <pc:sldMk cId="2607485397" sldId="418"/>
            <ac:spMk id="11" creationId="{B1A9DA14-9136-FF46-F6EA-15F5BC541FC7}"/>
          </ac:spMkLst>
        </pc:spChg>
        <pc:spChg chg="add mod">
          <ac:chgData name="Ostfeld, Jessica L (DFW)" userId="54c9c4cf-b7bd-4374-bb59-22102a10da66" providerId="ADAL" clId="{7FA5A7B7-061A-4CAB-94F7-E1FB908F9F7A}" dt="2024-01-05T22:49:42.663" v="7998" actId="1076"/>
          <ac:spMkLst>
            <pc:docMk/>
            <pc:sldMk cId="2607485397" sldId="418"/>
            <ac:spMk id="12" creationId="{B8156F91-2B26-45C4-403F-6A36DE5B48C7}"/>
          </ac:spMkLst>
        </pc:spChg>
        <pc:picChg chg="add mod">
          <ac:chgData name="Ostfeld, Jessica L (DFW)" userId="54c9c4cf-b7bd-4374-bb59-22102a10da66" providerId="ADAL" clId="{7FA5A7B7-061A-4CAB-94F7-E1FB908F9F7A}" dt="2024-01-05T22:46:37.950" v="7950" actId="1076"/>
          <ac:picMkLst>
            <pc:docMk/>
            <pc:sldMk cId="2607485397" sldId="418"/>
            <ac:picMk id="5" creationId="{98756E48-4A45-8DFB-D268-D7FB2CE1522E}"/>
          </ac:picMkLst>
        </pc:picChg>
        <pc:picChg chg="add mod">
          <ac:chgData name="Ostfeld, Jessica L (DFW)" userId="54c9c4cf-b7bd-4374-bb59-22102a10da66" providerId="ADAL" clId="{7FA5A7B7-061A-4CAB-94F7-E1FB908F9F7A}" dt="2024-01-05T22:47:12.843" v="7956" actId="14100"/>
          <ac:picMkLst>
            <pc:docMk/>
            <pc:sldMk cId="2607485397" sldId="418"/>
            <ac:picMk id="7" creationId="{FCCB10B6-7039-7FA0-9A85-DE445CFA7FAC}"/>
          </ac:picMkLst>
        </pc:picChg>
        <pc:picChg chg="add mod">
          <ac:chgData name="Ostfeld, Jessica L (DFW)" userId="54c9c4cf-b7bd-4374-bb59-22102a10da66" providerId="ADAL" clId="{7FA5A7B7-061A-4CAB-94F7-E1FB908F9F7A}" dt="2024-01-05T22:47:45.235" v="7963" actId="688"/>
          <ac:picMkLst>
            <pc:docMk/>
            <pc:sldMk cId="2607485397" sldId="418"/>
            <ac:picMk id="9" creationId="{6B1C13E6-C548-7E65-312A-7D997A55BAD6}"/>
          </ac:picMkLst>
        </pc:picChg>
        <pc:picChg chg="add del mod">
          <ac:chgData name="Ostfeld, Jessica L (DFW)" userId="54c9c4cf-b7bd-4374-bb59-22102a10da66" providerId="ADAL" clId="{7FA5A7B7-061A-4CAB-94F7-E1FB908F9F7A}" dt="2024-01-05T22:36:01.489" v="7520" actId="478"/>
          <ac:picMkLst>
            <pc:docMk/>
            <pc:sldMk cId="2607485397" sldId="418"/>
            <ac:picMk id="7170" creationId="{37D725D3-1189-D676-6DCD-F7291BB02D5F}"/>
          </ac:picMkLst>
        </pc:picChg>
        <pc:picChg chg="add del mod">
          <ac:chgData name="Ostfeld, Jessica L (DFW)" userId="54c9c4cf-b7bd-4374-bb59-22102a10da66" providerId="ADAL" clId="{7FA5A7B7-061A-4CAB-94F7-E1FB908F9F7A}" dt="2024-01-05T22:43:22.987" v="7940" actId="478"/>
          <ac:picMkLst>
            <pc:docMk/>
            <pc:sldMk cId="2607485397" sldId="418"/>
            <ac:picMk id="7172" creationId="{67426309-4016-60E7-40BD-3B61079E4C4F}"/>
          </ac:picMkLst>
        </pc:picChg>
        <pc:picChg chg="add del">
          <ac:chgData name="Ostfeld, Jessica L (DFW)" userId="54c9c4cf-b7bd-4374-bb59-22102a10da66" providerId="ADAL" clId="{7FA5A7B7-061A-4CAB-94F7-E1FB908F9F7A}" dt="2024-01-05T22:46:18.385" v="7943"/>
          <ac:picMkLst>
            <pc:docMk/>
            <pc:sldMk cId="2607485397" sldId="418"/>
            <ac:picMk id="7174" creationId="{3122FCD3-80E5-046C-6B89-4FA820F5EE31}"/>
          </ac:picMkLst>
        </pc:picChg>
      </pc:sldChg>
      <pc:sldChg chg="modSp new mod">
        <pc:chgData name="Ostfeld, Jessica L (DFW)" userId="54c9c4cf-b7bd-4374-bb59-22102a10da66" providerId="ADAL" clId="{7FA5A7B7-061A-4CAB-94F7-E1FB908F9F7A}" dt="2024-01-05T23:02:51.340" v="8077" actId="5793"/>
        <pc:sldMkLst>
          <pc:docMk/>
          <pc:sldMk cId="1778870177" sldId="419"/>
        </pc:sldMkLst>
        <pc:spChg chg="mod">
          <ac:chgData name="Ostfeld, Jessica L (DFW)" userId="54c9c4cf-b7bd-4374-bb59-22102a10da66" providerId="ADAL" clId="{7FA5A7B7-061A-4CAB-94F7-E1FB908F9F7A}" dt="2024-01-05T23:02:36.261" v="8066" actId="20577"/>
          <ac:spMkLst>
            <pc:docMk/>
            <pc:sldMk cId="1778870177" sldId="419"/>
            <ac:spMk id="2" creationId="{E6181933-C27B-CEAE-9478-DC65E355D210}"/>
          </ac:spMkLst>
        </pc:spChg>
        <pc:spChg chg="mod">
          <ac:chgData name="Ostfeld, Jessica L (DFW)" userId="54c9c4cf-b7bd-4374-bb59-22102a10da66" providerId="ADAL" clId="{7FA5A7B7-061A-4CAB-94F7-E1FB908F9F7A}" dt="2024-01-05T23:02:51.340" v="8077" actId="5793"/>
          <ac:spMkLst>
            <pc:docMk/>
            <pc:sldMk cId="1778870177" sldId="419"/>
            <ac:spMk id="3" creationId="{4E4B75A5-CBF2-6CE3-AF3D-54141648E21C}"/>
          </ac:spMkLst>
        </pc:spChg>
      </pc:sldChg>
      <pc:sldMasterChg chg="delSldLayout">
        <pc:chgData name="Ostfeld, Jessica L (DFW)" userId="54c9c4cf-b7bd-4374-bb59-22102a10da66" providerId="ADAL" clId="{7FA5A7B7-061A-4CAB-94F7-E1FB908F9F7A}" dt="2024-01-05T00:16:40.171" v="2799" actId="47"/>
        <pc:sldMasterMkLst>
          <pc:docMk/>
          <pc:sldMasterMk cId="1625000416" sldId="2147483648"/>
        </pc:sldMasterMkLst>
        <pc:sldLayoutChg chg="del">
          <pc:chgData name="Ostfeld, Jessica L (DFW)" userId="54c9c4cf-b7bd-4374-bb59-22102a10da66" providerId="ADAL" clId="{7FA5A7B7-061A-4CAB-94F7-E1FB908F9F7A}" dt="2024-01-05T00:16:40.171" v="2799" actId="47"/>
          <pc:sldLayoutMkLst>
            <pc:docMk/>
            <pc:sldMasterMk cId="1625000416" sldId="2147483648"/>
            <pc:sldLayoutMk cId="2583985688" sldId="2147483660"/>
          </pc:sldLayoutMkLst>
        </pc:sldLayoutChg>
      </pc:sldMasterChg>
    </pc:docChg>
  </pc:docChgLst>
  <pc:docChgLst>
    <pc:chgData name="Ostfeld, Jessica L (DFW)" userId="S::jessica.ostfeld@dfw.wa.gov::54c9c4cf-b7bd-4374-bb59-22102a10da66" providerId="AD" clId="Web-{471B4E6A-0CCF-B090-971E-0C40CD1DDB85}"/>
    <pc:docChg chg="modSld">
      <pc:chgData name="Ostfeld, Jessica L (DFW)" userId="S::jessica.ostfeld@dfw.wa.gov::54c9c4cf-b7bd-4374-bb59-22102a10da66" providerId="AD" clId="Web-{471B4E6A-0CCF-B090-971E-0C40CD1DDB85}" dt="2024-01-18T23:25:52" v="5" actId="20577"/>
      <pc:docMkLst>
        <pc:docMk/>
      </pc:docMkLst>
      <pc:sldChg chg="modSp">
        <pc:chgData name="Ostfeld, Jessica L (DFW)" userId="S::jessica.ostfeld@dfw.wa.gov::54c9c4cf-b7bd-4374-bb59-22102a10da66" providerId="AD" clId="Web-{471B4E6A-0CCF-B090-971E-0C40CD1DDB85}" dt="2024-01-18T23:25:52" v="5" actId="20577"/>
        <pc:sldMkLst>
          <pc:docMk/>
          <pc:sldMk cId="445518801" sldId="414"/>
        </pc:sldMkLst>
        <pc:spChg chg="mod">
          <ac:chgData name="Ostfeld, Jessica L (DFW)" userId="S::jessica.ostfeld@dfw.wa.gov::54c9c4cf-b7bd-4374-bb59-22102a10da66" providerId="AD" clId="Web-{471B4E6A-0CCF-B090-971E-0C40CD1DDB85}" dt="2024-01-18T23:25:52" v="5" actId="20577"/>
          <ac:spMkLst>
            <pc:docMk/>
            <pc:sldMk cId="445518801" sldId="414"/>
            <ac:spMk id="6" creationId="{BC8C9A0C-71E0-4D1F-5E76-5B475FEEF9E7}"/>
          </ac:spMkLst>
        </pc:spChg>
      </pc:sldChg>
    </pc:docChg>
  </pc:docChgLst>
  <pc:docChgLst>
    <pc:chgData name="Ostfeld, Jessica L (DFW)" userId="54c9c4cf-b7bd-4374-bb59-22102a10da66" providerId="ADAL" clId="{2DC24E7F-9FF3-45BB-B86D-673D1419D8CD}"/>
    <pc:docChg chg="undo custSel addSld modSld sldOrd">
      <pc:chgData name="Ostfeld, Jessica L (DFW)" userId="54c9c4cf-b7bd-4374-bb59-22102a10da66" providerId="ADAL" clId="{2DC24E7F-9FF3-45BB-B86D-673D1419D8CD}" dt="2024-02-06T16:58:26.612" v="743" actId="20577"/>
      <pc:docMkLst>
        <pc:docMk/>
      </pc:docMkLst>
      <pc:sldChg chg="modSp mod">
        <pc:chgData name="Ostfeld, Jessica L (DFW)" userId="54c9c4cf-b7bd-4374-bb59-22102a10da66" providerId="ADAL" clId="{2DC24E7F-9FF3-45BB-B86D-673D1419D8CD}" dt="2024-02-06T00:41:05.428" v="10" actId="207"/>
        <pc:sldMkLst>
          <pc:docMk/>
          <pc:sldMk cId="1012434329" sldId="429"/>
        </pc:sldMkLst>
        <pc:spChg chg="mod">
          <ac:chgData name="Ostfeld, Jessica L (DFW)" userId="54c9c4cf-b7bd-4374-bb59-22102a10da66" providerId="ADAL" clId="{2DC24E7F-9FF3-45BB-B86D-673D1419D8CD}" dt="2024-02-06T00:41:05.428" v="10" actId="207"/>
          <ac:spMkLst>
            <pc:docMk/>
            <pc:sldMk cId="1012434329" sldId="429"/>
            <ac:spMk id="6" creationId="{7F827FA2-DE3D-4611-BDD1-35204ADD6783}"/>
          </ac:spMkLst>
        </pc:spChg>
      </pc:sldChg>
      <pc:sldChg chg="modSp mod">
        <pc:chgData name="Ostfeld, Jessica L (DFW)" userId="54c9c4cf-b7bd-4374-bb59-22102a10da66" providerId="ADAL" clId="{2DC24E7F-9FF3-45BB-B86D-673D1419D8CD}" dt="2024-02-06T00:41:15.073" v="13" actId="2711"/>
        <pc:sldMkLst>
          <pc:docMk/>
          <pc:sldMk cId="643216180" sldId="430"/>
        </pc:sldMkLst>
        <pc:spChg chg="mod">
          <ac:chgData name="Ostfeld, Jessica L (DFW)" userId="54c9c4cf-b7bd-4374-bb59-22102a10da66" providerId="ADAL" clId="{2DC24E7F-9FF3-45BB-B86D-673D1419D8CD}" dt="2024-02-06T00:41:15.073" v="13" actId="2711"/>
          <ac:spMkLst>
            <pc:docMk/>
            <pc:sldMk cId="643216180" sldId="430"/>
            <ac:spMk id="11" creationId="{527E8C41-09A1-4F56-A52B-DA382E83164D}"/>
          </ac:spMkLst>
        </pc:spChg>
        <pc:spChg chg="mod">
          <ac:chgData name="Ostfeld, Jessica L (DFW)" userId="54c9c4cf-b7bd-4374-bb59-22102a10da66" providerId="ADAL" clId="{2DC24E7F-9FF3-45BB-B86D-673D1419D8CD}" dt="2024-02-06T00:40:34.357" v="6" actId="27636"/>
          <ac:spMkLst>
            <pc:docMk/>
            <pc:sldMk cId="643216180" sldId="430"/>
            <ac:spMk id="14" creationId="{0F3EF48F-12C6-434B-9579-E943F6C82799}"/>
          </ac:spMkLst>
        </pc:spChg>
      </pc:sldChg>
      <pc:sldChg chg="addSp delSp modSp mod modClrScheme chgLayout">
        <pc:chgData name="Ostfeld, Jessica L (DFW)" userId="54c9c4cf-b7bd-4374-bb59-22102a10da66" providerId="ADAL" clId="{2DC24E7F-9FF3-45BB-B86D-673D1419D8CD}" dt="2024-02-06T00:40:47.270" v="7" actId="207"/>
        <pc:sldMkLst>
          <pc:docMk/>
          <pc:sldMk cId="3014205917" sldId="432"/>
        </pc:sldMkLst>
        <pc:spChg chg="mod ord">
          <ac:chgData name="Ostfeld, Jessica L (DFW)" userId="54c9c4cf-b7bd-4374-bb59-22102a10da66" providerId="ADAL" clId="{2DC24E7F-9FF3-45BB-B86D-673D1419D8CD}" dt="2024-02-06T00:40:47.270" v="7" actId="207"/>
          <ac:spMkLst>
            <pc:docMk/>
            <pc:sldMk cId="3014205917" sldId="432"/>
            <ac:spMk id="2" creationId="{77738695-84C1-0D0B-9335-550FDC73C6E1}"/>
          </ac:spMkLst>
        </pc:spChg>
        <pc:spChg chg="mod ord">
          <ac:chgData name="Ostfeld, Jessica L (DFW)" userId="54c9c4cf-b7bd-4374-bb59-22102a10da66" providerId="ADAL" clId="{2DC24E7F-9FF3-45BB-B86D-673D1419D8CD}" dt="2024-02-06T00:40:16.120" v="3" actId="700"/>
          <ac:spMkLst>
            <pc:docMk/>
            <pc:sldMk cId="3014205917" sldId="432"/>
            <ac:spMk id="3" creationId="{B9A879A5-BE96-7CF6-D48B-D64CE4F481D0}"/>
          </ac:spMkLst>
        </pc:spChg>
        <pc:spChg chg="add del mod ord">
          <ac:chgData name="Ostfeld, Jessica L (DFW)" userId="54c9c4cf-b7bd-4374-bb59-22102a10da66" providerId="ADAL" clId="{2DC24E7F-9FF3-45BB-B86D-673D1419D8CD}" dt="2024-02-06T00:40:16.120" v="3" actId="700"/>
          <ac:spMkLst>
            <pc:docMk/>
            <pc:sldMk cId="3014205917" sldId="432"/>
            <ac:spMk id="4" creationId="{17033214-CF76-2F81-DD13-FDA4E3DCF8F5}"/>
          </ac:spMkLst>
        </pc:spChg>
        <pc:spChg chg="add del mod ord">
          <ac:chgData name="Ostfeld, Jessica L (DFW)" userId="54c9c4cf-b7bd-4374-bb59-22102a10da66" providerId="ADAL" clId="{2DC24E7F-9FF3-45BB-B86D-673D1419D8CD}" dt="2024-02-06T00:40:16.120" v="3" actId="700"/>
          <ac:spMkLst>
            <pc:docMk/>
            <pc:sldMk cId="3014205917" sldId="432"/>
            <ac:spMk id="5" creationId="{6CB3B794-07B9-375D-E4FC-5278ABCBF8A9}"/>
          </ac:spMkLst>
        </pc:spChg>
        <pc:picChg chg="mod ord">
          <ac:chgData name="Ostfeld, Jessica L (DFW)" userId="54c9c4cf-b7bd-4374-bb59-22102a10da66" providerId="ADAL" clId="{2DC24E7F-9FF3-45BB-B86D-673D1419D8CD}" dt="2024-02-06T00:40:16.120" v="3" actId="700"/>
          <ac:picMkLst>
            <pc:docMk/>
            <pc:sldMk cId="3014205917" sldId="432"/>
            <ac:picMk id="6" creationId="{C1BF1CFD-2E90-1B24-4260-FF47EFCC5328}"/>
          </ac:picMkLst>
        </pc:picChg>
      </pc:sldChg>
      <pc:sldChg chg="addSp delSp modSp new mod modClrScheme modAnim chgLayout">
        <pc:chgData name="Ostfeld, Jessica L (DFW)" userId="54c9c4cf-b7bd-4374-bb59-22102a10da66" providerId="ADAL" clId="{2DC24E7F-9FF3-45BB-B86D-673D1419D8CD}" dt="2024-02-06T16:51:31.251" v="667" actId="1076"/>
        <pc:sldMkLst>
          <pc:docMk/>
          <pc:sldMk cId="1778377148" sldId="433"/>
        </pc:sldMkLst>
        <pc:spChg chg="del mod ord">
          <ac:chgData name="Ostfeld, Jessica L (DFW)" userId="54c9c4cf-b7bd-4374-bb59-22102a10da66" providerId="ADAL" clId="{2DC24E7F-9FF3-45BB-B86D-673D1419D8CD}" dt="2024-02-06T16:31:37.982" v="15" actId="700"/>
          <ac:spMkLst>
            <pc:docMk/>
            <pc:sldMk cId="1778377148" sldId="433"/>
            <ac:spMk id="2" creationId="{1177E20E-D2AF-8F76-22C5-5232106D27A2}"/>
          </ac:spMkLst>
        </pc:spChg>
        <pc:spChg chg="del mod ord">
          <ac:chgData name="Ostfeld, Jessica L (DFW)" userId="54c9c4cf-b7bd-4374-bb59-22102a10da66" providerId="ADAL" clId="{2DC24E7F-9FF3-45BB-B86D-673D1419D8CD}" dt="2024-02-06T16:31:37.982" v="15" actId="700"/>
          <ac:spMkLst>
            <pc:docMk/>
            <pc:sldMk cId="1778377148" sldId="433"/>
            <ac:spMk id="3" creationId="{9B87C221-6B9B-F5F1-2A12-B3E72D2F58F8}"/>
          </ac:spMkLst>
        </pc:spChg>
        <pc:spChg chg="add mod ord">
          <ac:chgData name="Ostfeld, Jessica L (DFW)" userId="54c9c4cf-b7bd-4374-bb59-22102a10da66" providerId="ADAL" clId="{2DC24E7F-9FF3-45BB-B86D-673D1419D8CD}" dt="2024-02-06T16:38:32.853" v="52" actId="20577"/>
          <ac:spMkLst>
            <pc:docMk/>
            <pc:sldMk cId="1778377148" sldId="433"/>
            <ac:spMk id="4" creationId="{C132D89D-3DF3-F779-9359-F1DD1EF147AB}"/>
          </ac:spMkLst>
        </pc:spChg>
        <pc:spChg chg="add del mod ord">
          <ac:chgData name="Ostfeld, Jessica L (DFW)" userId="54c9c4cf-b7bd-4374-bb59-22102a10da66" providerId="ADAL" clId="{2DC24E7F-9FF3-45BB-B86D-673D1419D8CD}" dt="2024-02-06T16:34:28.718" v="23"/>
          <ac:spMkLst>
            <pc:docMk/>
            <pc:sldMk cId="1778377148" sldId="433"/>
            <ac:spMk id="5" creationId="{188EC017-6F31-C6B9-8FB6-67BD146F4A64}"/>
          </ac:spMkLst>
        </pc:spChg>
        <pc:spChg chg="add mod">
          <ac:chgData name="Ostfeld, Jessica L (DFW)" userId="54c9c4cf-b7bd-4374-bb59-22102a10da66" providerId="ADAL" clId="{2DC24E7F-9FF3-45BB-B86D-673D1419D8CD}" dt="2024-02-06T16:51:31.251" v="667" actId="1076"/>
          <ac:spMkLst>
            <pc:docMk/>
            <pc:sldMk cId="1778377148" sldId="433"/>
            <ac:spMk id="11" creationId="{AB7BE3AA-34DE-C6E5-11FE-9E50139ABBF3}"/>
          </ac:spMkLst>
        </pc:spChg>
        <pc:spChg chg="add mod">
          <ac:chgData name="Ostfeld, Jessica L (DFW)" userId="54c9c4cf-b7bd-4374-bb59-22102a10da66" providerId="ADAL" clId="{2DC24E7F-9FF3-45BB-B86D-673D1419D8CD}" dt="2024-02-06T16:40:25.402" v="200" actId="20577"/>
          <ac:spMkLst>
            <pc:docMk/>
            <pc:sldMk cId="1778377148" sldId="433"/>
            <ac:spMk id="12" creationId="{AAE0FF84-82E3-1C6E-9759-83D7BC3766DC}"/>
          </ac:spMkLst>
        </pc:spChg>
        <pc:picChg chg="add del mod">
          <ac:chgData name="Ostfeld, Jessica L (DFW)" userId="54c9c4cf-b7bd-4374-bb59-22102a10da66" providerId="ADAL" clId="{2DC24E7F-9FF3-45BB-B86D-673D1419D8CD}" dt="2024-02-06T16:34:23.629" v="20" actId="478"/>
          <ac:picMkLst>
            <pc:docMk/>
            <pc:sldMk cId="1778377148" sldId="433"/>
            <ac:picMk id="6" creationId="{F0EAD8A2-90AB-B696-C746-4BBED71D9454}"/>
          </ac:picMkLst>
        </pc:picChg>
        <pc:picChg chg="add del mod">
          <ac:chgData name="Ostfeld, Jessica L (DFW)" userId="54c9c4cf-b7bd-4374-bb59-22102a10da66" providerId="ADAL" clId="{2DC24E7F-9FF3-45BB-B86D-673D1419D8CD}" dt="2024-02-06T16:34:27.167" v="22"/>
          <ac:picMkLst>
            <pc:docMk/>
            <pc:sldMk cId="1778377148" sldId="433"/>
            <ac:picMk id="8" creationId="{16132AAD-0344-9988-329E-0541E7589AE4}"/>
          </ac:picMkLst>
        </pc:picChg>
        <pc:picChg chg="add mod">
          <ac:chgData name="Ostfeld, Jessica L (DFW)" userId="54c9c4cf-b7bd-4374-bb59-22102a10da66" providerId="ADAL" clId="{2DC24E7F-9FF3-45BB-B86D-673D1419D8CD}" dt="2024-02-06T16:51:24.394" v="664" actId="1076"/>
          <ac:picMkLst>
            <pc:docMk/>
            <pc:sldMk cId="1778377148" sldId="433"/>
            <ac:picMk id="10" creationId="{392B871A-9CE0-3785-F6DC-8DEB7FB74881}"/>
          </ac:picMkLst>
        </pc:picChg>
      </pc:sldChg>
      <pc:sldChg chg="addSp delSp modSp add mod modAnim">
        <pc:chgData name="Ostfeld, Jessica L (DFW)" userId="54c9c4cf-b7bd-4374-bb59-22102a10da66" providerId="ADAL" clId="{2DC24E7F-9FF3-45BB-B86D-673D1419D8CD}" dt="2024-02-06T16:52:05.177" v="676" actId="1076"/>
        <pc:sldMkLst>
          <pc:docMk/>
          <pc:sldMk cId="1750939408" sldId="434"/>
        </pc:sldMkLst>
        <pc:spChg chg="add del mod">
          <ac:chgData name="Ostfeld, Jessica L (DFW)" userId="54c9c4cf-b7bd-4374-bb59-22102a10da66" providerId="ADAL" clId="{2DC24E7F-9FF3-45BB-B86D-673D1419D8CD}" dt="2024-02-06T16:42:28.961" v="240" actId="478"/>
          <ac:spMkLst>
            <pc:docMk/>
            <pc:sldMk cId="1750939408" sldId="434"/>
            <ac:spMk id="3" creationId="{E3A02BA8-45E1-4027-DAB9-A3BBAF9E2256}"/>
          </ac:spMkLst>
        </pc:spChg>
        <pc:spChg chg="mod">
          <ac:chgData name="Ostfeld, Jessica L (DFW)" userId="54c9c4cf-b7bd-4374-bb59-22102a10da66" providerId="ADAL" clId="{2DC24E7F-9FF3-45BB-B86D-673D1419D8CD}" dt="2024-02-06T16:41:39.752" v="219" actId="20577"/>
          <ac:spMkLst>
            <pc:docMk/>
            <pc:sldMk cId="1750939408" sldId="434"/>
            <ac:spMk id="4" creationId="{C132D89D-3DF3-F779-9359-F1DD1EF147AB}"/>
          </ac:spMkLst>
        </pc:spChg>
        <pc:spChg chg="mod">
          <ac:chgData name="Ostfeld, Jessica L (DFW)" userId="54c9c4cf-b7bd-4374-bb59-22102a10da66" providerId="ADAL" clId="{2DC24E7F-9FF3-45BB-B86D-673D1419D8CD}" dt="2024-02-06T16:52:05.177" v="676" actId="1076"/>
          <ac:spMkLst>
            <pc:docMk/>
            <pc:sldMk cId="1750939408" sldId="434"/>
            <ac:spMk id="11" creationId="{AB7BE3AA-34DE-C6E5-11FE-9E50139ABBF3}"/>
          </ac:spMkLst>
        </pc:spChg>
        <pc:spChg chg="mod">
          <ac:chgData name="Ostfeld, Jessica L (DFW)" userId="54c9c4cf-b7bd-4374-bb59-22102a10da66" providerId="ADAL" clId="{2DC24E7F-9FF3-45BB-B86D-673D1419D8CD}" dt="2024-02-06T16:43:01.153" v="270" actId="20577"/>
          <ac:spMkLst>
            <pc:docMk/>
            <pc:sldMk cId="1750939408" sldId="434"/>
            <ac:spMk id="12" creationId="{AAE0FF84-82E3-1C6E-9759-83D7BC3766DC}"/>
          </ac:spMkLst>
        </pc:spChg>
        <pc:picChg chg="add mod">
          <ac:chgData name="Ostfeld, Jessica L (DFW)" userId="54c9c4cf-b7bd-4374-bb59-22102a10da66" providerId="ADAL" clId="{2DC24E7F-9FF3-45BB-B86D-673D1419D8CD}" dt="2024-02-06T16:51:58.608" v="674" actId="1076"/>
          <ac:picMkLst>
            <pc:docMk/>
            <pc:sldMk cId="1750939408" sldId="434"/>
            <ac:picMk id="5" creationId="{96AC0B0D-E52A-6758-01FC-A7531E2942AF}"/>
          </ac:picMkLst>
        </pc:picChg>
        <pc:picChg chg="del">
          <ac:chgData name="Ostfeld, Jessica L (DFW)" userId="54c9c4cf-b7bd-4374-bb59-22102a10da66" providerId="ADAL" clId="{2DC24E7F-9FF3-45BB-B86D-673D1419D8CD}" dt="2024-02-06T16:41:41.564" v="220" actId="478"/>
          <ac:picMkLst>
            <pc:docMk/>
            <pc:sldMk cId="1750939408" sldId="434"/>
            <ac:picMk id="10" creationId="{392B871A-9CE0-3785-F6DC-8DEB7FB74881}"/>
          </ac:picMkLst>
        </pc:picChg>
      </pc:sldChg>
      <pc:sldChg chg="addSp delSp modSp add mod ord modAnim">
        <pc:chgData name="Ostfeld, Jessica L (DFW)" userId="54c9c4cf-b7bd-4374-bb59-22102a10da66" providerId="ADAL" clId="{2DC24E7F-9FF3-45BB-B86D-673D1419D8CD}" dt="2024-02-06T16:51:54.339" v="673" actId="1076"/>
        <pc:sldMkLst>
          <pc:docMk/>
          <pc:sldMk cId="1794079480" sldId="435"/>
        </pc:sldMkLst>
        <pc:spChg chg="add mod">
          <ac:chgData name="Ostfeld, Jessica L (DFW)" userId="54c9c4cf-b7bd-4374-bb59-22102a10da66" providerId="ADAL" clId="{2DC24E7F-9FF3-45BB-B86D-673D1419D8CD}" dt="2024-02-06T16:51:54.339" v="673" actId="1076"/>
          <ac:spMkLst>
            <pc:docMk/>
            <pc:sldMk cId="1794079480" sldId="435"/>
            <ac:spMk id="3" creationId="{DB146F2D-6D7B-2B9D-6ED7-EE46C268762D}"/>
          </ac:spMkLst>
        </pc:spChg>
        <pc:spChg chg="mod">
          <ac:chgData name="Ostfeld, Jessica L (DFW)" userId="54c9c4cf-b7bd-4374-bb59-22102a10da66" providerId="ADAL" clId="{2DC24E7F-9FF3-45BB-B86D-673D1419D8CD}" dt="2024-02-06T16:44:19.363" v="286" actId="20577"/>
          <ac:spMkLst>
            <pc:docMk/>
            <pc:sldMk cId="1794079480" sldId="435"/>
            <ac:spMk id="4" creationId="{C132D89D-3DF3-F779-9359-F1DD1EF147AB}"/>
          </ac:spMkLst>
        </pc:spChg>
        <pc:spChg chg="del">
          <ac:chgData name="Ostfeld, Jessica L (DFW)" userId="54c9c4cf-b7bd-4374-bb59-22102a10da66" providerId="ADAL" clId="{2DC24E7F-9FF3-45BB-B86D-673D1419D8CD}" dt="2024-02-06T16:44:09.144" v="276" actId="478"/>
          <ac:spMkLst>
            <pc:docMk/>
            <pc:sldMk cId="1794079480" sldId="435"/>
            <ac:spMk id="11" creationId="{AB7BE3AA-34DE-C6E5-11FE-9E50139ABBF3}"/>
          </ac:spMkLst>
        </pc:spChg>
        <pc:spChg chg="mod">
          <ac:chgData name="Ostfeld, Jessica L (DFW)" userId="54c9c4cf-b7bd-4374-bb59-22102a10da66" providerId="ADAL" clId="{2DC24E7F-9FF3-45BB-B86D-673D1419D8CD}" dt="2024-02-06T16:51:40.391" v="668" actId="20577"/>
          <ac:spMkLst>
            <pc:docMk/>
            <pc:sldMk cId="1794079480" sldId="435"/>
            <ac:spMk id="12" creationId="{AAE0FF84-82E3-1C6E-9759-83D7BC3766DC}"/>
          </ac:spMkLst>
        </pc:spChg>
        <pc:picChg chg="add mod">
          <ac:chgData name="Ostfeld, Jessica L (DFW)" userId="54c9c4cf-b7bd-4374-bb59-22102a10da66" providerId="ADAL" clId="{2DC24E7F-9FF3-45BB-B86D-673D1419D8CD}" dt="2024-02-06T16:51:51.048" v="672" actId="14100"/>
          <ac:picMkLst>
            <pc:docMk/>
            <pc:sldMk cId="1794079480" sldId="435"/>
            <ac:picMk id="2" creationId="{5533564B-8BAF-2FE8-AB18-94CCCCB615AA}"/>
          </ac:picMkLst>
        </pc:picChg>
        <pc:picChg chg="del">
          <ac:chgData name="Ostfeld, Jessica L (DFW)" userId="54c9c4cf-b7bd-4374-bb59-22102a10da66" providerId="ADAL" clId="{2DC24E7F-9FF3-45BB-B86D-673D1419D8CD}" dt="2024-02-06T16:43:52.274" v="272" actId="478"/>
          <ac:picMkLst>
            <pc:docMk/>
            <pc:sldMk cId="1794079480" sldId="435"/>
            <ac:picMk id="5" creationId="{96AC0B0D-E52A-6758-01FC-A7531E2942AF}"/>
          </ac:picMkLst>
        </pc:picChg>
      </pc:sldChg>
      <pc:sldChg chg="addSp delSp modSp add mod modAnim">
        <pc:chgData name="Ostfeld, Jessica L (DFW)" userId="54c9c4cf-b7bd-4374-bb59-22102a10da66" providerId="ADAL" clId="{2DC24E7F-9FF3-45BB-B86D-673D1419D8CD}" dt="2024-02-06T16:55:27.867" v="726" actId="20577"/>
        <pc:sldMkLst>
          <pc:docMk/>
          <pc:sldMk cId="3141697926" sldId="436"/>
        </pc:sldMkLst>
        <pc:spChg chg="mod">
          <ac:chgData name="Ostfeld, Jessica L (DFW)" userId="54c9c4cf-b7bd-4374-bb59-22102a10da66" providerId="ADAL" clId="{2DC24E7F-9FF3-45BB-B86D-673D1419D8CD}" dt="2024-02-06T16:45:37.618" v="306" actId="20577"/>
          <ac:spMkLst>
            <pc:docMk/>
            <pc:sldMk cId="3141697926" sldId="436"/>
            <ac:spMk id="4" creationId="{C132D89D-3DF3-F779-9359-F1DD1EF147AB}"/>
          </ac:spMkLst>
        </pc:spChg>
        <pc:spChg chg="mod">
          <ac:chgData name="Ostfeld, Jessica L (DFW)" userId="54c9c4cf-b7bd-4374-bb59-22102a10da66" providerId="ADAL" clId="{2DC24E7F-9FF3-45BB-B86D-673D1419D8CD}" dt="2024-02-06T16:52:10.010" v="677" actId="120"/>
          <ac:spMkLst>
            <pc:docMk/>
            <pc:sldMk cId="3141697926" sldId="436"/>
            <ac:spMk id="11" creationId="{AB7BE3AA-34DE-C6E5-11FE-9E50139ABBF3}"/>
          </ac:spMkLst>
        </pc:spChg>
        <pc:spChg chg="mod">
          <ac:chgData name="Ostfeld, Jessica L (DFW)" userId="54c9c4cf-b7bd-4374-bb59-22102a10da66" providerId="ADAL" clId="{2DC24E7F-9FF3-45BB-B86D-673D1419D8CD}" dt="2024-02-06T16:55:27.867" v="726" actId="20577"/>
          <ac:spMkLst>
            <pc:docMk/>
            <pc:sldMk cId="3141697926" sldId="436"/>
            <ac:spMk id="12" creationId="{AAE0FF84-82E3-1C6E-9759-83D7BC3766DC}"/>
          </ac:spMkLst>
        </pc:spChg>
        <pc:picChg chg="add mod">
          <ac:chgData name="Ostfeld, Jessica L (DFW)" userId="54c9c4cf-b7bd-4374-bb59-22102a10da66" providerId="ADAL" clId="{2DC24E7F-9FF3-45BB-B86D-673D1419D8CD}" dt="2024-02-06T16:46:23.798" v="341" actId="14100"/>
          <ac:picMkLst>
            <pc:docMk/>
            <pc:sldMk cId="3141697926" sldId="436"/>
            <ac:picMk id="2" creationId="{4E61F0DB-41A8-10FF-25E3-AFAF83753DCF}"/>
          </ac:picMkLst>
        </pc:picChg>
        <pc:picChg chg="del">
          <ac:chgData name="Ostfeld, Jessica L (DFW)" userId="54c9c4cf-b7bd-4374-bb59-22102a10da66" providerId="ADAL" clId="{2DC24E7F-9FF3-45BB-B86D-673D1419D8CD}" dt="2024-02-06T16:46:18.320" v="338" actId="478"/>
          <ac:picMkLst>
            <pc:docMk/>
            <pc:sldMk cId="3141697926" sldId="436"/>
            <ac:picMk id="5" creationId="{96AC0B0D-E52A-6758-01FC-A7531E2942AF}"/>
          </ac:picMkLst>
        </pc:picChg>
      </pc:sldChg>
      <pc:sldChg chg="addSp delSp modSp add mod">
        <pc:chgData name="Ostfeld, Jessica L (DFW)" userId="54c9c4cf-b7bd-4374-bb59-22102a10da66" providerId="ADAL" clId="{2DC24E7F-9FF3-45BB-B86D-673D1419D8CD}" dt="2024-02-06T16:57:42.979" v="730" actId="20577"/>
        <pc:sldMkLst>
          <pc:docMk/>
          <pc:sldMk cId="1109074747" sldId="437"/>
        </pc:sldMkLst>
        <pc:spChg chg="mod">
          <ac:chgData name="Ostfeld, Jessica L (DFW)" userId="54c9c4cf-b7bd-4374-bb59-22102a10da66" providerId="ADAL" clId="{2DC24E7F-9FF3-45BB-B86D-673D1419D8CD}" dt="2024-02-06T16:46:47.719" v="364" actId="20577"/>
          <ac:spMkLst>
            <pc:docMk/>
            <pc:sldMk cId="1109074747" sldId="437"/>
            <ac:spMk id="4" creationId="{C132D89D-3DF3-F779-9359-F1DD1EF147AB}"/>
          </ac:spMkLst>
        </pc:spChg>
        <pc:spChg chg="mod">
          <ac:chgData name="Ostfeld, Jessica L (DFW)" userId="54c9c4cf-b7bd-4374-bb59-22102a10da66" providerId="ADAL" clId="{2DC24E7F-9FF3-45BB-B86D-673D1419D8CD}" dt="2024-02-06T16:48:12.336" v="399" actId="1076"/>
          <ac:spMkLst>
            <pc:docMk/>
            <pc:sldMk cId="1109074747" sldId="437"/>
            <ac:spMk id="11" creationId="{AB7BE3AA-34DE-C6E5-11FE-9E50139ABBF3}"/>
          </ac:spMkLst>
        </pc:spChg>
        <pc:spChg chg="mod">
          <ac:chgData name="Ostfeld, Jessica L (DFW)" userId="54c9c4cf-b7bd-4374-bb59-22102a10da66" providerId="ADAL" clId="{2DC24E7F-9FF3-45BB-B86D-673D1419D8CD}" dt="2024-02-06T16:57:42.979" v="730" actId="20577"/>
          <ac:spMkLst>
            <pc:docMk/>
            <pc:sldMk cId="1109074747" sldId="437"/>
            <ac:spMk id="12" creationId="{AAE0FF84-82E3-1C6E-9759-83D7BC3766DC}"/>
          </ac:spMkLst>
        </pc:spChg>
        <pc:picChg chg="del">
          <ac:chgData name="Ostfeld, Jessica L (DFW)" userId="54c9c4cf-b7bd-4374-bb59-22102a10da66" providerId="ADAL" clId="{2DC24E7F-9FF3-45BB-B86D-673D1419D8CD}" dt="2024-02-06T16:47:47.409" v="388" actId="478"/>
          <ac:picMkLst>
            <pc:docMk/>
            <pc:sldMk cId="1109074747" sldId="437"/>
            <ac:picMk id="2" creationId="{4E61F0DB-41A8-10FF-25E3-AFAF83753DCF}"/>
          </ac:picMkLst>
        </pc:picChg>
        <pc:picChg chg="add mod">
          <ac:chgData name="Ostfeld, Jessica L (DFW)" userId="54c9c4cf-b7bd-4374-bb59-22102a10da66" providerId="ADAL" clId="{2DC24E7F-9FF3-45BB-B86D-673D1419D8CD}" dt="2024-02-06T16:48:13.988" v="400" actId="1076"/>
          <ac:picMkLst>
            <pc:docMk/>
            <pc:sldMk cId="1109074747" sldId="437"/>
            <ac:picMk id="3" creationId="{5A05C01D-85EF-7927-1E86-D02C55C4B590}"/>
          </ac:picMkLst>
        </pc:picChg>
      </pc:sldChg>
      <pc:sldChg chg="addSp delSp modSp add mod modAnim">
        <pc:chgData name="Ostfeld, Jessica L (DFW)" userId="54c9c4cf-b7bd-4374-bb59-22102a10da66" providerId="ADAL" clId="{2DC24E7F-9FF3-45BB-B86D-673D1419D8CD}" dt="2024-02-06T16:49:19.553" v="477" actId="1076"/>
        <pc:sldMkLst>
          <pc:docMk/>
          <pc:sldMk cId="1483107896" sldId="438"/>
        </pc:sldMkLst>
        <pc:spChg chg="mod">
          <ac:chgData name="Ostfeld, Jessica L (DFW)" userId="54c9c4cf-b7bd-4374-bb59-22102a10da66" providerId="ADAL" clId="{2DC24E7F-9FF3-45BB-B86D-673D1419D8CD}" dt="2024-02-06T16:48:36.338" v="412" actId="20577"/>
          <ac:spMkLst>
            <pc:docMk/>
            <pc:sldMk cId="1483107896" sldId="438"/>
            <ac:spMk id="4" creationId="{C132D89D-3DF3-F779-9359-F1DD1EF147AB}"/>
          </ac:spMkLst>
        </pc:spChg>
        <pc:spChg chg="add mod">
          <ac:chgData name="Ostfeld, Jessica L (DFW)" userId="54c9c4cf-b7bd-4374-bb59-22102a10da66" providerId="ADAL" clId="{2DC24E7F-9FF3-45BB-B86D-673D1419D8CD}" dt="2024-02-06T16:49:19.553" v="477" actId="1076"/>
          <ac:spMkLst>
            <pc:docMk/>
            <pc:sldMk cId="1483107896" sldId="438"/>
            <ac:spMk id="5" creationId="{4A8A2A7F-E05D-84CB-6DB5-AAAE1989B6D7}"/>
          </ac:spMkLst>
        </pc:spChg>
        <pc:spChg chg="del">
          <ac:chgData name="Ostfeld, Jessica L (DFW)" userId="54c9c4cf-b7bd-4374-bb59-22102a10da66" providerId="ADAL" clId="{2DC24E7F-9FF3-45BB-B86D-673D1419D8CD}" dt="2024-02-06T16:49:15.552" v="476" actId="478"/>
          <ac:spMkLst>
            <pc:docMk/>
            <pc:sldMk cId="1483107896" sldId="438"/>
            <ac:spMk id="11" creationId="{AB7BE3AA-34DE-C6E5-11FE-9E50139ABBF3}"/>
          </ac:spMkLst>
        </pc:spChg>
        <pc:spChg chg="mod">
          <ac:chgData name="Ostfeld, Jessica L (DFW)" userId="54c9c4cf-b7bd-4374-bb59-22102a10da66" providerId="ADAL" clId="{2DC24E7F-9FF3-45BB-B86D-673D1419D8CD}" dt="2024-02-06T16:48:54.776" v="469" actId="20577"/>
          <ac:spMkLst>
            <pc:docMk/>
            <pc:sldMk cId="1483107896" sldId="438"/>
            <ac:spMk id="12" creationId="{AAE0FF84-82E3-1C6E-9759-83D7BC3766DC}"/>
          </ac:spMkLst>
        </pc:spChg>
        <pc:picChg chg="add mod">
          <ac:chgData name="Ostfeld, Jessica L (DFW)" userId="54c9c4cf-b7bd-4374-bb59-22102a10da66" providerId="ADAL" clId="{2DC24E7F-9FF3-45BB-B86D-673D1419D8CD}" dt="2024-02-06T16:49:07.790" v="474" actId="1076"/>
          <ac:picMkLst>
            <pc:docMk/>
            <pc:sldMk cId="1483107896" sldId="438"/>
            <ac:picMk id="2" creationId="{2BE251C9-A8E2-E8D6-A191-62AD5B6D283E}"/>
          </ac:picMkLst>
        </pc:picChg>
        <pc:picChg chg="del">
          <ac:chgData name="Ostfeld, Jessica L (DFW)" userId="54c9c4cf-b7bd-4374-bb59-22102a10da66" providerId="ADAL" clId="{2DC24E7F-9FF3-45BB-B86D-673D1419D8CD}" dt="2024-02-06T16:49:02.797" v="470" actId="478"/>
          <ac:picMkLst>
            <pc:docMk/>
            <pc:sldMk cId="1483107896" sldId="438"/>
            <ac:picMk id="3" creationId="{5A05C01D-85EF-7927-1E86-D02C55C4B590}"/>
          </ac:picMkLst>
        </pc:picChg>
      </pc:sldChg>
      <pc:sldChg chg="addSp delSp modSp add mod modAnim">
        <pc:chgData name="Ostfeld, Jessica L (DFW)" userId="54c9c4cf-b7bd-4374-bb59-22102a10da66" providerId="ADAL" clId="{2DC24E7F-9FF3-45BB-B86D-673D1419D8CD}" dt="2024-02-06T16:50:07.480" v="527" actId="20577"/>
        <pc:sldMkLst>
          <pc:docMk/>
          <pc:sldMk cId="1543215679" sldId="439"/>
        </pc:sldMkLst>
        <pc:spChg chg="mod">
          <ac:chgData name="Ostfeld, Jessica L (DFW)" userId="54c9c4cf-b7bd-4374-bb59-22102a10da66" providerId="ADAL" clId="{2DC24E7F-9FF3-45BB-B86D-673D1419D8CD}" dt="2024-02-06T16:49:39.240" v="484" actId="20577"/>
          <ac:spMkLst>
            <pc:docMk/>
            <pc:sldMk cId="1543215679" sldId="439"/>
            <ac:spMk id="4" creationId="{C132D89D-3DF3-F779-9359-F1DD1EF147AB}"/>
          </ac:spMkLst>
        </pc:spChg>
        <pc:spChg chg="mod">
          <ac:chgData name="Ostfeld, Jessica L (DFW)" userId="54c9c4cf-b7bd-4374-bb59-22102a10da66" providerId="ADAL" clId="{2DC24E7F-9FF3-45BB-B86D-673D1419D8CD}" dt="2024-02-06T16:49:50.581" v="492" actId="20577"/>
          <ac:spMkLst>
            <pc:docMk/>
            <pc:sldMk cId="1543215679" sldId="439"/>
            <ac:spMk id="5" creationId="{4A8A2A7F-E05D-84CB-6DB5-AAAE1989B6D7}"/>
          </ac:spMkLst>
        </pc:spChg>
        <pc:spChg chg="mod">
          <ac:chgData name="Ostfeld, Jessica L (DFW)" userId="54c9c4cf-b7bd-4374-bb59-22102a10da66" providerId="ADAL" clId="{2DC24E7F-9FF3-45BB-B86D-673D1419D8CD}" dt="2024-02-06T16:50:07.480" v="527" actId="20577"/>
          <ac:spMkLst>
            <pc:docMk/>
            <pc:sldMk cId="1543215679" sldId="439"/>
            <ac:spMk id="12" creationId="{AAE0FF84-82E3-1C6E-9759-83D7BC3766DC}"/>
          </ac:spMkLst>
        </pc:spChg>
        <pc:picChg chg="del">
          <ac:chgData name="Ostfeld, Jessica L (DFW)" userId="54c9c4cf-b7bd-4374-bb59-22102a10da66" providerId="ADAL" clId="{2DC24E7F-9FF3-45BB-B86D-673D1419D8CD}" dt="2024-02-06T16:49:40.951" v="485" actId="478"/>
          <ac:picMkLst>
            <pc:docMk/>
            <pc:sldMk cId="1543215679" sldId="439"/>
            <ac:picMk id="2" creationId="{2BE251C9-A8E2-E8D6-A191-62AD5B6D283E}"/>
          </ac:picMkLst>
        </pc:picChg>
        <pc:picChg chg="add mod">
          <ac:chgData name="Ostfeld, Jessica L (DFW)" userId="54c9c4cf-b7bd-4374-bb59-22102a10da66" providerId="ADAL" clId="{2DC24E7F-9FF3-45BB-B86D-673D1419D8CD}" dt="2024-02-06T16:49:45.394" v="488" actId="14100"/>
          <ac:picMkLst>
            <pc:docMk/>
            <pc:sldMk cId="1543215679" sldId="439"/>
            <ac:picMk id="3" creationId="{B16F487E-C70A-2D6A-D1BD-21B8DA71CA7A}"/>
          </ac:picMkLst>
        </pc:picChg>
      </pc:sldChg>
      <pc:sldChg chg="addSp delSp modSp add mod modAnim">
        <pc:chgData name="Ostfeld, Jessica L (DFW)" userId="54c9c4cf-b7bd-4374-bb59-22102a10da66" providerId="ADAL" clId="{2DC24E7F-9FF3-45BB-B86D-673D1419D8CD}" dt="2024-02-06T16:58:26.612" v="743" actId="20577"/>
        <pc:sldMkLst>
          <pc:docMk/>
          <pc:sldMk cId="4164068239" sldId="440"/>
        </pc:sldMkLst>
        <pc:spChg chg="mod">
          <ac:chgData name="Ostfeld, Jessica L (DFW)" userId="54c9c4cf-b7bd-4374-bb59-22102a10da66" providerId="ADAL" clId="{2DC24E7F-9FF3-45BB-B86D-673D1419D8CD}" dt="2024-02-06T16:50:18.329" v="550" actId="20577"/>
          <ac:spMkLst>
            <pc:docMk/>
            <pc:sldMk cId="4164068239" sldId="440"/>
            <ac:spMk id="4" creationId="{C132D89D-3DF3-F779-9359-F1DD1EF147AB}"/>
          </ac:spMkLst>
        </pc:spChg>
        <pc:spChg chg="mod">
          <ac:chgData name="Ostfeld, Jessica L (DFW)" userId="54c9c4cf-b7bd-4374-bb59-22102a10da66" providerId="ADAL" clId="{2DC24E7F-9FF3-45BB-B86D-673D1419D8CD}" dt="2024-02-06T16:58:26.612" v="743" actId="20577"/>
          <ac:spMkLst>
            <pc:docMk/>
            <pc:sldMk cId="4164068239" sldId="440"/>
            <ac:spMk id="12" creationId="{AAE0FF84-82E3-1C6E-9759-83D7BC3766DC}"/>
          </ac:spMkLst>
        </pc:spChg>
        <pc:picChg chg="add mod">
          <ac:chgData name="Ostfeld, Jessica L (DFW)" userId="54c9c4cf-b7bd-4374-bb59-22102a10da66" providerId="ADAL" clId="{2DC24E7F-9FF3-45BB-B86D-673D1419D8CD}" dt="2024-02-06T16:50:31.761" v="555" actId="1076"/>
          <ac:picMkLst>
            <pc:docMk/>
            <pc:sldMk cId="4164068239" sldId="440"/>
            <ac:picMk id="2" creationId="{ED3D1F2B-8D33-8EDC-8A93-91FA188CBE14}"/>
          </ac:picMkLst>
        </pc:picChg>
        <pc:picChg chg="del">
          <ac:chgData name="Ostfeld, Jessica L (DFW)" userId="54c9c4cf-b7bd-4374-bb59-22102a10da66" providerId="ADAL" clId="{2DC24E7F-9FF3-45BB-B86D-673D1419D8CD}" dt="2024-02-06T16:50:26.716" v="551" actId="478"/>
          <ac:picMkLst>
            <pc:docMk/>
            <pc:sldMk cId="4164068239" sldId="440"/>
            <ac:picMk id="3" creationId="{B16F487E-C70A-2D6A-D1BD-21B8DA71CA7A}"/>
          </ac:picMkLst>
        </pc:picChg>
      </pc:sldChg>
    </pc:docChg>
  </pc:docChgLst>
  <pc:docChgLst>
    <pc:chgData name="Blomker, Rachel A (DFW)" userId="S::rachel.blomker@dfw.wa.gov::817ef989-4f04-4ea5-8348-0b4562561095" providerId="AD" clId="Web-{2756A059-FA15-225A-C5AA-73C7F949ADAD}"/>
    <pc:docChg chg="mod addSld delSld modSld">
      <pc:chgData name="Blomker, Rachel A (DFW)" userId="S::rachel.blomker@dfw.wa.gov::817ef989-4f04-4ea5-8348-0b4562561095" providerId="AD" clId="Web-{2756A059-FA15-225A-C5AA-73C7F949ADAD}" dt="2024-02-13T21:30:57.613" v="95"/>
      <pc:docMkLst>
        <pc:docMk/>
      </pc:docMkLst>
      <pc:sldChg chg="modSp">
        <pc:chgData name="Blomker, Rachel A (DFW)" userId="S::rachel.blomker@dfw.wa.gov::817ef989-4f04-4ea5-8348-0b4562561095" providerId="AD" clId="Web-{2756A059-FA15-225A-C5AA-73C7F949ADAD}" dt="2024-02-13T21:30:09.597" v="94" actId="20577"/>
        <pc:sldMkLst>
          <pc:docMk/>
          <pc:sldMk cId="483405605" sldId="332"/>
        </pc:sldMkLst>
        <pc:spChg chg="mod">
          <ac:chgData name="Blomker, Rachel A (DFW)" userId="S::rachel.blomker@dfw.wa.gov::817ef989-4f04-4ea5-8348-0b4562561095" providerId="AD" clId="Web-{2756A059-FA15-225A-C5AA-73C7F949ADAD}" dt="2024-02-13T21:30:09.597" v="94" actId="20577"/>
          <ac:spMkLst>
            <pc:docMk/>
            <pc:sldMk cId="483405605" sldId="332"/>
            <ac:spMk id="3" creationId="{00000000-0000-0000-0000-000000000000}"/>
          </ac:spMkLst>
        </pc:spChg>
      </pc:sldChg>
      <pc:sldChg chg="modSp">
        <pc:chgData name="Blomker, Rachel A (DFW)" userId="S::rachel.blomker@dfw.wa.gov::817ef989-4f04-4ea5-8348-0b4562561095" providerId="AD" clId="Web-{2756A059-FA15-225A-C5AA-73C7F949ADAD}" dt="2024-02-13T21:24:49.765" v="89" actId="20577"/>
        <pc:sldMkLst>
          <pc:docMk/>
          <pc:sldMk cId="548003720" sldId="356"/>
        </pc:sldMkLst>
        <pc:spChg chg="mod">
          <ac:chgData name="Blomker, Rachel A (DFW)" userId="S::rachel.blomker@dfw.wa.gov::817ef989-4f04-4ea5-8348-0b4562561095" providerId="AD" clId="Web-{2756A059-FA15-225A-C5AA-73C7F949ADAD}" dt="2024-02-13T21:24:49.765" v="89" actId="20577"/>
          <ac:spMkLst>
            <pc:docMk/>
            <pc:sldMk cId="548003720" sldId="356"/>
            <ac:spMk id="3" creationId="{871B1899-BD9A-4BD0-9673-771FEE915624}"/>
          </ac:spMkLst>
        </pc:spChg>
      </pc:sldChg>
      <pc:sldChg chg="addCm">
        <pc:chgData name="Blomker, Rachel A (DFW)" userId="S::rachel.blomker@dfw.wa.gov::817ef989-4f04-4ea5-8348-0b4562561095" providerId="AD" clId="Web-{2756A059-FA15-225A-C5AA-73C7F949ADAD}" dt="2024-02-13T21:30:02.878" v="93"/>
        <pc:sldMkLst>
          <pc:docMk/>
          <pc:sldMk cId="0" sldId="398"/>
        </pc:sldMkLst>
        <pc:extLst>
          <p:ext xmlns:p="http://schemas.openxmlformats.org/presentationml/2006/main" uri="{D6D511B9-2390-475A-947B-AFAB55BFBCF1}">
            <pc226:cmChg xmlns:pc226="http://schemas.microsoft.com/office/powerpoint/2022/06/main/command" chg="add">
              <pc226:chgData name="Blomker, Rachel A (DFW)" userId="S::rachel.blomker@dfw.wa.gov::817ef989-4f04-4ea5-8348-0b4562561095" providerId="AD" clId="Web-{2756A059-FA15-225A-C5AA-73C7F949ADAD}" dt="2024-02-13T21:30:02.878" v="93"/>
              <pc2:cmMkLst xmlns:pc2="http://schemas.microsoft.com/office/powerpoint/2019/9/main/command">
                <pc:docMk/>
                <pc:sldMk cId="0" sldId="398"/>
                <pc2:cmMk id="{020B3059-83FB-479E-A814-0127213CA7CF}"/>
              </pc2:cmMkLst>
            </pc226:cmChg>
          </p:ext>
        </pc:extLst>
      </pc:sldChg>
      <pc:sldChg chg="addCm">
        <pc:chgData name="Blomker, Rachel A (DFW)" userId="S::rachel.blomker@dfw.wa.gov::817ef989-4f04-4ea5-8348-0b4562561095" providerId="AD" clId="Web-{2756A059-FA15-225A-C5AA-73C7F949ADAD}" dt="2024-02-13T21:27:36.892" v="91"/>
        <pc:sldMkLst>
          <pc:docMk/>
          <pc:sldMk cId="949187900" sldId="416"/>
        </pc:sldMkLst>
        <pc:extLst>
          <p:ext xmlns:p="http://schemas.openxmlformats.org/presentationml/2006/main" uri="{D6D511B9-2390-475A-947B-AFAB55BFBCF1}">
            <pc226:cmChg xmlns:pc226="http://schemas.microsoft.com/office/powerpoint/2022/06/main/command" chg="add">
              <pc226:chgData name="Blomker, Rachel A (DFW)" userId="S::rachel.blomker@dfw.wa.gov::817ef989-4f04-4ea5-8348-0b4562561095" providerId="AD" clId="Web-{2756A059-FA15-225A-C5AA-73C7F949ADAD}" dt="2024-02-13T21:27:36.892" v="91"/>
              <pc2:cmMkLst xmlns:pc2="http://schemas.microsoft.com/office/powerpoint/2019/9/main/command">
                <pc:docMk/>
                <pc:sldMk cId="949187900" sldId="416"/>
                <pc2:cmMk id="{57766199-0F92-4097-93DB-3C953087BE27}"/>
              </pc2:cmMkLst>
            </pc226:cmChg>
          </p:ext>
        </pc:extLst>
      </pc:sldChg>
      <pc:sldChg chg="addCm">
        <pc:chgData name="Blomker, Rachel A (DFW)" userId="S::rachel.blomker@dfw.wa.gov::817ef989-4f04-4ea5-8348-0b4562561095" providerId="AD" clId="Web-{2756A059-FA15-225A-C5AA-73C7F949ADAD}" dt="2024-02-13T21:30:57.613" v="95"/>
        <pc:sldMkLst>
          <pc:docMk/>
          <pc:sldMk cId="1778870177" sldId="419"/>
        </pc:sldMkLst>
        <pc:extLst>
          <p:ext xmlns:p="http://schemas.openxmlformats.org/presentationml/2006/main" uri="{D6D511B9-2390-475A-947B-AFAB55BFBCF1}">
            <pc226:cmChg xmlns:pc226="http://schemas.microsoft.com/office/powerpoint/2022/06/main/command" chg="add">
              <pc226:chgData name="Blomker, Rachel A (DFW)" userId="S::rachel.blomker@dfw.wa.gov::817ef989-4f04-4ea5-8348-0b4562561095" providerId="AD" clId="Web-{2756A059-FA15-225A-C5AA-73C7F949ADAD}" dt="2024-02-13T21:30:57.613" v="95"/>
              <pc2:cmMkLst xmlns:pc2="http://schemas.microsoft.com/office/powerpoint/2019/9/main/command">
                <pc:docMk/>
                <pc:sldMk cId="1778870177" sldId="419"/>
                <pc2:cmMk id="{BABE668F-934C-4802-90F8-5963FEC5FB73}"/>
              </pc2:cmMkLst>
            </pc226:cmChg>
          </p:ext>
        </pc:extLst>
      </pc:sldChg>
      <pc:sldChg chg="modSp">
        <pc:chgData name="Blomker, Rachel A (DFW)" userId="S::rachel.blomker@dfw.wa.gov::817ef989-4f04-4ea5-8348-0b4562561095" providerId="AD" clId="Web-{2756A059-FA15-225A-C5AA-73C7F949ADAD}" dt="2024-02-13T20:00:43.486" v="29" actId="20577"/>
        <pc:sldMkLst>
          <pc:docMk/>
          <pc:sldMk cId="1012434329" sldId="429"/>
        </pc:sldMkLst>
        <pc:spChg chg="mod">
          <ac:chgData name="Blomker, Rachel A (DFW)" userId="S::rachel.blomker@dfw.wa.gov::817ef989-4f04-4ea5-8348-0b4562561095" providerId="AD" clId="Web-{2756A059-FA15-225A-C5AA-73C7F949ADAD}" dt="2024-02-13T20:00:43.486" v="29" actId="20577"/>
          <ac:spMkLst>
            <pc:docMk/>
            <pc:sldMk cId="1012434329" sldId="429"/>
            <ac:spMk id="7" creationId="{56CC1E48-D09F-4A4F-B90D-28330B955ECE}"/>
          </ac:spMkLst>
        </pc:spChg>
      </pc:sldChg>
      <pc:sldChg chg="modSp">
        <pc:chgData name="Blomker, Rachel A (DFW)" userId="S::rachel.blomker@dfw.wa.gov::817ef989-4f04-4ea5-8348-0b4562561095" providerId="AD" clId="Web-{2756A059-FA15-225A-C5AA-73C7F949ADAD}" dt="2024-02-13T21:18:43.822" v="35" actId="20577"/>
        <pc:sldMkLst>
          <pc:docMk/>
          <pc:sldMk cId="3014205917" sldId="432"/>
        </pc:sldMkLst>
        <pc:spChg chg="mod">
          <ac:chgData name="Blomker, Rachel A (DFW)" userId="S::rachel.blomker@dfw.wa.gov::817ef989-4f04-4ea5-8348-0b4562561095" providerId="AD" clId="Web-{2756A059-FA15-225A-C5AA-73C7F949ADAD}" dt="2024-02-13T21:18:43.822" v="35" actId="20577"/>
          <ac:spMkLst>
            <pc:docMk/>
            <pc:sldMk cId="3014205917" sldId="432"/>
            <ac:spMk id="3" creationId="{B9A879A5-BE96-7CF6-D48B-D64CE4F481D0}"/>
          </ac:spMkLst>
        </pc:spChg>
      </pc:sldChg>
      <pc:sldChg chg="modSp">
        <pc:chgData name="Blomker, Rachel A (DFW)" userId="S::rachel.blomker@dfw.wa.gov::817ef989-4f04-4ea5-8348-0b4562561095" providerId="AD" clId="Web-{2756A059-FA15-225A-C5AA-73C7F949ADAD}" dt="2024-02-13T21:18:33.260" v="32" actId="20577"/>
        <pc:sldMkLst>
          <pc:docMk/>
          <pc:sldMk cId="1778377148" sldId="433"/>
        </pc:sldMkLst>
        <pc:spChg chg="mod">
          <ac:chgData name="Blomker, Rachel A (DFW)" userId="S::rachel.blomker@dfw.wa.gov::817ef989-4f04-4ea5-8348-0b4562561095" providerId="AD" clId="Web-{2756A059-FA15-225A-C5AA-73C7F949ADAD}" dt="2024-02-13T21:18:33.260" v="32" actId="20577"/>
          <ac:spMkLst>
            <pc:docMk/>
            <pc:sldMk cId="1778377148" sldId="433"/>
            <ac:spMk id="12" creationId="{AAE0FF84-82E3-1C6E-9759-83D7BC3766DC}"/>
          </ac:spMkLst>
        </pc:spChg>
      </pc:sldChg>
      <pc:sldChg chg="modSp">
        <pc:chgData name="Blomker, Rachel A (DFW)" userId="S::rachel.blomker@dfw.wa.gov::817ef989-4f04-4ea5-8348-0b4562561095" providerId="AD" clId="Web-{2756A059-FA15-225A-C5AA-73C7F949ADAD}" dt="2024-02-13T21:23:17.967" v="84"/>
        <pc:sldMkLst>
          <pc:docMk/>
          <pc:sldMk cId="492816671" sldId="457"/>
        </pc:sldMkLst>
        <pc:spChg chg="mod">
          <ac:chgData name="Blomker, Rachel A (DFW)" userId="S::rachel.blomker@dfw.wa.gov::817ef989-4f04-4ea5-8348-0b4562561095" providerId="AD" clId="Web-{2756A059-FA15-225A-C5AA-73C7F949ADAD}" dt="2024-02-13T21:22:26.138" v="38" actId="20577"/>
          <ac:spMkLst>
            <pc:docMk/>
            <pc:sldMk cId="492816671" sldId="457"/>
            <ac:spMk id="6" creationId="{7400C447-D856-0AA2-F5ED-3D246626F144}"/>
          </ac:spMkLst>
        </pc:spChg>
        <pc:graphicFrameChg chg="mod modGraphic">
          <ac:chgData name="Blomker, Rachel A (DFW)" userId="S::rachel.blomker@dfw.wa.gov::817ef989-4f04-4ea5-8348-0b4562561095" providerId="AD" clId="Web-{2756A059-FA15-225A-C5AA-73C7F949ADAD}" dt="2024-02-13T21:23:17.967" v="84"/>
          <ac:graphicFrameMkLst>
            <pc:docMk/>
            <pc:sldMk cId="492816671" sldId="457"/>
            <ac:graphicFrameMk id="2" creationId="{2463B326-60E1-8543-47AD-9C531B8D6C74}"/>
          </ac:graphicFrameMkLst>
        </pc:graphicFrameChg>
      </pc:sldChg>
      <pc:sldChg chg="del">
        <pc:chgData name="Blomker, Rachel A (DFW)" userId="S::rachel.blomker@dfw.wa.gov::817ef989-4f04-4ea5-8348-0b4562561095" providerId="AD" clId="Web-{2756A059-FA15-225A-C5AA-73C7F949ADAD}" dt="2024-02-13T21:24:00.436" v="86"/>
        <pc:sldMkLst>
          <pc:docMk/>
          <pc:sldMk cId="2349122638" sldId="460"/>
        </pc:sldMkLst>
      </pc:sldChg>
      <pc:sldChg chg="modCm">
        <pc:chgData name="Blomker, Rachel A (DFW)" userId="S::rachel.blomker@dfw.wa.gov::817ef989-4f04-4ea5-8348-0b4562561095" providerId="AD" clId="Web-{2756A059-FA15-225A-C5AA-73C7F949ADAD}" dt="2024-02-13T21:29:28.409" v="92"/>
        <pc:sldMkLst>
          <pc:docMk/>
          <pc:sldMk cId="552530179" sldId="471"/>
        </pc:sldMkLst>
        <pc:extLst>
          <p:ext xmlns:p="http://schemas.openxmlformats.org/presentationml/2006/main" uri="{D6D511B9-2390-475A-947B-AFAB55BFBCF1}">
            <pc226:cmChg xmlns:pc226="http://schemas.microsoft.com/office/powerpoint/2022/06/main/command" chg="mod modRxn">
              <pc226:chgData name="Blomker, Rachel A (DFW)" userId="S::rachel.blomker@dfw.wa.gov::817ef989-4f04-4ea5-8348-0b4562561095" providerId="AD" clId="Web-{2756A059-FA15-225A-C5AA-73C7F949ADAD}" dt="2024-02-13T21:29:28.409" v="92"/>
              <pc2:cmMkLst xmlns:pc2="http://schemas.microsoft.com/office/powerpoint/2019/9/main/command">
                <pc:docMk/>
                <pc:sldMk cId="552530179" sldId="471"/>
                <pc2:cmMk id="{83527AA2-84C9-474D-B799-6BEDBB0C66A0}"/>
              </pc2:cmMkLst>
            </pc226:cmChg>
          </p:ext>
        </pc:extLst>
      </pc:sldChg>
      <pc:sldChg chg="add replId">
        <pc:chgData name="Blomker, Rachel A (DFW)" userId="S::rachel.blomker@dfw.wa.gov::817ef989-4f04-4ea5-8348-0b4562561095" providerId="AD" clId="Web-{2756A059-FA15-225A-C5AA-73C7F949ADAD}" dt="2024-02-13T21:23:56.452" v="85"/>
        <pc:sldMkLst>
          <pc:docMk/>
          <pc:sldMk cId="536162611" sldId="479"/>
        </pc:sldMkLst>
      </pc:sldChg>
    </pc:docChg>
  </pc:docChgLst>
  <pc:docChgLst>
    <pc:chgData name="Ostfeld, Jessica L (DFW)" userId="S::jessica.ostfeld@dfw.wa.gov::54c9c4cf-b7bd-4374-bb59-22102a10da66" providerId="AD" clId="Web-{43C39027-F8B4-65BC-2440-97FFC02B2503}"/>
    <pc:docChg chg="modSld">
      <pc:chgData name="Ostfeld, Jessica L (DFW)" userId="S::jessica.ostfeld@dfw.wa.gov::54c9c4cf-b7bd-4374-bb59-22102a10da66" providerId="AD" clId="Web-{43C39027-F8B4-65BC-2440-97FFC02B2503}" dt="2024-02-05T19:14:38.476" v="171"/>
      <pc:docMkLst>
        <pc:docMk/>
      </pc:docMkLst>
      <pc:sldChg chg="modSp modNotes">
        <pc:chgData name="Ostfeld, Jessica L (DFW)" userId="S::jessica.ostfeld@dfw.wa.gov::54c9c4cf-b7bd-4374-bb59-22102a10da66" providerId="AD" clId="Web-{43C39027-F8B4-65BC-2440-97FFC02B2503}" dt="2024-02-05T19:13:57.194" v="169"/>
        <pc:sldMkLst>
          <pc:docMk/>
          <pc:sldMk cId="1012434329" sldId="429"/>
        </pc:sldMkLst>
        <pc:spChg chg="mod">
          <ac:chgData name="Ostfeld, Jessica L (DFW)" userId="S::jessica.ostfeld@dfw.wa.gov::54c9c4cf-b7bd-4374-bb59-22102a10da66" providerId="AD" clId="Web-{43C39027-F8B4-65BC-2440-97FFC02B2503}" dt="2024-02-05T19:13:56.101" v="168" actId="20577"/>
          <ac:spMkLst>
            <pc:docMk/>
            <pc:sldMk cId="1012434329" sldId="429"/>
            <ac:spMk id="7" creationId="{56CC1E48-D09F-4A4F-B90D-28330B955ECE}"/>
          </ac:spMkLst>
        </pc:spChg>
      </pc:sldChg>
      <pc:sldChg chg="modSp mod modClrScheme chgLayout">
        <pc:chgData name="Ostfeld, Jessica L (DFW)" userId="S::jessica.ostfeld@dfw.wa.gov::54c9c4cf-b7bd-4374-bb59-22102a10da66" providerId="AD" clId="Web-{43C39027-F8B4-65BC-2440-97FFC02B2503}" dt="2024-02-05T19:14:38.476" v="171"/>
        <pc:sldMkLst>
          <pc:docMk/>
          <pc:sldMk cId="3014205917" sldId="432"/>
        </pc:sldMkLst>
        <pc:spChg chg="mod ord">
          <ac:chgData name="Ostfeld, Jessica L (DFW)" userId="S::jessica.ostfeld@dfw.wa.gov::54c9c4cf-b7bd-4374-bb59-22102a10da66" providerId="AD" clId="Web-{43C39027-F8B4-65BC-2440-97FFC02B2503}" dt="2024-02-05T19:14:38.476" v="171"/>
          <ac:spMkLst>
            <pc:docMk/>
            <pc:sldMk cId="3014205917" sldId="432"/>
            <ac:spMk id="2" creationId="{77738695-84C1-0D0B-9335-550FDC73C6E1}"/>
          </ac:spMkLst>
        </pc:spChg>
        <pc:spChg chg="mod ord">
          <ac:chgData name="Ostfeld, Jessica L (DFW)" userId="S::jessica.ostfeld@dfw.wa.gov::54c9c4cf-b7bd-4374-bb59-22102a10da66" providerId="AD" clId="Web-{43C39027-F8B4-65BC-2440-97FFC02B2503}" dt="2024-02-05T19:14:38.476" v="171"/>
          <ac:spMkLst>
            <pc:docMk/>
            <pc:sldMk cId="3014205917" sldId="432"/>
            <ac:spMk id="3" creationId="{B9A879A5-BE96-7CF6-D48B-D64CE4F481D0}"/>
          </ac:spMkLst>
        </pc:spChg>
        <pc:picChg chg="mod ord">
          <ac:chgData name="Ostfeld, Jessica L (DFW)" userId="S::jessica.ostfeld@dfw.wa.gov::54c9c4cf-b7bd-4374-bb59-22102a10da66" providerId="AD" clId="Web-{43C39027-F8B4-65BC-2440-97FFC02B2503}" dt="2024-02-05T19:14:38.476" v="171"/>
          <ac:picMkLst>
            <pc:docMk/>
            <pc:sldMk cId="3014205917" sldId="432"/>
            <ac:picMk id="6" creationId="{C1BF1CFD-2E90-1B24-4260-FF47EFCC5328}"/>
          </ac:picMkLst>
        </pc:picChg>
      </pc:sldChg>
    </pc:docChg>
  </pc:docChgLst>
  <pc:docChgLst>
    <pc:chgData name="Althauser, Leia J (DFW)" userId="2503323c-6ace-4802-b9cc-5c9d65b327be" providerId="ADAL" clId="{0CF2E105-255E-4CB5-B746-29C1EB56B3C6}"/>
    <pc:docChg chg="undo custSel modSld">
      <pc:chgData name="Althauser, Leia J (DFW)" userId="2503323c-6ace-4802-b9cc-5c9d65b327be" providerId="ADAL" clId="{0CF2E105-255E-4CB5-B746-29C1EB56B3C6}" dt="2024-02-19T04:27:27.189" v="62" actId="20577"/>
      <pc:docMkLst>
        <pc:docMk/>
      </pc:docMkLst>
      <pc:sldChg chg="modSp mod">
        <pc:chgData name="Althauser, Leia J (DFW)" userId="2503323c-6ace-4802-b9cc-5c9d65b327be" providerId="ADAL" clId="{0CF2E105-255E-4CB5-B746-29C1EB56B3C6}" dt="2024-02-19T04:18:35.945" v="37" actId="20577"/>
        <pc:sldMkLst>
          <pc:docMk/>
          <pc:sldMk cId="1129359028" sldId="302"/>
        </pc:sldMkLst>
        <pc:spChg chg="mod">
          <ac:chgData name="Althauser, Leia J (DFW)" userId="2503323c-6ace-4802-b9cc-5c9d65b327be" providerId="ADAL" clId="{0CF2E105-255E-4CB5-B746-29C1EB56B3C6}" dt="2024-02-19T04:18:35.945" v="37" actId="20577"/>
          <ac:spMkLst>
            <pc:docMk/>
            <pc:sldMk cId="1129359028" sldId="302"/>
            <ac:spMk id="2" creationId="{368398E1-519F-6BD9-3D95-845F1D0D481C}"/>
          </ac:spMkLst>
        </pc:spChg>
      </pc:sldChg>
      <pc:sldChg chg="modSp mod">
        <pc:chgData name="Althauser, Leia J (DFW)" userId="2503323c-6ace-4802-b9cc-5c9d65b327be" providerId="ADAL" clId="{0CF2E105-255E-4CB5-B746-29C1EB56B3C6}" dt="2024-02-19T04:23:05.139" v="53" actId="20577"/>
        <pc:sldMkLst>
          <pc:docMk/>
          <pc:sldMk cId="3165422089" sldId="304"/>
        </pc:sldMkLst>
        <pc:spChg chg="mod">
          <ac:chgData name="Althauser, Leia J (DFW)" userId="2503323c-6ace-4802-b9cc-5c9d65b327be" providerId="ADAL" clId="{0CF2E105-255E-4CB5-B746-29C1EB56B3C6}" dt="2024-02-19T04:23:05.139" v="53" actId="20577"/>
          <ac:spMkLst>
            <pc:docMk/>
            <pc:sldMk cId="3165422089" sldId="304"/>
            <ac:spMk id="2" creationId="{368398E1-519F-6BD9-3D95-845F1D0D481C}"/>
          </ac:spMkLst>
        </pc:spChg>
      </pc:sldChg>
      <pc:sldChg chg="modSp">
        <pc:chgData name="Althauser, Leia J (DFW)" userId="2503323c-6ace-4802-b9cc-5c9d65b327be" providerId="ADAL" clId="{0CF2E105-255E-4CB5-B746-29C1EB56B3C6}" dt="2024-02-19T04:14:22.258" v="6" actId="20577"/>
        <pc:sldMkLst>
          <pc:docMk/>
          <pc:sldMk cId="2451434520" sldId="316"/>
        </pc:sldMkLst>
        <pc:spChg chg="mod">
          <ac:chgData name="Althauser, Leia J (DFW)" userId="2503323c-6ace-4802-b9cc-5c9d65b327be" providerId="ADAL" clId="{0CF2E105-255E-4CB5-B746-29C1EB56B3C6}" dt="2024-02-19T04:14:22.258" v="6" actId="20577"/>
          <ac:spMkLst>
            <pc:docMk/>
            <pc:sldMk cId="2451434520" sldId="316"/>
            <ac:spMk id="10" creationId="{D77F1858-A04A-FFAB-6081-B64D87801C30}"/>
          </ac:spMkLst>
        </pc:spChg>
      </pc:sldChg>
      <pc:sldChg chg="addCm">
        <pc:chgData name="Althauser, Leia J (DFW)" userId="2503323c-6ace-4802-b9cc-5c9d65b327be" providerId="ADAL" clId="{0CF2E105-255E-4CB5-B746-29C1EB56B3C6}" dt="2024-02-19T04:27:00.846" v="61"/>
        <pc:sldMkLst>
          <pc:docMk/>
          <pc:sldMk cId="2321975926" sldId="344"/>
        </pc:sldMkLst>
        <pc:extLst>
          <p:ext xmlns:p="http://schemas.openxmlformats.org/presentationml/2006/main" uri="{D6D511B9-2390-475A-947B-AFAB55BFBCF1}">
            <pc226:cmChg xmlns:pc226="http://schemas.microsoft.com/office/powerpoint/2022/06/main/command" chg="add">
              <pc226:chgData name="Althauser, Leia J (DFW)" userId="2503323c-6ace-4802-b9cc-5c9d65b327be" providerId="ADAL" clId="{0CF2E105-255E-4CB5-B746-29C1EB56B3C6}" dt="2024-02-19T04:27:00.846" v="61"/>
              <pc2:cmMkLst xmlns:pc2="http://schemas.microsoft.com/office/powerpoint/2019/9/main/command">
                <pc:docMk/>
                <pc:sldMk cId="2321975926" sldId="344"/>
                <pc2:cmMk id="{381296CA-A072-44FF-AC9B-99EADC4167EF}"/>
              </pc2:cmMkLst>
            </pc226:cmChg>
          </p:ext>
        </pc:extLst>
      </pc:sldChg>
      <pc:sldChg chg="addCm">
        <pc:chgData name="Althauser, Leia J (DFW)" userId="2503323c-6ace-4802-b9cc-5c9d65b327be" providerId="ADAL" clId="{0CF2E105-255E-4CB5-B746-29C1EB56B3C6}" dt="2024-02-19T04:24:47.893" v="55"/>
        <pc:sldMkLst>
          <pc:docMk/>
          <pc:sldMk cId="548003720" sldId="356"/>
        </pc:sldMkLst>
        <pc:extLst>
          <p:ext xmlns:p="http://schemas.openxmlformats.org/presentationml/2006/main" uri="{D6D511B9-2390-475A-947B-AFAB55BFBCF1}">
            <pc226:cmChg xmlns:pc226="http://schemas.microsoft.com/office/powerpoint/2022/06/main/command" chg="add">
              <pc226:chgData name="Althauser, Leia J (DFW)" userId="2503323c-6ace-4802-b9cc-5c9d65b327be" providerId="ADAL" clId="{0CF2E105-255E-4CB5-B746-29C1EB56B3C6}" dt="2024-02-19T04:24:47.893" v="55"/>
              <pc2:cmMkLst xmlns:pc2="http://schemas.microsoft.com/office/powerpoint/2019/9/main/command">
                <pc:docMk/>
                <pc:sldMk cId="548003720" sldId="356"/>
                <pc2:cmMk id="{E6BBE0E0-6601-4680-8432-82469B134084}"/>
              </pc2:cmMkLst>
            </pc226:cmChg>
          </p:ext>
        </pc:extLst>
      </pc:sldChg>
      <pc:sldChg chg="modSp mod">
        <pc:chgData name="Althauser, Leia J (DFW)" userId="2503323c-6ace-4802-b9cc-5c9d65b327be" providerId="ADAL" clId="{0CF2E105-255E-4CB5-B746-29C1EB56B3C6}" dt="2024-02-19T04:24:57.965" v="57" actId="27636"/>
        <pc:sldMkLst>
          <pc:docMk/>
          <pc:sldMk cId="976159136" sldId="407"/>
        </pc:sldMkLst>
        <pc:spChg chg="mod">
          <ac:chgData name="Althauser, Leia J (DFW)" userId="2503323c-6ace-4802-b9cc-5c9d65b327be" providerId="ADAL" clId="{0CF2E105-255E-4CB5-B746-29C1EB56B3C6}" dt="2024-02-19T04:24:57.965" v="57" actId="27636"/>
          <ac:spMkLst>
            <pc:docMk/>
            <pc:sldMk cId="976159136" sldId="407"/>
            <ac:spMk id="2" creationId="{368398E1-519F-6BD9-3D95-845F1D0D481C}"/>
          </ac:spMkLst>
        </pc:spChg>
      </pc:sldChg>
      <pc:sldChg chg="modSp">
        <pc:chgData name="Althauser, Leia J (DFW)" userId="2503323c-6ace-4802-b9cc-5c9d65b327be" providerId="ADAL" clId="{0CF2E105-255E-4CB5-B746-29C1EB56B3C6}" dt="2024-02-19T04:13:52.932" v="2" actId="255"/>
        <pc:sldMkLst>
          <pc:docMk/>
          <pc:sldMk cId="4173702782" sldId="421"/>
        </pc:sldMkLst>
        <pc:spChg chg="mod">
          <ac:chgData name="Althauser, Leia J (DFW)" userId="2503323c-6ace-4802-b9cc-5c9d65b327be" providerId="ADAL" clId="{0CF2E105-255E-4CB5-B746-29C1EB56B3C6}" dt="2024-02-19T04:13:52.932" v="2" actId="255"/>
          <ac:spMkLst>
            <pc:docMk/>
            <pc:sldMk cId="4173702782" sldId="421"/>
            <ac:spMk id="7" creationId="{C2B17BB2-29E3-4183-7302-F39716DD80C5}"/>
          </ac:spMkLst>
        </pc:spChg>
      </pc:sldChg>
      <pc:sldChg chg="modSp mod">
        <pc:chgData name="Althauser, Leia J (DFW)" userId="2503323c-6ace-4802-b9cc-5c9d65b327be" providerId="ADAL" clId="{0CF2E105-255E-4CB5-B746-29C1EB56B3C6}" dt="2024-02-19T04:20:11.070" v="40" actId="20577"/>
        <pc:sldMkLst>
          <pc:docMk/>
          <pc:sldMk cId="709545734" sldId="425"/>
        </pc:sldMkLst>
        <pc:spChg chg="mod">
          <ac:chgData name="Althauser, Leia J (DFW)" userId="2503323c-6ace-4802-b9cc-5c9d65b327be" providerId="ADAL" clId="{0CF2E105-255E-4CB5-B746-29C1EB56B3C6}" dt="2024-02-19T04:20:11.070" v="40" actId="20577"/>
          <ac:spMkLst>
            <pc:docMk/>
            <pc:sldMk cId="709545734" sldId="425"/>
            <ac:spMk id="2" creationId="{368398E1-519F-6BD9-3D95-845F1D0D481C}"/>
          </ac:spMkLst>
        </pc:spChg>
      </pc:sldChg>
      <pc:sldChg chg="modSp mod">
        <pc:chgData name="Althauser, Leia J (DFW)" userId="2503323c-6ace-4802-b9cc-5c9d65b327be" providerId="ADAL" clId="{0CF2E105-255E-4CB5-B746-29C1EB56B3C6}" dt="2024-02-19T04:17:17.881" v="28" actId="14100"/>
        <pc:sldMkLst>
          <pc:docMk/>
          <pc:sldMk cId="1012434329" sldId="429"/>
        </pc:sldMkLst>
        <pc:spChg chg="mod">
          <ac:chgData name="Althauser, Leia J (DFW)" userId="2503323c-6ace-4802-b9cc-5c9d65b327be" providerId="ADAL" clId="{0CF2E105-255E-4CB5-B746-29C1EB56B3C6}" dt="2024-02-19T04:17:17.881" v="28" actId="14100"/>
          <ac:spMkLst>
            <pc:docMk/>
            <pc:sldMk cId="1012434329" sldId="429"/>
            <ac:spMk id="7" creationId="{56CC1E48-D09F-4A4F-B90D-28330B955ECE}"/>
          </ac:spMkLst>
        </pc:spChg>
      </pc:sldChg>
      <pc:sldChg chg="addCm">
        <pc:chgData name="Althauser, Leia J (DFW)" userId="2503323c-6ace-4802-b9cc-5c9d65b327be" providerId="ADAL" clId="{0CF2E105-255E-4CB5-B746-29C1EB56B3C6}" dt="2024-02-19T04:18:03.165" v="29"/>
        <pc:sldMkLst>
          <pc:docMk/>
          <pc:sldMk cId="643216180" sldId="430"/>
        </pc:sldMkLst>
        <pc:extLst>
          <p:ext xmlns:p="http://schemas.openxmlformats.org/presentationml/2006/main" uri="{D6D511B9-2390-475A-947B-AFAB55BFBCF1}">
            <pc226:cmChg xmlns:pc226="http://schemas.microsoft.com/office/powerpoint/2022/06/main/command" chg="add">
              <pc226:chgData name="Althauser, Leia J (DFW)" userId="2503323c-6ace-4802-b9cc-5c9d65b327be" providerId="ADAL" clId="{0CF2E105-255E-4CB5-B746-29C1EB56B3C6}" dt="2024-02-19T04:18:03.165" v="29"/>
              <pc2:cmMkLst xmlns:pc2="http://schemas.microsoft.com/office/powerpoint/2019/9/main/command">
                <pc:docMk/>
                <pc:sldMk cId="643216180" sldId="430"/>
                <pc2:cmMk id="{C3389AC1-A5C9-4A10-AC8A-2A2A6A5C4038}"/>
              </pc2:cmMkLst>
            </pc226:cmChg>
          </p:ext>
        </pc:extLst>
      </pc:sldChg>
      <pc:sldChg chg="addCm">
        <pc:chgData name="Althauser, Leia J (DFW)" userId="2503323c-6ace-4802-b9cc-5c9d65b327be" providerId="ADAL" clId="{0CF2E105-255E-4CB5-B746-29C1EB56B3C6}" dt="2024-02-19T04:15:47.988" v="7"/>
        <pc:sldMkLst>
          <pc:docMk/>
          <pc:sldMk cId="3014205917" sldId="432"/>
        </pc:sldMkLst>
        <pc:extLst>
          <p:ext xmlns:p="http://schemas.openxmlformats.org/presentationml/2006/main" uri="{D6D511B9-2390-475A-947B-AFAB55BFBCF1}">
            <pc226:cmChg xmlns:pc226="http://schemas.microsoft.com/office/powerpoint/2022/06/main/command" chg="add">
              <pc226:chgData name="Althauser, Leia J (DFW)" userId="2503323c-6ace-4802-b9cc-5c9d65b327be" providerId="ADAL" clId="{0CF2E105-255E-4CB5-B746-29C1EB56B3C6}" dt="2024-02-19T04:15:47.988" v="7"/>
              <pc2:cmMkLst xmlns:pc2="http://schemas.microsoft.com/office/powerpoint/2019/9/main/command">
                <pc:docMk/>
                <pc:sldMk cId="3014205917" sldId="432"/>
                <pc2:cmMk id="{5D295FD0-0BD3-420A-A610-B6AC5AF9F20B}"/>
              </pc2:cmMkLst>
            </pc226:cmChg>
          </p:ext>
        </pc:extLst>
      </pc:sldChg>
      <pc:sldChg chg="modSp mod">
        <pc:chgData name="Althauser, Leia J (DFW)" userId="2503323c-6ace-4802-b9cc-5c9d65b327be" providerId="ADAL" clId="{0CF2E105-255E-4CB5-B746-29C1EB56B3C6}" dt="2024-02-19T04:18:29.748" v="36" actId="20577"/>
        <pc:sldMkLst>
          <pc:docMk/>
          <pc:sldMk cId="3120227368" sldId="441"/>
        </pc:sldMkLst>
        <pc:spChg chg="mod">
          <ac:chgData name="Althauser, Leia J (DFW)" userId="2503323c-6ace-4802-b9cc-5c9d65b327be" providerId="ADAL" clId="{0CF2E105-255E-4CB5-B746-29C1EB56B3C6}" dt="2024-02-19T04:18:29.748" v="36" actId="20577"/>
          <ac:spMkLst>
            <pc:docMk/>
            <pc:sldMk cId="3120227368" sldId="441"/>
            <ac:spMk id="2" creationId="{8281A3DB-8611-D7F1-6D6F-E2B87BE659BB}"/>
          </ac:spMkLst>
        </pc:spChg>
      </pc:sldChg>
      <pc:sldChg chg="modSp mod">
        <pc:chgData name="Althauser, Leia J (DFW)" userId="2503323c-6ace-4802-b9cc-5c9d65b327be" providerId="ADAL" clId="{0CF2E105-255E-4CB5-B746-29C1EB56B3C6}" dt="2024-02-19T04:19:35.781" v="38" actId="20577"/>
        <pc:sldMkLst>
          <pc:docMk/>
          <pc:sldMk cId="1152974468" sldId="444"/>
        </pc:sldMkLst>
        <pc:spChg chg="mod">
          <ac:chgData name="Althauser, Leia J (DFW)" userId="2503323c-6ace-4802-b9cc-5c9d65b327be" providerId="ADAL" clId="{0CF2E105-255E-4CB5-B746-29C1EB56B3C6}" dt="2024-02-19T04:19:35.781" v="38" actId="20577"/>
          <ac:spMkLst>
            <pc:docMk/>
            <pc:sldMk cId="1152974468" sldId="444"/>
            <ac:spMk id="2" creationId="{74A32E66-5C0A-B184-52AA-C10ED4858E8A}"/>
          </ac:spMkLst>
        </pc:spChg>
      </pc:sldChg>
      <pc:sldChg chg="modSp mod">
        <pc:chgData name="Althauser, Leia J (DFW)" userId="2503323c-6ace-4802-b9cc-5c9d65b327be" providerId="ADAL" clId="{0CF2E105-255E-4CB5-B746-29C1EB56B3C6}" dt="2024-02-19T04:19:59.012" v="39" actId="20577"/>
        <pc:sldMkLst>
          <pc:docMk/>
          <pc:sldMk cId="3222565440" sldId="447"/>
        </pc:sldMkLst>
        <pc:spChg chg="mod">
          <ac:chgData name="Althauser, Leia J (DFW)" userId="2503323c-6ace-4802-b9cc-5c9d65b327be" providerId="ADAL" clId="{0CF2E105-255E-4CB5-B746-29C1EB56B3C6}" dt="2024-02-19T04:19:59.012" v="39" actId="20577"/>
          <ac:spMkLst>
            <pc:docMk/>
            <pc:sldMk cId="3222565440" sldId="447"/>
            <ac:spMk id="2" creationId="{A0B1BA49-0CFF-7A7F-1CB1-978A402EA561}"/>
          </ac:spMkLst>
        </pc:spChg>
      </pc:sldChg>
      <pc:sldChg chg="modSp mod addCm modNotesTx">
        <pc:chgData name="Althauser, Leia J (DFW)" userId="2503323c-6ace-4802-b9cc-5c9d65b327be" providerId="ADAL" clId="{0CF2E105-255E-4CB5-B746-29C1EB56B3C6}" dt="2024-02-19T04:21:54.056" v="51"/>
        <pc:sldMkLst>
          <pc:docMk/>
          <pc:sldMk cId="1779961996" sldId="450"/>
        </pc:sldMkLst>
        <pc:spChg chg="mod">
          <ac:chgData name="Althauser, Leia J (DFW)" userId="2503323c-6ace-4802-b9cc-5c9d65b327be" providerId="ADAL" clId="{0CF2E105-255E-4CB5-B746-29C1EB56B3C6}" dt="2024-02-19T04:21:30.113" v="50" actId="403"/>
          <ac:spMkLst>
            <pc:docMk/>
            <pc:sldMk cId="1779961996" sldId="450"/>
            <ac:spMk id="3" creationId="{F80FD946-A0B4-B21C-7330-1D9043E37796}"/>
          </ac:spMkLst>
        </pc:spChg>
        <pc:extLst>
          <p:ext xmlns:p="http://schemas.openxmlformats.org/presentationml/2006/main" uri="{D6D511B9-2390-475A-947B-AFAB55BFBCF1}">
            <pc226:cmChg xmlns:pc226="http://schemas.microsoft.com/office/powerpoint/2022/06/main/command" chg="add">
              <pc226:chgData name="Althauser, Leia J (DFW)" userId="2503323c-6ace-4802-b9cc-5c9d65b327be" providerId="ADAL" clId="{0CF2E105-255E-4CB5-B746-29C1EB56B3C6}" dt="2024-02-19T04:21:54.056" v="51"/>
              <pc2:cmMkLst xmlns:pc2="http://schemas.microsoft.com/office/powerpoint/2019/9/main/command">
                <pc:docMk/>
                <pc:sldMk cId="1779961996" sldId="450"/>
                <pc2:cmMk id="{2CCB6504-EF6E-476C-9D4D-AE8C84486399}"/>
              </pc2:cmMkLst>
            </pc226:cmChg>
          </p:ext>
        </pc:extLst>
      </pc:sldChg>
      <pc:sldChg chg="modSp mod">
        <pc:chgData name="Althauser, Leia J (DFW)" userId="2503323c-6ace-4802-b9cc-5c9d65b327be" providerId="ADAL" clId="{0CF2E105-255E-4CB5-B746-29C1EB56B3C6}" dt="2024-02-19T04:20:20.427" v="41" actId="20577"/>
        <pc:sldMkLst>
          <pc:docMk/>
          <pc:sldMk cId="1931597706" sldId="451"/>
        </pc:sldMkLst>
        <pc:spChg chg="mod">
          <ac:chgData name="Althauser, Leia J (DFW)" userId="2503323c-6ace-4802-b9cc-5c9d65b327be" providerId="ADAL" clId="{0CF2E105-255E-4CB5-B746-29C1EB56B3C6}" dt="2024-02-19T04:20:20.427" v="41" actId="20577"/>
          <ac:spMkLst>
            <pc:docMk/>
            <pc:sldMk cId="1931597706" sldId="451"/>
            <ac:spMk id="2" creationId="{2ED1D66A-B8A1-89EA-1E10-2D2115E56549}"/>
          </ac:spMkLst>
        </pc:spChg>
      </pc:sldChg>
      <pc:sldChg chg="addCm">
        <pc:chgData name="Althauser, Leia J (DFW)" userId="2503323c-6ace-4802-b9cc-5c9d65b327be" providerId="ADAL" clId="{0CF2E105-255E-4CB5-B746-29C1EB56B3C6}" dt="2024-02-19T04:22:43.919" v="52"/>
        <pc:sldMkLst>
          <pc:docMk/>
          <pc:sldMk cId="1034533362" sldId="456"/>
        </pc:sldMkLst>
        <pc:extLst>
          <p:ext xmlns:p="http://schemas.openxmlformats.org/presentationml/2006/main" uri="{D6D511B9-2390-475A-947B-AFAB55BFBCF1}">
            <pc226:cmChg xmlns:pc226="http://schemas.microsoft.com/office/powerpoint/2022/06/main/command" chg="add">
              <pc226:chgData name="Althauser, Leia J (DFW)" userId="2503323c-6ace-4802-b9cc-5c9d65b327be" providerId="ADAL" clId="{0CF2E105-255E-4CB5-B746-29C1EB56B3C6}" dt="2024-02-19T04:22:43.919" v="52"/>
              <pc2:cmMkLst xmlns:pc2="http://schemas.microsoft.com/office/powerpoint/2019/9/main/command">
                <pc:docMk/>
                <pc:sldMk cId="1034533362" sldId="456"/>
                <pc2:cmMk id="{4FA438A7-74FA-4185-8ACD-204758775DCB}"/>
              </pc2:cmMkLst>
            </pc226:cmChg>
          </p:ext>
        </pc:extLst>
      </pc:sldChg>
      <pc:sldChg chg="modSp mod">
        <pc:chgData name="Althauser, Leia J (DFW)" userId="2503323c-6ace-4802-b9cc-5c9d65b327be" providerId="ADAL" clId="{0CF2E105-255E-4CB5-B746-29C1EB56B3C6}" dt="2024-02-19T04:23:27.223" v="54" actId="20577"/>
        <pc:sldMkLst>
          <pc:docMk/>
          <pc:sldMk cId="3000728752" sldId="461"/>
        </pc:sldMkLst>
        <pc:spChg chg="mod">
          <ac:chgData name="Althauser, Leia J (DFW)" userId="2503323c-6ace-4802-b9cc-5c9d65b327be" providerId="ADAL" clId="{0CF2E105-255E-4CB5-B746-29C1EB56B3C6}" dt="2024-02-19T04:23:27.223" v="54" actId="20577"/>
          <ac:spMkLst>
            <pc:docMk/>
            <pc:sldMk cId="3000728752" sldId="461"/>
            <ac:spMk id="2" creationId="{B52D0AB3-E53B-D684-3ACC-635152E076B8}"/>
          </ac:spMkLst>
        </pc:spChg>
      </pc:sldChg>
      <pc:sldChg chg="modSp mod">
        <pc:chgData name="Althauser, Leia J (DFW)" userId="2503323c-6ace-4802-b9cc-5c9d65b327be" providerId="ADAL" clId="{0CF2E105-255E-4CB5-B746-29C1EB56B3C6}" dt="2024-02-19T04:25:35.030" v="58" actId="20577"/>
        <pc:sldMkLst>
          <pc:docMk/>
          <pc:sldMk cId="1013242703" sldId="465"/>
        </pc:sldMkLst>
        <pc:spChg chg="mod">
          <ac:chgData name="Althauser, Leia J (DFW)" userId="2503323c-6ace-4802-b9cc-5c9d65b327be" providerId="ADAL" clId="{0CF2E105-255E-4CB5-B746-29C1EB56B3C6}" dt="2024-02-19T04:25:35.030" v="58" actId="20577"/>
          <ac:spMkLst>
            <pc:docMk/>
            <pc:sldMk cId="1013242703" sldId="465"/>
            <ac:spMk id="2" creationId="{5BF72F52-CC9E-05DA-C7D1-AD0A1DBA1439}"/>
          </ac:spMkLst>
        </pc:spChg>
      </pc:sldChg>
      <pc:sldChg chg="modSp mod">
        <pc:chgData name="Althauser, Leia J (DFW)" userId="2503323c-6ace-4802-b9cc-5c9d65b327be" providerId="ADAL" clId="{0CF2E105-255E-4CB5-B746-29C1EB56B3C6}" dt="2024-02-19T04:26:13.856" v="60" actId="20577"/>
        <pc:sldMkLst>
          <pc:docMk/>
          <pc:sldMk cId="3744959449" sldId="466"/>
        </pc:sldMkLst>
        <pc:spChg chg="mod">
          <ac:chgData name="Althauser, Leia J (DFW)" userId="2503323c-6ace-4802-b9cc-5c9d65b327be" providerId="ADAL" clId="{0CF2E105-255E-4CB5-B746-29C1EB56B3C6}" dt="2024-02-19T04:26:13.856" v="60" actId="20577"/>
          <ac:spMkLst>
            <pc:docMk/>
            <pc:sldMk cId="3744959449" sldId="466"/>
            <ac:spMk id="2" creationId="{02423E17-2C08-183F-946B-041F838F4B3E}"/>
          </ac:spMkLst>
        </pc:spChg>
      </pc:sldChg>
      <pc:sldChg chg="modSp mod">
        <pc:chgData name="Althauser, Leia J (DFW)" userId="2503323c-6ace-4802-b9cc-5c9d65b327be" providerId="ADAL" clId="{0CF2E105-255E-4CB5-B746-29C1EB56B3C6}" dt="2024-02-19T04:27:27.189" v="62" actId="20577"/>
        <pc:sldMkLst>
          <pc:docMk/>
          <pc:sldMk cId="1218370725" sldId="477"/>
        </pc:sldMkLst>
        <pc:spChg chg="mod">
          <ac:chgData name="Althauser, Leia J (DFW)" userId="2503323c-6ace-4802-b9cc-5c9d65b327be" providerId="ADAL" clId="{0CF2E105-255E-4CB5-B746-29C1EB56B3C6}" dt="2024-02-19T04:27:27.189" v="62" actId="20577"/>
          <ac:spMkLst>
            <pc:docMk/>
            <pc:sldMk cId="1218370725" sldId="477"/>
            <ac:spMk id="2" creationId="{6A2B90A1-A66F-5967-82C4-EC2B1625E8BC}"/>
          </ac:spMkLst>
        </pc:spChg>
      </pc:sldChg>
    </pc:docChg>
  </pc:docChgLst>
  <pc:docChgLst>
    <pc:chgData name="Eckenrod, Autumn M (DFW)" userId="32cb3083-a8a9-4483-a032-644cff855dc3" providerId="ADAL" clId="{6D663466-8839-46CE-85C5-A3525AFBE521}"/>
    <pc:docChg chg="undo redo custSel addSld delSld modSld sldOrd addSection modSection">
      <pc:chgData name="Eckenrod, Autumn M (DFW)" userId="32cb3083-a8a9-4483-a032-644cff855dc3" providerId="ADAL" clId="{6D663466-8839-46CE-85C5-A3525AFBE521}" dt="2024-03-13T16:15:39.474" v="7999"/>
      <pc:docMkLst>
        <pc:docMk/>
      </pc:docMkLst>
      <pc:sldChg chg="del">
        <pc:chgData name="Eckenrod, Autumn M (DFW)" userId="32cb3083-a8a9-4483-a032-644cff855dc3" providerId="ADAL" clId="{6D663466-8839-46CE-85C5-A3525AFBE521}" dt="2024-02-07T21:01:32.587" v="5661" actId="47"/>
        <pc:sldMkLst>
          <pc:docMk/>
          <pc:sldMk cId="3611775816" sldId="256"/>
        </pc:sldMkLst>
      </pc:sldChg>
      <pc:sldChg chg="del">
        <pc:chgData name="Eckenrod, Autumn M (DFW)" userId="32cb3083-a8a9-4483-a032-644cff855dc3" providerId="ADAL" clId="{6D663466-8839-46CE-85C5-A3525AFBE521}" dt="2024-02-07T21:01:34.882" v="5663" actId="47"/>
        <pc:sldMkLst>
          <pc:docMk/>
          <pc:sldMk cId="4007974955" sldId="257"/>
        </pc:sldMkLst>
      </pc:sldChg>
      <pc:sldChg chg="del">
        <pc:chgData name="Eckenrod, Autumn M (DFW)" userId="32cb3083-a8a9-4483-a032-644cff855dc3" providerId="ADAL" clId="{6D663466-8839-46CE-85C5-A3525AFBE521}" dt="2024-02-07T21:01:35.698" v="5664" actId="47"/>
        <pc:sldMkLst>
          <pc:docMk/>
          <pc:sldMk cId="4185796155" sldId="258"/>
        </pc:sldMkLst>
      </pc:sldChg>
      <pc:sldChg chg="del">
        <pc:chgData name="Eckenrod, Autumn M (DFW)" userId="32cb3083-a8a9-4483-a032-644cff855dc3" providerId="ADAL" clId="{6D663466-8839-46CE-85C5-A3525AFBE521}" dt="2024-02-07T21:01:36.437" v="5665" actId="47"/>
        <pc:sldMkLst>
          <pc:docMk/>
          <pc:sldMk cId="1961529620" sldId="259"/>
        </pc:sldMkLst>
      </pc:sldChg>
      <pc:sldChg chg="del">
        <pc:chgData name="Eckenrod, Autumn M (DFW)" userId="32cb3083-a8a9-4483-a032-644cff855dc3" providerId="ADAL" clId="{6D663466-8839-46CE-85C5-A3525AFBE521}" dt="2024-02-07T21:01:37.285" v="5666" actId="47"/>
        <pc:sldMkLst>
          <pc:docMk/>
          <pc:sldMk cId="2499319062" sldId="260"/>
        </pc:sldMkLst>
      </pc:sldChg>
      <pc:sldChg chg="del">
        <pc:chgData name="Eckenrod, Autumn M (DFW)" userId="32cb3083-a8a9-4483-a032-644cff855dc3" providerId="ADAL" clId="{6D663466-8839-46CE-85C5-A3525AFBE521}" dt="2024-02-07T21:01:33.948" v="5662" actId="47"/>
        <pc:sldMkLst>
          <pc:docMk/>
          <pc:sldMk cId="23379278" sldId="263"/>
        </pc:sldMkLst>
      </pc:sldChg>
      <pc:sldChg chg="del">
        <pc:chgData name="Eckenrod, Autumn M (DFW)" userId="32cb3083-a8a9-4483-a032-644cff855dc3" providerId="ADAL" clId="{6D663466-8839-46CE-85C5-A3525AFBE521}" dt="2024-02-07T21:01:39.105" v="5668" actId="47"/>
        <pc:sldMkLst>
          <pc:docMk/>
          <pc:sldMk cId="3596412253" sldId="273"/>
        </pc:sldMkLst>
      </pc:sldChg>
      <pc:sldChg chg="del">
        <pc:chgData name="Eckenrod, Autumn M (DFW)" userId="32cb3083-a8a9-4483-a032-644cff855dc3" providerId="ADAL" clId="{6D663466-8839-46CE-85C5-A3525AFBE521}" dt="2024-02-07T21:01:30.728" v="5659" actId="47"/>
        <pc:sldMkLst>
          <pc:docMk/>
          <pc:sldMk cId="842084897" sldId="285"/>
        </pc:sldMkLst>
      </pc:sldChg>
      <pc:sldChg chg="ord">
        <pc:chgData name="Eckenrod, Autumn M (DFW)" userId="32cb3083-a8a9-4483-a032-644cff855dc3" providerId="ADAL" clId="{6D663466-8839-46CE-85C5-A3525AFBE521}" dt="2024-02-05T17:09:26.266" v="1358"/>
        <pc:sldMkLst>
          <pc:docMk/>
          <pc:sldMk cId="4081060502" sldId="288"/>
        </pc:sldMkLst>
      </pc:sldChg>
      <pc:sldChg chg="modSp mod">
        <pc:chgData name="Eckenrod, Autumn M (DFW)" userId="32cb3083-a8a9-4483-a032-644cff855dc3" providerId="ADAL" clId="{6D663466-8839-46CE-85C5-A3525AFBE521}" dt="2024-02-07T00:38:56.352" v="3459"/>
        <pc:sldMkLst>
          <pc:docMk/>
          <pc:sldMk cId="1936877650" sldId="293"/>
        </pc:sldMkLst>
        <pc:spChg chg="mod">
          <ac:chgData name="Eckenrod, Autumn M (DFW)" userId="32cb3083-a8a9-4483-a032-644cff855dc3" providerId="ADAL" clId="{6D663466-8839-46CE-85C5-A3525AFBE521}" dt="2024-02-07T00:38:56.352" v="3459"/>
          <ac:spMkLst>
            <pc:docMk/>
            <pc:sldMk cId="1936877650" sldId="293"/>
            <ac:spMk id="2" creationId="{048C7C0E-2EAE-D86F-D6BD-C0F13F15A48A}"/>
          </ac:spMkLst>
        </pc:spChg>
        <pc:spChg chg="mod">
          <ac:chgData name="Eckenrod, Autumn M (DFW)" userId="32cb3083-a8a9-4483-a032-644cff855dc3" providerId="ADAL" clId="{6D663466-8839-46CE-85C5-A3525AFBE521}" dt="2024-02-07T00:38:56.352" v="3459"/>
          <ac:spMkLst>
            <pc:docMk/>
            <pc:sldMk cId="1936877650" sldId="293"/>
            <ac:spMk id="3" creationId="{C3EBF4DF-1C57-F8EB-9152-FA1341B12A4A}"/>
          </ac:spMkLst>
        </pc:spChg>
      </pc:sldChg>
      <pc:sldChg chg="delSp del delDesignElem">
        <pc:chgData name="Eckenrod, Autumn M (DFW)" userId="32cb3083-a8a9-4483-a032-644cff855dc3" providerId="ADAL" clId="{6D663466-8839-46CE-85C5-A3525AFBE521}" dt="2024-02-07T21:01:21.526" v="5652" actId="2696"/>
        <pc:sldMkLst>
          <pc:docMk/>
          <pc:sldMk cId="1023027492" sldId="296"/>
        </pc:sldMkLst>
        <pc:spChg chg="del">
          <ac:chgData name="Eckenrod, Autumn M (DFW)" userId="32cb3083-a8a9-4483-a032-644cff855dc3" providerId="ADAL" clId="{6D663466-8839-46CE-85C5-A3525AFBE521}" dt="2024-02-07T00:38:21.894" v="3449"/>
          <ac:spMkLst>
            <pc:docMk/>
            <pc:sldMk cId="1023027492" sldId="296"/>
            <ac:spMk id="7" creationId="{0671A8AE-40A1-4631-A6B8-581AFF065482}"/>
          </ac:spMkLst>
        </pc:spChg>
        <pc:spChg chg="del">
          <ac:chgData name="Eckenrod, Autumn M (DFW)" userId="32cb3083-a8a9-4483-a032-644cff855dc3" providerId="ADAL" clId="{6D663466-8839-46CE-85C5-A3525AFBE521}" dt="2024-02-07T00:38:21.894" v="3449"/>
          <ac:spMkLst>
            <pc:docMk/>
            <pc:sldMk cId="1023027492" sldId="296"/>
            <ac:spMk id="8" creationId="{AB58EF07-17C2-48CF-ABB0-EEF1F17CB8F0}"/>
          </ac:spMkLst>
        </pc:spChg>
        <pc:spChg chg="del">
          <ac:chgData name="Eckenrod, Autumn M (DFW)" userId="32cb3083-a8a9-4483-a032-644cff855dc3" providerId="ADAL" clId="{6D663466-8839-46CE-85C5-A3525AFBE521}" dt="2024-02-07T00:38:21.894" v="3449"/>
          <ac:spMkLst>
            <pc:docMk/>
            <pc:sldMk cId="1023027492" sldId="296"/>
            <ac:spMk id="9" creationId="{AF2F604E-43BE-4DC3-B983-E071523364F8}"/>
          </ac:spMkLst>
        </pc:spChg>
        <pc:spChg chg="del">
          <ac:chgData name="Eckenrod, Autumn M (DFW)" userId="32cb3083-a8a9-4483-a032-644cff855dc3" providerId="ADAL" clId="{6D663466-8839-46CE-85C5-A3525AFBE521}" dt="2024-02-07T00:38:21.894" v="3449"/>
          <ac:spMkLst>
            <pc:docMk/>
            <pc:sldMk cId="1023027492" sldId="296"/>
            <ac:spMk id="11" creationId="{08C9B587-E65E-4B52-B37C-ABEBB6E87928}"/>
          </ac:spMkLst>
        </pc:spChg>
      </pc:sldChg>
      <pc:sldChg chg="delSp del delDesignElem">
        <pc:chgData name="Eckenrod, Autumn M (DFW)" userId="32cb3083-a8a9-4483-a032-644cff855dc3" providerId="ADAL" clId="{6D663466-8839-46CE-85C5-A3525AFBE521}" dt="2024-02-07T21:01:23.298" v="5653" actId="47"/>
        <pc:sldMkLst>
          <pc:docMk/>
          <pc:sldMk cId="133655974" sldId="297"/>
        </pc:sldMkLst>
        <pc:spChg chg="del">
          <ac:chgData name="Eckenrod, Autumn M (DFW)" userId="32cb3083-a8a9-4483-a032-644cff855dc3" providerId="ADAL" clId="{6D663466-8839-46CE-85C5-A3525AFBE521}" dt="2024-02-07T00:38:21.894" v="3449"/>
          <ac:spMkLst>
            <pc:docMk/>
            <pc:sldMk cId="133655974" sldId="297"/>
            <ac:spMk id="6" creationId="{0671A8AE-40A1-4631-A6B8-581AFF065482}"/>
          </ac:spMkLst>
        </pc:spChg>
        <pc:spChg chg="del">
          <ac:chgData name="Eckenrod, Autumn M (DFW)" userId="32cb3083-a8a9-4483-a032-644cff855dc3" providerId="ADAL" clId="{6D663466-8839-46CE-85C5-A3525AFBE521}" dt="2024-02-07T00:38:21.894" v="3449"/>
          <ac:spMkLst>
            <pc:docMk/>
            <pc:sldMk cId="133655974" sldId="297"/>
            <ac:spMk id="7" creationId="{AB58EF07-17C2-48CF-ABB0-EEF1F17CB8F0}"/>
          </ac:spMkLst>
        </pc:spChg>
        <pc:spChg chg="del">
          <ac:chgData name="Eckenrod, Autumn M (DFW)" userId="32cb3083-a8a9-4483-a032-644cff855dc3" providerId="ADAL" clId="{6D663466-8839-46CE-85C5-A3525AFBE521}" dt="2024-02-07T00:38:21.894" v="3449"/>
          <ac:spMkLst>
            <pc:docMk/>
            <pc:sldMk cId="133655974" sldId="297"/>
            <ac:spMk id="8" creationId="{AF2F604E-43BE-4DC3-B983-E071523364F8}"/>
          </ac:spMkLst>
        </pc:spChg>
        <pc:spChg chg="del">
          <ac:chgData name="Eckenrod, Autumn M (DFW)" userId="32cb3083-a8a9-4483-a032-644cff855dc3" providerId="ADAL" clId="{6D663466-8839-46CE-85C5-A3525AFBE521}" dt="2024-02-07T00:38:21.894" v="3449"/>
          <ac:spMkLst>
            <pc:docMk/>
            <pc:sldMk cId="133655974" sldId="297"/>
            <ac:spMk id="10" creationId="{08C9B587-E65E-4B52-B37C-ABEBB6E87928}"/>
          </ac:spMkLst>
        </pc:spChg>
      </pc:sldChg>
      <pc:sldChg chg="delSp del delDesignElem">
        <pc:chgData name="Eckenrod, Autumn M (DFW)" userId="32cb3083-a8a9-4483-a032-644cff855dc3" providerId="ADAL" clId="{6D663466-8839-46CE-85C5-A3525AFBE521}" dt="2024-02-07T21:01:24.884" v="5654" actId="47"/>
        <pc:sldMkLst>
          <pc:docMk/>
          <pc:sldMk cId="1791523683" sldId="298"/>
        </pc:sldMkLst>
        <pc:spChg chg="del">
          <ac:chgData name="Eckenrod, Autumn M (DFW)" userId="32cb3083-a8a9-4483-a032-644cff855dc3" providerId="ADAL" clId="{6D663466-8839-46CE-85C5-A3525AFBE521}" dt="2024-02-07T00:38:21.894" v="3449"/>
          <ac:spMkLst>
            <pc:docMk/>
            <pc:sldMk cId="1791523683" sldId="298"/>
            <ac:spMk id="6" creationId="{0671A8AE-40A1-4631-A6B8-581AFF065482}"/>
          </ac:spMkLst>
        </pc:spChg>
        <pc:spChg chg="del">
          <ac:chgData name="Eckenrod, Autumn M (DFW)" userId="32cb3083-a8a9-4483-a032-644cff855dc3" providerId="ADAL" clId="{6D663466-8839-46CE-85C5-A3525AFBE521}" dt="2024-02-07T00:38:21.894" v="3449"/>
          <ac:spMkLst>
            <pc:docMk/>
            <pc:sldMk cId="1791523683" sldId="298"/>
            <ac:spMk id="7" creationId="{AB58EF07-17C2-48CF-ABB0-EEF1F17CB8F0}"/>
          </ac:spMkLst>
        </pc:spChg>
        <pc:spChg chg="del">
          <ac:chgData name="Eckenrod, Autumn M (DFW)" userId="32cb3083-a8a9-4483-a032-644cff855dc3" providerId="ADAL" clId="{6D663466-8839-46CE-85C5-A3525AFBE521}" dt="2024-02-07T00:38:21.894" v="3449"/>
          <ac:spMkLst>
            <pc:docMk/>
            <pc:sldMk cId="1791523683" sldId="298"/>
            <ac:spMk id="13" creationId="{AF2F604E-43BE-4DC3-B983-E071523364F8}"/>
          </ac:spMkLst>
        </pc:spChg>
        <pc:spChg chg="del">
          <ac:chgData name="Eckenrod, Autumn M (DFW)" userId="32cb3083-a8a9-4483-a032-644cff855dc3" providerId="ADAL" clId="{6D663466-8839-46CE-85C5-A3525AFBE521}" dt="2024-02-07T00:38:21.894" v="3449"/>
          <ac:spMkLst>
            <pc:docMk/>
            <pc:sldMk cId="1791523683" sldId="298"/>
            <ac:spMk id="15" creationId="{08C9B587-E65E-4B52-B37C-ABEBB6E87928}"/>
          </ac:spMkLst>
        </pc:spChg>
      </pc:sldChg>
      <pc:sldChg chg="delSp del delDesignElem">
        <pc:chgData name="Eckenrod, Autumn M (DFW)" userId="32cb3083-a8a9-4483-a032-644cff855dc3" providerId="ADAL" clId="{6D663466-8839-46CE-85C5-A3525AFBE521}" dt="2024-02-07T21:01:26.404" v="5655" actId="47"/>
        <pc:sldMkLst>
          <pc:docMk/>
          <pc:sldMk cId="956628434" sldId="299"/>
        </pc:sldMkLst>
        <pc:spChg chg="del">
          <ac:chgData name="Eckenrod, Autumn M (DFW)" userId="32cb3083-a8a9-4483-a032-644cff855dc3" providerId="ADAL" clId="{6D663466-8839-46CE-85C5-A3525AFBE521}" dt="2024-02-07T00:38:21.894" v="3449"/>
          <ac:spMkLst>
            <pc:docMk/>
            <pc:sldMk cId="956628434" sldId="299"/>
            <ac:spMk id="7" creationId="{08C9B587-E65E-4B52-B37C-ABEBB6E87928}"/>
          </ac:spMkLst>
        </pc:spChg>
        <pc:spChg chg="del">
          <ac:chgData name="Eckenrod, Autumn M (DFW)" userId="32cb3083-a8a9-4483-a032-644cff855dc3" providerId="ADAL" clId="{6D663466-8839-46CE-85C5-A3525AFBE521}" dt="2024-02-07T00:38:21.894" v="3449"/>
          <ac:spMkLst>
            <pc:docMk/>
            <pc:sldMk cId="956628434" sldId="299"/>
            <ac:spMk id="10" creationId="{0671A8AE-40A1-4631-A6B8-581AFF065482}"/>
          </ac:spMkLst>
        </pc:spChg>
        <pc:spChg chg="del">
          <ac:chgData name="Eckenrod, Autumn M (DFW)" userId="32cb3083-a8a9-4483-a032-644cff855dc3" providerId="ADAL" clId="{6D663466-8839-46CE-85C5-A3525AFBE521}" dt="2024-02-07T00:38:21.894" v="3449"/>
          <ac:spMkLst>
            <pc:docMk/>
            <pc:sldMk cId="956628434" sldId="299"/>
            <ac:spMk id="12" creationId="{AB58EF07-17C2-48CF-ABB0-EEF1F17CB8F0}"/>
          </ac:spMkLst>
        </pc:spChg>
        <pc:spChg chg="del">
          <ac:chgData name="Eckenrod, Autumn M (DFW)" userId="32cb3083-a8a9-4483-a032-644cff855dc3" providerId="ADAL" clId="{6D663466-8839-46CE-85C5-A3525AFBE521}" dt="2024-02-07T00:38:21.894" v="3449"/>
          <ac:spMkLst>
            <pc:docMk/>
            <pc:sldMk cId="956628434" sldId="299"/>
            <ac:spMk id="14" creationId="{AF2F604E-43BE-4DC3-B983-E071523364F8}"/>
          </ac:spMkLst>
        </pc:spChg>
      </pc:sldChg>
      <pc:sldChg chg="delSp del delDesignElem">
        <pc:chgData name="Eckenrod, Autumn M (DFW)" userId="32cb3083-a8a9-4483-a032-644cff855dc3" providerId="ADAL" clId="{6D663466-8839-46CE-85C5-A3525AFBE521}" dt="2024-02-07T21:01:27.823" v="5656" actId="47"/>
        <pc:sldMkLst>
          <pc:docMk/>
          <pc:sldMk cId="3241246838" sldId="300"/>
        </pc:sldMkLst>
        <pc:spChg chg="del">
          <ac:chgData name="Eckenrod, Autumn M (DFW)" userId="32cb3083-a8a9-4483-a032-644cff855dc3" providerId="ADAL" clId="{6D663466-8839-46CE-85C5-A3525AFBE521}" dt="2024-02-07T00:38:21.894" v="3449"/>
          <ac:spMkLst>
            <pc:docMk/>
            <pc:sldMk cId="3241246838" sldId="300"/>
            <ac:spMk id="6" creationId="{0671A8AE-40A1-4631-A6B8-581AFF065482}"/>
          </ac:spMkLst>
        </pc:spChg>
        <pc:spChg chg="del">
          <ac:chgData name="Eckenrod, Autumn M (DFW)" userId="32cb3083-a8a9-4483-a032-644cff855dc3" providerId="ADAL" clId="{6D663466-8839-46CE-85C5-A3525AFBE521}" dt="2024-02-07T00:38:21.894" v="3449"/>
          <ac:spMkLst>
            <pc:docMk/>
            <pc:sldMk cId="3241246838" sldId="300"/>
            <ac:spMk id="7" creationId="{AB58EF07-17C2-48CF-ABB0-EEF1F17CB8F0}"/>
          </ac:spMkLst>
        </pc:spChg>
        <pc:spChg chg="del">
          <ac:chgData name="Eckenrod, Autumn M (DFW)" userId="32cb3083-a8a9-4483-a032-644cff855dc3" providerId="ADAL" clId="{6D663466-8839-46CE-85C5-A3525AFBE521}" dt="2024-02-07T00:38:21.894" v="3449"/>
          <ac:spMkLst>
            <pc:docMk/>
            <pc:sldMk cId="3241246838" sldId="300"/>
            <ac:spMk id="13" creationId="{AF2F604E-43BE-4DC3-B983-E071523364F8}"/>
          </ac:spMkLst>
        </pc:spChg>
        <pc:spChg chg="del">
          <ac:chgData name="Eckenrod, Autumn M (DFW)" userId="32cb3083-a8a9-4483-a032-644cff855dc3" providerId="ADAL" clId="{6D663466-8839-46CE-85C5-A3525AFBE521}" dt="2024-02-07T00:38:21.894" v="3449"/>
          <ac:spMkLst>
            <pc:docMk/>
            <pc:sldMk cId="3241246838" sldId="300"/>
            <ac:spMk id="15" creationId="{08C9B587-E65E-4B52-B37C-ABEBB6E87928}"/>
          </ac:spMkLst>
        </pc:spChg>
      </pc:sldChg>
      <pc:sldChg chg="delSp del delDesignElem">
        <pc:chgData name="Eckenrod, Autumn M (DFW)" userId="32cb3083-a8a9-4483-a032-644cff855dc3" providerId="ADAL" clId="{6D663466-8839-46CE-85C5-A3525AFBE521}" dt="2024-02-07T21:01:28.794" v="5657" actId="47"/>
        <pc:sldMkLst>
          <pc:docMk/>
          <pc:sldMk cId="3655123592" sldId="301"/>
        </pc:sldMkLst>
        <pc:spChg chg="del">
          <ac:chgData name="Eckenrod, Autumn M (DFW)" userId="32cb3083-a8a9-4483-a032-644cff855dc3" providerId="ADAL" clId="{6D663466-8839-46CE-85C5-A3525AFBE521}" dt="2024-02-07T00:38:21.894" v="3449"/>
          <ac:spMkLst>
            <pc:docMk/>
            <pc:sldMk cId="3655123592" sldId="301"/>
            <ac:spMk id="9" creationId="{0671A8AE-40A1-4631-A6B8-581AFF065482}"/>
          </ac:spMkLst>
        </pc:spChg>
        <pc:spChg chg="del">
          <ac:chgData name="Eckenrod, Autumn M (DFW)" userId="32cb3083-a8a9-4483-a032-644cff855dc3" providerId="ADAL" clId="{6D663466-8839-46CE-85C5-A3525AFBE521}" dt="2024-02-07T00:38:21.894" v="3449"/>
          <ac:spMkLst>
            <pc:docMk/>
            <pc:sldMk cId="3655123592" sldId="301"/>
            <ac:spMk id="11" creationId="{AB58EF07-17C2-48CF-ABB0-EEF1F17CB8F0}"/>
          </ac:spMkLst>
        </pc:spChg>
        <pc:spChg chg="del">
          <ac:chgData name="Eckenrod, Autumn M (DFW)" userId="32cb3083-a8a9-4483-a032-644cff855dc3" providerId="ADAL" clId="{6D663466-8839-46CE-85C5-A3525AFBE521}" dt="2024-02-07T00:38:21.894" v="3449"/>
          <ac:spMkLst>
            <pc:docMk/>
            <pc:sldMk cId="3655123592" sldId="301"/>
            <ac:spMk id="13" creationId="{AF2F604E-43BE-4DC3-B983-E071523364F8}"/>
          </ac:spMkLst>
        </pc:spChg>
        <pc:spChg chg="del">
          <ac:chgData name="Eckenrod, Autumn M (DFW)" userId="32cb3083-a8a9-4483-a032-644cff855dc3" providerId="ADAL" clId="{6D663466-8839-46CE-85C5-A3525AFBE521}" dt="2024-02-07T00:38:21.894" v="3449"/>
          <ac:spMkLst>
            <pc:docMk/>
            <pc:sldMk cId="3655123592" sldId="301"/>
            <ac:spMk id="15" creationId="{08C9B587-E65E-4B52-B37C-ABEBB6E87928}"/>
          </ac:spMkLst>
        </pc:spChg>
      </pc:sldChg>
      <pc:sldChg chg="modSp mod modNotesTx">
        <pc:chgData name="Eckenrod, Autumn M (DFW)" userId="32cb3083-a8a9-4483-a032-644cff855dc3" providerId="ADAL" clId="{6D663466-8839-46CE-85C5-A3525AFBE521}" dt="2024-02-27T23:21:00.937" v="7536" actId="20577"/>
        <pc:sldMkLst>
          <pc:docMk/>
          <pc:sldMk cId="1129359028" sldId="302"/>
        </pc:sldMkLst>
        <pc:spChg chg="mod">
          <ac:chgData name="Eckenrod, Autumn M (DFW)" userId="32cb3083-a8a9-4483-a032-644cff855dc3" providerId="ADAL" clId="{6D663466-8839-46CE-85C5-A3525AFBE521}" dt="2024-02-07T00:38:56.352" v="3459"/>
          <ac:spMkLst>
            <pc:docMk/>
            <pc:sldMk cId="1129359028" sldId="302"/>
            <ac:spMk id="2" creationId="{368398E1-519F-6BD9-3D95-845F1D0D481C}"/>
          </ac:spMkLst>
        </pc:spChg>
        <pc:spChg chg="mod">
          <ac:chgData name="Eckenrod, Autumn M (DFW)" userId="32cb3083-a8a9-4483-a032-644cff855dc3" providerId="ADAL" clId="{6D663466-8839-46CE-85C5-A3525AFBE521}" dt="2024-02-07T00:38:56.352" v="3459"/>
          <ac:spMkLst>
            <pc:docMk/>
            <pc:sldMk cId="1129359028" sldId="302"/>
            <ac:spMk id="3" creationId="{21B18EC4-1819-E145-8A26-E3153284ED0C}"/>
          </ac:spMkLst>
        </pc:spChg>
      </pc:sldChg>
      <pc:sldChg chg="modSp mod modNotesTx">
        <pc:chgData name="Eckenrod, Autumn M (DFW)" userId="32cb3083-a8a9-4483-a032-644cff855dc3" providerId="ADAL" clId="{6D663466-8839-46CE-85C5-A3525AFBE521}" dt="2024-02-07T20:18:35.658" v="5615" actId="20577"/>
        <pc:sldMkLst>
          <pc:docMk/>
          <pc:sldMk cId="3165422089" sldId="304"/>
        </pc:sldMkLst>
        <pc:spChg chg="mod">
          <ac:chgData name="Eckenrod, Autumn M (DFW)" userId="32cb3083-a8a9-4483-a032-644cff855dc3" providerId="ADAL" clId="{6D663466-8839-46CE-85C5-A3525AFBE521}" dt="2024-02-07T20:18:35.658" v="5615" actId="20577"/>
          <ac:spMkLst>
            <pc:docMk/>
            <pc:sldMk cId="3165422089" sldId="304"/>
            <ac:spMk id="2" creationId="{368398E1-519F-6BD9-3D95-845F1D0D481C}"/>
          </ac:spMkLst>
        </pc:spChg>
        <pc:spChg chg="mod">
          <ac:chgData name="Eckenrod, Autumn M (DFW)" userId="32cb3083-a8a9-4483-a032-644cff855dc3" providerId="ADAL" clId="{6D663466-8839-46CE-85C5-A3525AFBE521}" dt="2024-02-07T00:38:56.352" v="3459"/>
          <ac:spMkLst>
            <pc:docMk/>
            <pc:sldMk cId="3165422089" sldId="304"/>
            <ac:spMk id="5" creationId="{B5E60310-46BE-C9D7-B36D-75F68F92A4B3}"/>
          </ac:spMkLst>
        </pc:spChg>
      </pc:sldChg>
      <pc:sldChg chg="modSp del">
        <pc:chgData name="Eckenrod, Autumn M (DFW)" userId="32cb3083-a8a9-4483-a032-644cff855dc3" providerId="ADAL" clId="{6D663466-8839-46CE-85C5-A3525AFBE521}" dt="2024-02-07T21:01:29.796" v="5658" actId="47"/>
        <pc:sldMkLst>
          <pc:docMk/>
          <pc:sldMk cId="558226592" sldId="305"/>
        </pc:sldMkLst>
        <pc:spChg chg="mod">
          <ac:chgData name="Eckenrod, Autumn M (DFW)" userId="32cb3083-a8a9-4483-a032-644cff855dc3" providerId="ADAL" clId="{6D663466-8839-46CE-85C5-A3525AFBE521}" dt="2024-02-07T00:38:56.352" v="3459"/>
          <ac:spMkLst>
            <pc:docMk/>
            <pc:sldMk cId="558226592" sldId="305"/>
            <ac:spMk id="2" creationId="{368398E1-519F-6BD9-3D95-845F1D0D481C}"/>
          </ac:spMkLst>
        </pc:spChg>
        <pc:spChg chg="mod">
          <ac:chgData name="Eckenrod, Autumn M (DFW)" userId="32cb3083-a8a9-4483-a032-644cff855dc3" providerId="ADAL" clId="{6D663466-8839-46CE-85C5-A3525AFBE521}" dt="2024-02-07T00:38:56.352" v="3459"/>
          <ac:spMkLst>
            <pc:docMk/>
            <pc:sldMk cId="558226592" sldId="305"/>
            <ac:spMk id="3" creationId="{21B18EC4-1819-E145-8A26-E3153284ED0C}"/>
          </ac:spMkLst>
        </pc:spChg>
      </pc:sldChg>
      <pc:sldChg chg="modSp del">
        <pc:chgData name="Eckenrod, Autumn M (DFW)" userId="32cb3083-a8a9-4483-a032-644cff855dc3" providerId="ADAL" clId="{6D663466-8839-46CE-85C5-A3525AFBE521}" dt="2024-02-07T21:01:31.599" v="5660" actId="47"/>
        <pc:sldMkLst>
          <pc:docMk/>
          <pc:sldMk cId="3003809469" sldId="306"/>
        </pc:sldMkLst>
        <pc:spChg chg="mod">
          <ac:chgData name="Eckenrod, Autumn M (DFW)" userId="32cb3083-a8a9-4483-a032-644cff855dc3" providerId="ADAL" clId="{6D663466-8839-46CE-85C5-A3525AFBE521}" dt="2024-02-07T00:38:56.352" v="3459"/>
          <ac:spMkLst>
            <pc:docMk/>
            <pc:sldMk cId="3003809469" sldId="306"/>
            <ac:spMk id="2" creationId="{368398E1-519F-6BD9-3D95-845F1D0D481C}"/>
          </ac:spMkLst>
        </pc:spChg>
        <pc:spChg chg="mod">
          <ac:chgData name="Eckenrod, Autumn M (DFW)" userId="32cb3083-a8a9-4483-a032-644cff855dc3" providerId="ADAL" clId="{6D663466-8839-46CE-85C5-A3525AFBE521}" dt="2024-02-07T00:38:56.352" v="3459"/>
          <ac:spMkLst>
            <pc:docMk/>
            <pc:sldMk cId="3003809469" sldId="306"/>
            <ac:spMk id="3" creationId="{21B18EC4-1819-E145-8A26-E3153284ED0C}"/>
          </ac:spMkLst>
        </pc:spChg>
      </pc:sldChg>
      <pc:sldChg chg="modSp del">
        <pc:chgData name="Eckenrod, Autumn M (DFW)" userId="32cb3083-a8a9-4483-a032-644cff855dc3" providerId="ADAL" clId="{6D663466-8839-46CE-85C5-A3525AFBE521}" dt="2024-02-07T21:01:38.319" v="5667" actId="47"/>
        <pc:sldMkLst>
          <pc:docMk/>
          <pc:sldMk cId="2620832763" sldId="307"/>
        </pc:sldMkLst>
        <pc:spChg chg="mod">
          <ac:chgData name="Eckenrod, Autumn M (DFW)" userId="32cb3083-a8a9-4483-a032-644cff855dc3" providerId="ADAL" clId="{6D663466-8839-46CE-85C5-A3525AFBE521}" dt="2024-02-07T00:38:56.352" v="3459"/>
          <ac:spMkLst>
            <pc:docMk/>
            <pc:sldMk cId="2620832763" sldId="307"/>
            <ac:spMk id="2" creationId="{368398E1-519F-6BD9-3D95-845F1D0D481C}"/>
          </ac:spMkLst>
        </pc:spChg>
        <pc:spChg chg="mod">
          <ac:chgData name="Eckenrod, Autumn M (DFW)" userId="32cb3083-a8a9-4483-a032-644cff855dc3" providerId="ADAL" clId="{6D663466-8839-46CE-85C5-A3525AFBE521}" dt="2024-02-07T00:38:56.352" v="3459"/>
          <ac:spMkLst>
            <pc:docMk/>
            <pc:sldMk cId="2620832763" sldId="307"/>
            <ac:spMk id="3" creationId="{21B18EC4-1819-E145-8A26-E3153284ED0C}"/>
          </ac:spMkLst>
        </pc:spChg>
      </pc:sldChg>
      <pc:sldChg chg="modSp del">
        <pc:chgData name="Eckenrod, Autumn M (DFW)" userId="32cb3083-a8a9-4483-a032-644cff855dc3" providerId="ADAL" clId="{6D663466-8839-46CE-85C5-A3525AFBE521}" dt="2024-02-07T21:01:41.092" v="5670" actId="47"/>
        <pc:sldMkLst>
          <pc:docMk/>
          <pc:sldMk cId="1590697917" sldId="308"/>
        </pc:sldMkLst>
        <pc:spChg chg="mod">
          <ac:chgData name="Eckenrod, Autumn M (DFW)" userId="32cb3083-a8a9-4483-a032-644cff855dc3" providerId="ADAL" clId="{6D663466-8839-46CE-85C5-A3525AFBE521}" dt="2024-02-07T00:38:56.352" v="3459"/>
          <ac:spMkLst>
            <pc:docMk/>
            <pc:sldMk cId="1590697917" sldId="308"/>
            <ac:spMk id="2" creationId="{368398E1-519F-6BD9-3D95-845F1D0D481C}"/>
          </ac:spMkLst>
        </pc:spChg>
        <pc:spChg chg="mod">
          <ac:chgData name="Eckenrod, Autumn M (DFW)" userId="32cb3083-a8a9-4483-a032-644cff855dc3" providerId="ADAL" clId="{6D663466-8839-46CE-85C5-A3525AFBE521}" dt="2024-02-07T00:38:56.352" v="3459"/>
          <ac:spMkLst>
            <pc:docMk/>
            <pc:sldMk cId="1590697917" sldId="308"/>
            <ac:spMk id="3" creationId="{21B18EC4-1819-E145-8A26-E3153284ED0C}"/>
          </ac:spMkLst>
        </pc:spChg>
      </pc:sldChg>
      <pc:sldChg chg="modSp del">
        <pc:chgData name="Eckenrod, Autumn M (DFW)" userId="32cb3083-a8a9-4483-a032-644cff855dc3" providerId="ADAL" clId="{6D663466-8839-46CE-85C5-A3525AFBE521}" dt="2024-02-07T21:01:39.944" v="5669" actId="47"/>
        <pc:sldMkLst>
          <pc:docMk/>
          <pc:sldMk cId="328171654" sldId="309"/>
        </pc:sldMkLst>
        <pc:spChg chg="mod">
          <ac:chgData name="Eckenrod, Autumn M (DFW)" userId="32cb3083-a8a9-4483-a032-644cff855dc3" providerId="ADAL" clId="{6D663466-8839-46CE-85C5-A3525AFBE521}" dt="2024-02-07T00:38:56.352" v="3459"/>
          <ac:spMkLst>
            <pc:docMk/>
            <pc:sldMk cId="328171654" sldId="309"/>
            <ac:spMk id="2" creationId="{A8D46A5A-87D6-D38A-77E4-A7066E89E431}"/>
          </ac:spMkLst>
        </pc:spChg>
        <pc:spChg chg="mod">
          <ac:chgData name="Eckenrod, Autumn M (DFW)" userId="32cb3083-a8a9-4483-a032-644cff855dc3" providerId="ADAL" clId="{6D663466-8839-46CE-85C5-A3525AFBE521}" dt="2024-02-07T00:38:56.352" v="3459"/>
          <ac:spMkLst>
            <pc:docMk/>
            <pc:sldMk cId="328171654" sldId="309"/>
            <ac:spMk id="3" creationId="{231EA237-C2FB-6D02-5C78-74429DEE5952}"/>
          </ac:spMkLst>
        </pc:spChg>
      </pc:sldChg>
      <pc:sldChg chg="del">
        <pc:chgData name="Eckenrod, Autumn M (DFW)" userId="32cb3083-a8a9-4483-a032-644cff855dc3" providerId="ADAL" clId="{6D663466-8839-46CE-85C5-A3525AFBE521}" dt="2024-02-07T21:01:43.043" v="5672" actId="47"/>
        <pc:sldMkLst>
          <pc:docMk/>
          <pc:sldMk cId="1027843576" sldId="310"/>
        </pc:sldMkLst>
      </pc:sldChg>
      <pc:sldChg chg="del">
        <pc:chgData name="Eckenrod, Autumn M (DFW)" userId="32cb3083-a8a9-4483-a032-644cff855dc3" providerId="ADAL" clId="{6D663466-8839-46CE-85C5-A3525AFBE521}" dt="2024-02-07T21:01:44.182" v="5673" actId="47"/>
        <pc:sldMkLst>
          <pc:docMk/>
          <pc:sldMk cId="2902338507" sldId="311"/>
        </pc:sldMkLst>
      </pc:sldChg>
      <pc:sldChg chg="del">
        <pc:chgData name="Eckenrod, Autumn M (DFW)" userId="32cb3083-a8a9-4483-a032-644cff855dc3" providerId="ADAL" clId="{6D663466-8839-46CE-85C5-A3525AFBE521}" dt="2024-02-07T21:01:42.126" v="5671" actId="47"/>
        <pc:sldMkLst>
          <pc:docMk/>
          <pc:sldMk cId="1660957645" sldId="313"/>
        </pc:sldMkLst>
      </pc:sldChg>
      <pc:sldChg chg="del">
        <pc:chgData name="Eckenrod, Autumn M (DFW)" userId="32cb3083-a8a9-4483-a032-644cff855dc3" providerId="ADAL" clId="{6D663466-8839-46CE-85C5-A3525AFBE521}" dt="2024-02-07T21:01:45.183" v="5674" actId="47"/>
        <pc:sldMkLst>
          <pc:docMk/>
          <pc:sldMk cId="2944790264" sldId="314"/>
        </pc:sldMkLst>
      </pc:sldChg>
      <pc:sldChg chg="del">
        <pc:chgData name="Eckenrod, Autumn M (DFW)" userId="32cb3083-a8a9-4483-a032-644cff855dc3" providerId="ADAL" clId="{6D663466-8839-46CE-85C5-A3525AFBE521}" dt="2024-02-07T21:01:47.087" v="5675" actId="47"/>
        <pc:sldMkLst>
          <pc:docMk/>
          <pc:sldMk cId="1357539455" sldId="315"/>
        </pc:sldMkLst>
      </pc:sldChg>
      <pc:sldChg chg="modSp">
        <pc:chgData name="Eckenrod, Autumn M (DFW)" userId="32cb3083-a8a9-4483-a032-644cff855dc3" providerId="ADAL" clId="{6D663466-8839-46CE-85C5-A3525AFBE521}" dt="2024-02-07T00:38:56.352" v="3459"/>
        <pc:sldMkLst>
          <pc:docMk/>
          <pc:sldMk cId="2451434520" sldId="316"/>
        </pc:sldMkLst>
        <pc:spChg chg="mod">
          <ac:chgData name="Eckenrod, Autumn M (DFW)" userId="32cb3083-a8a9-4483-a032-644cff855dc3" providerId="ADAL" clId="{6D663466-8839-46CE-85C5-A3525AFBE521}" dt="2024-02-07T00:38:56.352" v="3459"/>
          <ac:spMkLst>
            <pc:docMk/>
            <pc:sldMk cId="2451434520" sldId="316"/>
            <ac:spMk id="8" creationId="{C56D65DB-DE7A-50C7-9C61-25AD17DF74F6}"/>
          </ac:spMkLst>
        </pc:spChg>
      </pc:sldChg>
      <pc:sldChg chg="modSp">
        <pc:chgData name="Eckenrod, Autumn M (DFW)" userId="32cb3083-a8a9-4483-a032-644cff855dc3" providerId="ADAL" clId="{6D663466-8839-46CE-85C5-A3525AFBE521}" dt="2024-02-07T00:38:56.352" v="3459"/>
        <pc:sldMkLst>
          <pc:docMk/>
          <pc:sldMk cId="99494202" sldId="317"/>
        </pc:sldMkLst>
        <pc:spChg chg="mod">
          <ac:chgData name="Eckenrod, Autumn M (DFW)" userId="32cb3083-a8a9-4483-a032-644cff855dc3" providerId="ADAL" clId="{6D663466-8839-46CE-85C5-A3525AFBE521}" dt="2024-02-07T00:38:56.352" v="3459"/>
          <ac:spMkLst>
            <pc:docMk/>
            <pc:sldMk cId="99494202" sldId="317"/>
            <ac:spMk id="2" creationId="{F49B19F1-8281-44BE-46E0-17527A6B5995}"/>
          </ac:spMkLst>
        </pc:spChg>
        <pc:spChg chg="mod">
          <ac:chgData name="Eckenrod, Autumn M (DFW)" userId="32cb3083-a8a9-4483-a032-644cff855dc3" providerId="ADAL" clId="{6D663466-8839-46CE-85C5-A3525AFBE521}" dt="2024-02-07T00:38:56.352" v="3459"/>
          <ac:spMkLst>
            <pc:docMk/>
            <pc:sldMk cId="99494202" sldId="317"/>
            <ac:spMk id="3" creationId="{1F301D3E-B3A4-6996-7270-ACCBAA21AEED}"/>
          </ac:spMkLst>
        </pc:spChg>
      </pc:sldChg>
      <pc:sldChg chg="modSp ord">
        <pc:chgData name="Eckenrod, Autumn M (DFW)" userId="32cb3083-a8a9-4483-a032-644cff855dc3" providerId="ADAL" clId="{6D663466-8839-46CE-85C5-A3525AFBE521}" dt="2024-02-08T00:24:02.762" v="6195"/>
        <pc:sldMkLst>
          <pc:docMk/>
          <pc:sldMk cId="483405605" sldId="332"/>
        </pc:sldMkLst>
        <pc:spChg chg="mod">
          <ac:chgData name="Eckenrod, Autumn M (DFW)" userId="32cb3083-a8a9-4483-a032-644cff855dc3" providerId="ADAL" clId="{6D663466-8839-46CE-85C5-A3525AFBE521}" dt="2024-02-07T00:38:56.352" v="3459"/>
          <ac:spMkLst>
            <pc:docMk/>
            <pc:sldMk cId="483405605" sldId="332"/>
            <ac:spMk id="6" creationId="{28DFCB0C-A35C-4A78-A307-209EC9079758}"/>
          </ac:spMkLst>
        </pc:spChg>
      </pc:sldChg>
      <pc:sldChg chg="del">
        <pc:chgData name="Eckenrod, Autumn M (DFW)" userId="32cb3083-a8a9-4483-a032-644cff855dc3" providerId="ADAL" clId="{6D663466-8839-46CE-85C5-A3525AFBE521}" dt="2024-02-05T17:47:23.554" v="1496" actId="47"/>
        <pc:sldMkLst>
          <pc:docMk/>
          <pc:sldMk cId="3227801800" sldId="342"/>
        </pc:sldMkLst>
      </pc:sldChg>
      <pc:sldChg chg="modSp mod ord">
        <pc:chgData name="Eckenrod, Autumn M (DFW)" userId="32cb3083-a8a9-4483-a032-644cff855dc3" providerId="ADAL" clId="{6D663466-8839-46CE-85C5-A3525AFBE521}" dt="2024-02-07T00:38:56.352" v="3459"/>
        <pc:sldMkLst>
          <pc:docMk/>
          <pc:sldMk cId="1095181472" sldId="343"/>
        </pc:sldMkLst>
        <pc:spChg chg="mod">
          <ac:chgData name="Eckenrod, Autumn M (DFW)" userId="32cb3083-a8a9-4483-a032-644cff855dc3" providerId="ADAL" clId="{6D663466-8839-46CE-85C5-A3525AFBE521}" dt="2024-02-05T17:52:01.547" v="1566" actId="20577"/>
          <ac:spMkLst>
            <pc:docMk/>
            <pc:sldMk cId="1095181472" sldId="343"/>
            <ac:spMk id="2" creationId="{00000000-0000-0000-0000-000000000000}"/>
          </ac:spMkLst>
        </pc:spChg>
        <pc:spChg chg="mod">
          <ac:chgData name="Eckenrod, Autumn M (DFW)" userId="32cb3083-a8a9-4483-a032-644cff855dc3" providerId="ADAL" clId="{6D663466-8839-46CE-85C5-A3525AFBE521}" dt="2024-02-05T17:50:59.819" v="1556" actId="14100"/>
          <ac:spMkLst>
            <pc:docMk/>
            <pc:sldMk cId="1095181472" sldId="343"/>
            <ac:spMk id="3" creationId="{00000000-0000-0000-0000-000000000000}"/>
          </ac:spMkLst>
        </pc:spChg>
        <pc:spChg chg="mod">
          <ac:chgData name="Eckenrod, Autumn M (DFW)" userId="32cb3083-a8a9-4483-a032-644cff855dc3" providerId="ADAL" clId="{6D663466-8839-46CE-85C5-A3525AFBE521}" dt="2024-02-07T00:38:56.352" v="3459"/>
          <ac:spMkLst>
            <pc:docMk/>
            <pc:sldMk cId="1095181472" sldId="343"/>
            <ac:spMk id="6" creationId="{28DFCB0C-A35C-4A78-A307-209EC9079758}"/>
          </ac:spMkLst>
        </pc:spChg>
      </pc:sldChg>
      <pc:sldChg chg="addSp modSp mod ord">
        <pc:chgData name="Eckenrod, Autumn M (DFW)" userId="32cb3083-a8a9-4483-a032-644cff855dc3" providerId="ADAL" clId="{6D663466-8839-46CE-85C5-A3525AFBE521}" dt="2024-02-08T00:36:20.893" v="6337" actId="1076"/>
        <pc:sldMkLst>
          <pc:docMk/>
          <pc:sldMk cId="2321975926" sldId="344"/>
        </pc:sldMkLst>
        <pc:spChg chg="mod">
          <ac:chgData name="Eckenrod, Autumn M (DFW)" userId="32cb3083-a8a9-4483-a032-644cff855dc3" providerId="ADAL" clId="{6D663466-8839-46CE-85C5-A3525AFBE521}" dt="2024-02-08T00:36:20.893" v="6337" actId="1076"/>
          <ac:spMkLst>
            <pc:docMk/>
            <pc:sldMk cId="2321975926" sldId="344"/>
            <ac:spMk id="2" creationId="{00000000-0000-0000-0000-000000000000}"/>
          </ac:spMkLst>
        </pc:spChg>
        <pc:spChg chg="mod">
          <ac:chgData name="Eckenrod, Autumn M (DFW)" userId="32cb3083-a8a9-4483-a032-644cff855dc3" providerId="ADAL" clId="{6D663466-8839-46CE-85C5-A3525AFBE521}" dt="2024-02-07T00:38:56.352" v="3459"/>
          <ac:spMkLst>
            <pc:docMk/>
            <pc:sldMk cId="2321975926" sldId="344"/>
            <ac:spMk id="6" creationId="{28DFCB0C-A35C-4A78-A307-209EC9079758}"/>
          </ac:spMkLst>
        </pc:spChg>
        <pc:picChg chg="add mod">
          <ac:chgData name="Eckenrod, Autumn M (DFW)" userId="32cb3083-a8a9-4483-a032-644cff855dc3" providerId="ADAL" clId="{6D663466-8839-46CE-85C5-A3525AFBE521}" dt="2024-02-08T00:36:01.816" v="6294" actId="1076"/>
          <ac:picMkLst>
            <pc:docMk/>
            <pc:sldMk cId="2321975926" sldId="344"/>
            <ac:picMk id="4" creationId="{8ACDD67A-BC1C-1F66-2EA3-C3F6ECCEDC30}"/>
          </ac:picMkLst>
        </pc:picChg>
      </pc:sldChg>
      <pc:sldChg chg="modSp del mod">
        <pc:chgData name="Eckenrod, Autumn M (DFW)" userId="32cb3083-a8a9-4483-a032-644cff855dc3" providerId="ADAL" clId="{6D663466-8839-46CE-85C5-A3525AFBE521}" dt="2024-02-05T17:47:51.301" v="1501" actId="47"/>
        <pc:sldMkLst>
          <pc:docMk/>
          <pc:sldMk cId="3243197319" sldId="345"/>
        </pc:sldMkLst>
        <pc:spChg chg="mod">
          <ac:chgData name="Eckenrod, Autumn M (DFW)" userId="32cb3083-a8a9-4483-a032-644cff855dc3" providerId="ADAL" clId="{6D663466-8839-46CE-85C5-A3525AFBE521}" dt="2024-02-05T17:39:37.111" v="1376" actId="1076"/>
          <ac:spMkLst>
            <pc:docMk/>
            <pc:sldMk cId="3243197319" sldId="345"/>
            <ac:spMk id="11" creationId="{527E8C41-09A1-4F56-A52B-DA382E83164D}"/>
          </ac:spMkLst>
        </pc:spChg>
        <pc:picChg chg="mod">
          <ac:chgData name="Eckenrod, Autumn M (DFW)" userId="32cb3083-a8a9-4483-a032-644cff855dc3" providerId="ADAL" clId="{6D663466-8839-46CE-85C5-A3525AFBE521}" dt="2024-02-05T17:39:02.890" v="1373" actId="14100"/>
          <ac:picMkLst>
            <pc:docMk/>
            <pc:sldMk cId="3243197319" sldId="345"/>
            <ac:picMk id="15" creationId="{8BF30D41-836C-46C7-B1E6-62A59EDDA0B5}"/>
          </ac:picMkLst>
        </pc:picChg>
      </pc:sldChg>
      <pc:sldChg chg="modSp del mod">
        <pc:chgData name="Eckenrod, Autumn M (DFW)" userId="32cb3083-a8a9-4483-a032-644cff855dc3" providerId="ADAL" clId="{6D663466-8839-46CE-85C5-A3525AFBE521}" dt="2024-02-05T17:51:07.514" v="1558" actId="47"/>
        <pc:sldMkLst>
          <pc:docMk/>
          <pc:sldMk cId="2634646253" sldId="346"/>
        </pc:sldMkLst>
        <pc:spChg chg="mod">
          <ac:chgData name="Eckenrod, Autumn M (DFW)" userId="32cb3083-a8a9-4483-a032-644cff855dc3" providerId="ADAL" clId="{6D663466-8839-46CE-85C5-A3525AFBE521}" dt="2024-02-05T17:49:05.193" v="1548" actId="20577"/>
          <ac:spMkLst>
            <pc:docMk/>
            <pc:sldMk cId="2634646253" sldId="346"/>
            <ac:spMk id="11" creationId="{527E8C41-09A1-4F56-A52B-DA382E83164D}"/>
          </ac:spMkLst>
        </pc:spChg>
        <pc:spChg chg="mod">
          <ac:chgData name="Eckenrod, Autumn M (DFW)" userId="32cb3083-a8a9-4483-a032-644cff855dc3" providerId="ADAL" clId="{6D663466-8839-46CE-85C5-A3525AFBE521}" dt="2024-02-05T17:48:19.050" v="1507" actId="14100"/>
          <ac:spMkLst>
            <pc:docMk/>
            <pc:sldMk cId="2634646253" sldId="346"/>
            <ac:spMk id="12" creationId="{FBA5EA7F-4901-449B-94F3-E8C2E53261A0}"/>
          </ac:spMkLst>
        </pc:spChg>
        <pc:picChg chg="mod">
          <ac:chgData name="Eckenrod, Autumn M (DFW)" userId="32cb3083-a8a9-4483-a032-644cff855dc3" providerId="ADAL" clId="{6D663466-8839-46CE-85C5-A3525AFBE521}" dt="2024-02-05T17:48:04.408" v="1504" actId="14100"/>
          <ac:picMkLst>
            <pc:docMk/>
            <pc:sldMk cId="2634646253" sldId="346"/>
            <ac:picMk id="13" creationId="{2EB37FA0-408A-4108-9A84-4E14C15E6D31}"/>
          </ac:picMkLst>
        </pc:picChg>
      </pc:sldChg>
      <pc:sldChg chg="modSp add del ord">
        <pc:chgData name="Eckenrod, Autumn M (DFW)" userId="32cb3083-a8a9-4483-a032-644cff855dc3" providerId="ADAL" clId="{6D663466-8839-46CE-85C5-A3525AFBE521}" dt="2024-02-07T20:23:06.684" v="5637" actId="47"/>
        <pc:sldMkLst>
          <pc:docMk/>
          <pc:sldMk cId="1659764335" sldId="347"/>
        </pc:sldMkLst>
        <pc:spChg chg="mod">
          <ac:chgData name="Eckenrod, Autumn M (DFW)" userId="32cb3083-a8a9-4483-a032-644cff855dc3" providerId="ADAL" clId="{6D663466-8839-46CE-85C5-A3525AFBE521}" dt="2024-02-07T00:38:56.352" v="3459"/>
          <ac:spMkLst>
            <pc:docMk/>
            <pc:sldMk cId="1659764335" sldId="347"/>
            <ac:spMk id="2" creationId="{00000000-0000-0000-0000-000000000000}"/>
          </ac:spMkLst>
        </pc:spChg>
        <pc:spChg chg="mod">
          <ac:chgData name="Eckenrod, Autumn M (DFW)" userId="32cb3083-a8a9-4483-a032-644cff855dc3" providerId="ADAL" clId="{6D663466-8839-46CE-85C5-A3525AFBE521}" dt="2024-02-07T00:38:56.352" v="3459"/>
          <ac:spMkLst>
            <pc:docMk/>
            <pc:sldMk cId="1659764335" sldId="347"/>
            <ac:spMk id="6" creationId="{28DFCB0C-A35C-4A78-A307-209EC9079758}"/>
          </ac:spMkLst>
        </pc:spChg>
      </pc:sldChg>
      <pc:sldChg chg="del">
        <pc:chgData name="Eckenrod, Autumn M (DFW)" userId="32cb3083-a8a9-4483-a032-644cff855dc3" providerId="ADAL" clId="{6D663466-8839-46CE-85C5-A3525AFBE521}" dt="2024-02-05T17:48:37.750" v="1509" actId="47"/>
        <pc:sldMkLst>
          <pc:docMk/>
          <pc:sldMk cId="826881660" sldId="349"/>
        </pc:sldMkLst>
      </pc:sldChg>
      <pc:sldChg chg="del">
        <pc:chgData name="Eckenrod, Autumn M (DFW)" userId="32cb3083-a8a9-4483-a032-644cff855dc3" providerId="ADAL" clId="{6D663466-8839-46CE-85C5-A3525AFBE521}" dt="2024-02-05T17:48:36.462" v="1508" actId="47"/>
        <pc:sldMkLst>
          <pc:docMk/>
          <pc:sldMk cId="866837398" sldId="351"/>
        </pc:sldMkLst>
      </pc:sldChg>
      <pc:sldChg chg="modSp add del ord">
        <pc:chgData name="Eckenrod, Autumn M (DFW)" userId="32cb3083-a8a9-4483-a032-644cff855dc3" providerId="ADAL" clId="{6D663466-8839-46CE-85C5-A3525AFBE521}" dt="2024-02-07T20:28:23.643" v="5639" actId="47"/>
        <pc:sldMkLst>
          <pc:docMk/>
          <pc:sldMk cId="548003720" sldId="356"/>
        </pc:sldMkLst>
        <pc:spChg chg="mod">
          <ac:chgData name="Eckenrod, Autumn M (DFW)" userId="32cb3083-a8a9-4483-a032-644cff855dc3" providerId="ADAL" clId="{6D663466-8839-46CE-85C5-A3525AFBE521}" dt="2024-02-07T00:38:56.352" v="3459"/>
          <ac:spMkLst>
            <pc:docMk/>
            <pc:sldMk cId="548003720" sldId="356"/>
            <ac:spMk id="4" creationId="{549FAED1-B270-4AAD-8A9D-0473D4D7A7BA}"/>
          </ac:spMkLst>
        </pc:spChg>
      </pc:sldChg>
      <pc:sldChg chg="modSp ord">
        <pc:chgData name="Eckenrod, Autumn M (DFW)" userId="32cb3083-a8a9-4483-a032-644cff855dc3" providerId="ADAL" clId="{6D663466-8839-46CE-85C5-A3525AFBE521}" dt="2024-02-07T20:19:27.306" v="5630"/>
        <pc:sldMkLst>
          <pc:docMk/>
          <pc:sldMk cId="0" sldId="397"/>
        </pc:sldMkLst>
        <pc:spChg chg="mod">
          <ac:chgData name="Eckenrod, Autumn M (DFW)" userId="32cb3083-a8a9-4483-a032-644cff855dc3" providerId="ADAL" clId="{6D663466-8839-46CE-85C5-A3525AFBE521}" dt="2024-02-07T00:38:56.352" v="3459"/>
          <ac:spMkLst>
            <pc:docMk/>
            <pc:sldMk cId="0" sldId="397"/>
            <ac:spMk id="6" creationId="{28DFCB0C-A35C-4A78-A307-209EC9079758}"/>
          </ac:spMkLst>
        </pc:spChg>
      </pc:sldChg>
      <pc:sldChg chg="modSp ord">
        <pc:chgData name="Eckenrod, Autumn M (DFW)" userId="32cb3083-a8a9-4483-a032-644cff855dc3" providerId="ADAL" clId="{6D663466-8839-46CE-85C5-A3525AFBE521}" dt="2024-02-07T21:02:51.535" v="5681"/>
        <pc:sldMkLst>
          <pc:docMk/>
          <pc:sldMk cId="0" sldId="398"/>
        </pc:sldMkLst>
        <pc:spChg chg="mod">
          <ac:chgData name="Eckenrod, Autumn M (DFW)" userId="32cb3083-a8a9-4483-a032-644cff855dc3" providerId="ADAL" clId="{6D663466-8839-46CE-85C5-A3525AFBE521}" dt="2024-02-07T00:38:56.352" v="3459"/>
          <ac:spMkLst>
            <pc:docMk/>
            <pc:sldMk cId="0" sldId="398"/>
            <ac:spMk id="2" creationId="{82F183D8-29D8-41A1-823C-C6E367F0A807}"/>
          </ac:spMkLst>
        </pc:spChg>
      </pc:sldChg>
      <pc:sldChg chg="modSp ord">
        <pc:chgData name="Eckenrod, Autumn M (DFW)" userId="32cb3083-a8a9-4483-a032-644cff855dc3" providerId="ADAL" clId="{6D663466-8839-46CE-85C5-A3525AFBE521}" dt="2024-02-07T21:34:31.408" v="5688"/>
        <pc:sldMkLst>
          <pc:docMk/>
          <pc:sldMk cId="3935878011" sldId="399"/>
        </pc:sldMkLst>
        <pc:spChg chg="mod">
          <ac:chgData name="Eckenrod, Autumn M (DFW)" userId="32cb3083-a8a9-4483-a032-644cff855dc3" providerId="ADAL" clId="{6D663466-8839-46CE-85C5-A3525AFBE521}" dt="2024-02-07T00:38:56.352" v="3459"/>
          <ac:spMkLst>
            <pc:docMk/>
            <pc:sldMk cId="3935878011" sldId="399"/>
            <ac:spMk id="2" creationId="{0D9AFA78-F017-070D-37D0-0559DD68D139}"/>
          </ac:spMkLst>
        </pc:spChg>
        <pc:picChg chg="mod">
          <ac:chgData name="Eckenrod, Autumn M (DFW)" userId="32cb3083-a8a9-4483-a032-644cff855dc3" providerId="ADAL" clId="{6D663466-8839-46CE-85C5-A3525AFBE521}" dt="2024-02-07T00:38:25.045" v="3450"/>
          <ac:picMkLst>
            <pc:docMk/>
            <pc:sldMk cId="3935878011" sldId="399"/>
            <ac:picMk id="5" creationId="{65482C97-A168-3F2B-B6BA-67FA89E840C3}"/>
          </ac:picMkLst>
        </pc:picChg>
      </pc:sldChg>
      <pc:sldChg chg="modSp ord">
        <pc:chgData name="Eckenrod, Autumn M (DFW)" userId="32cb3083-a8a9-4483-a032-644cff855dc3" providerId="ADAL" clId="{6D663466-8839-46CE-85C5-A3525AFBE521}" dt="2024-02-07T21:02:19.888" v="5677"/>
        <pc:sldMkLst>
          <pc:docMk/>
          <pc:sldMk cId="4116611236" sldId="400"/>
        </pc:sldMkLst>
        <pc:spChg chg="mod">
          <ac:chgData name="Eckenrod, Autumn M (DFW)" userId="32cb3083-a8a9-4483-a032-644cff855dc3" providerId="ADAL" clId="{6D663466-8839-46CE-85C5-A3525AFBE521}" dt="2024-02-07T00:38:56.352" v="3459"/>
          <ac:spMkLst>
            <pc:docMk/>
            <pc:sldMk cId="4116611236" sldId="400"/>
            <ac:spMk id="3" creationId="{09A79F4E-05E7-4263-AF3B-8543EDB3F249}"/>
          </ac:spMkLst>
        </pc:spChg>
      </pc:sldChg>
      <pc:sldChg chg="modSp del modNotesTx">
        <pc:chgData name="Eckenrod, Autumn M (DFW)" userId="32cb3083-a8a9-4483-a032-644cff855dc3" providerId="ADAL" clId="{6D663466-8839-46CE-85C5-A3525AFBE521}" dt="2024-02-07T20:28:28.219" v="5640" actId="2696"/>
        <pc:sldMkLst>
          <pc:docMk/>
          <pc:sldMk cId="1501273700" sldId="401"/>
        </pc:sldMkLst>
        <pc:spChg chg="mod">
          <ac:chgData name="Eckenrod, Autumn M (DFW)" userId="32cb3083-a8a9-4483-a032-644cff855dc3" providerId="ADAL" clId="{6D663466-8839-46CE-85C5-A3525AFBE521}" dt="2024-02-07T00:38:56.352" v="3459"/>
          <ac:spMkLst>
            <pc:docMk/>
            <pc:sldMk cId="1501273700" sldId="401"/>
            <ac:spMk id="8" creationId="{C56D65DB-DE7A-50C7-9C61-25AD17DF74F6}"/>
          </ac:spMkLst>
        </pc:spChg>
      </pc:sldChg>
      <pc:sldChg chg="modSp ord">
        <pc:chgData name="Eckenrod, Autumn M (DFW)" userId="32cb3083-a8a9-4483-a032-644cff855dc3" providerId="ADAL" clId="{6D663466-8839-46CE-85C5-A3525AFBE521}" dt="2024-02-07T20:28:58.752" v="5646"/>
        <pc:sldMkLst>
          <pc:docMk/>
          <pc:sldMk cId="2535909649" sldId="402"/>
        </pc:sldMkLst>
        <pc:spChg chg="mod">
          <ac:chgData name="Eckenrod, Autumn M (DFW)" userId="32cb3083-a8a9-4483-a032-644cff855dc3" providerId="ADAL" clId="{6D663466-8839-46CE-85C5-A3525AFBE521}" dt="2024-02-07T00:38:56.352" v="3459"/>
          <ac:spMkLst>
            <pc:docMk/>
            <pc:sldMk cId="2535909649" sldId="402"/>
            <ac:spMk id="2" creationId="{C2BC93BF-C3EB-95AE-F9DA-45EDEDB860F7}"/>
          </ac:spMkLst>
        </pc:spChg>
        <pc:spChg chg="mod">
          <ac:chgData name="Eckenrod, Autumn M (DFW)" userId="32cb3083-a8a9-4483-a032-644cff855dc3" providerId="ADAL" clId="{6D663466-8839-46CE-85C5-A3525AFBE521}" dt="2024-02-07T00:38:56.352" v="3459"/>
          <ac:spMkLst>
            <pc:docMk/>
            <pc:sldMk cId="2535909649" sldId="402"/>
            <ac:spMk id="3" creationId="{D0100BCA-C2BD-6244-9E98-FD4C67538AD9}"/>
          </ac:spMkLst>
        </pc:spChg>
      </pc:sldChg>
      <pc:sldChg chg="modSp ord">
        <pc:chgData name="Eckenrod, Autumn M (DFW)" userId="32cb3083-a8a9-4483-a032-644cff855dc3" providerId="ADAL" clId="{6D663466-8839-46CE-85C5-A3525AFBE521}" dt="2024-02-07T20:30:57.364" v="5649"/>
        <pc:sldMkLst>
          <pc:docMk/>
          <pc:sldMk cId="1621912471" sldId="403"/>
        </pc:sldMkLst>
        <pc:spChg chg="mod">
          <ac:chgData name="Eckenrod, Autumn M (DFW)" userId="32cb3083-a8a9-4483-a032-644cff855dc3" providerId="ADAL" clId="{6D663466-8839-46CE-85C5-A3525AFBE521}" dt="2024-02-07T00:38:56.352" v="3459"/>
          <ac:spMkLst>
            <pc:docMk/>
            <pc:sldMk cId="1621912471" sldId="403"/>
            <ac:spMk id="2" creationId="{01B8A661-DBF9-A864-8EA9-F803E5EBEE7F}"/>
          </ac:spMkLst>
        </pc:spChg>
        <pc:spChg chg="mod">
          <ac:chgData name="Eckenrod, Autumn M (DFW)" userId="32cb3083-a8a9-4483-a032-644cff855dc3" providerId="ADAL" clId="{6D663466-8839-46CE-85C5-A3525AFBE521}" dt="2024-02-07T00:38:56.352" v="3459"/>
          <ac:spMkLst>
            <pc:docMk/>
            <pc:sldMk cId="1621912471" sldId="403"/>
            <ac:spMk id="3" creationId="{794C822A-EE21-DA08-4C03-9FACFC6FF4FB}"/>
          </ac:spMkLst>
        </pc:spChg>
      </pc:sldChg>
      <pc:sldChg chg="modSp del ord">
        <pc:chgData name="Eckenrod, Autumn M (DFW)" userId="32cb3083-a8a9-4483-a032-644cff855dc3" providerId="ADAL" clId="{6D663466-8839-46CE-85C5-A3525AFBE521}" dt="2024-02-08T00:24:44.478" v="6199" actId="47"/>
        <pc:sldMkLst>
          <pc:docMk/>
          <pc:sldMk cId="3551371011" sldId="404"/>
        </pc:sldMkLst>
        <pc:spChg chg="mod">
          <ac:chgData name="Eckenrod, Autumn M (DFW)" userId="32cb3083-a8a9-4483-a032-644cff855dc3" providerId="ADAL" clId="{6D663466-8839-46CE-85C5-A3525AFBE521}" dt="2024-02-07T00:38:56.352" v="3459"/>
          <ac:spMkLst>
            <pc:docMk/>
            <pc:sldMk cId="3551371011" sldId="404"/>
            <ac:spMk id="2" creationId="{21326A1C-FC4F-AE65-80A4-BA63B33BA26D}"/>
          </ac:spMkLst>
        </pc:spChg>
        <pc:spChg chg="mod">
          <ac:chgData name="Eckenrod, Autumn M (DFW)" userId="32cb3083-a8a9-4483-a032-644cff855dc3" providerId="ADAL" clId="{6D663466-8839-46CE-85C5-A3525AFBE521}" dt="2024-02-07T00:38:56.352" v="3459"/>
          <ac:spMkLst>
            <pc:docMk/>
            <pc:sldMk cId="3551371011" sldId="404"/>
            <ac:spMk id="3" creationId="{35B2EED1-5A7D-7575-AFB0-401455AF28A1}"/>
          </ac:spMkLst>
        </pc:spChg>
      </pc:sldChg>
      <pc:sldChg chg="modSp del ord">
        <pc:chgData name="Eckenrod, Autumn M (DFW)" userId="32cb3083-a8a9-4483-a032-644cff855dc3" providerId="ADAL" clId="{6D663466-8839-46CE-85C5-A3525AFBE521}" dt="2024-02-08T00:24:49.168" v="6200" actId="47"/>
        <pc:sldMkLst>
          <pc:docMk/>
          <pc:sldMk cId="2842440715" sldId="405"/>
        </pc:sldMkLst>
        <pc:spChg chg="mod">
          <ac:chgData name="Eckenrod, Autumn M (DFW)" userId="32cb3083-a8a9-4483-a032-644cff855dc3" providerId="ADAL" clId="{6D663466-8839-46CE-85C5-A3525AFBE521}" dt="2024-02-07T00:38:56.352" v="3459"/>
          <ac:spMkLst>
            <pc:docMk/>
            <pc:sldMk cId="2842440715" sldId="405"/>
            <ac:spMk id="2" creationId="{EBFB0661-CA09-B1FC-B120-8DD8A468CF5B}"/>
          </ac:spMkLst>
        </pc:spChg>
        <pc:spChg chg="mod">
          <ac:chgData name="Eckenrod, Autumn M (DFW)" userId="32cb3083-a8a9-4483-a032-644cff855dc3" providerId="ADAL" clId="{6D663466-8839-46CE-85C5-A3525AFBE521}" dt="2024-02-07T00:38:56.352" v="3459"/>
          <ac:spMkLst>
            <pc:docMk/>
            <pc:sldMk cId="2842440715" sldId="405"/>
            <ac:spMk id="3" creationId="{B424704E-6250-22A7-58D8-7718D20A0DCC}"/>
          </ac:spMkLst>
        </pc:spChg>
      </pc:sldChg>
      <pc:sldChg chg="modSp ord">
        <pc:chgData name="Eckenrod, Autumn M (DFW)" userId="32cb3083-a8a9-4483-a032-644cff855dc3" providerId="ADAL" clId="{6D663466-8839-46CE-85C5-A3525AFBE521}" dt="2024-02-08T00:12:44.855" v="6092"/>
        <pc:sldMkLst>
          <pc:docMk/>
          <pc:sldMk cId="3464102218" sldId="406"/>
        </pc:sldMkLst>
        <pc:spChg chg="mod">
          <ac:chgData name="Eckenrod, Autumn M (DFW)" userId="32cb3083-a8a9-4483-a032-644cff855dc3" providerId="ADAL" clId="{6D663466-8839-46CE-85C5-A3525AFBE521}" dt="2024-02-07T00:38:56.352" v="3459"/>
          <ac:spMkLst>
            <pc:docMk/>
            <pc:sldMk cId="3464102218" sldId="406"/>
            <ac:spMk id="2" creationId="{C1E95E9D-924B-7CDF-2E2C-3FD47A43C795}"/>
          </ac:spMkLst>
        </pc:spChg>
        <pc:spChg chg="mod">
          <ac:chgData name="Eckenrod, Autumn M (DFW)" userId="32cb3083-a8a9-4483-a032-644cff855dc3" providerId="ADAL" clId="{6D663466-8839-46CE-85C5-A3525AFBE521}" dt="2024-02-07T00:38:56.352" v="3459"/>
          <ac:spMkLst>
            <pc:docMk/>
            <pc:sldMk cId="3464102218" sldId="406"/>
            <ac:spMk id="3" creationId="{6A69CF2D-1FC9-A925-DD36-D715954C8260}"/>
          </ac:spMkLst>
        </pc:spChg>
      </pc:sldChg>
      <pc:sldChg chg="modSp mod">
        <pc:chgData name="Eckenrod, Autumn M (DFW)" userId="32cb3083-a8a9-4483-a032-644cff855dc3" providerId="ADAL" clId="{6D663466-8839-46CE-85C5-A3525AFBE521}" dt="2024-02-08T22:47:00.976" v="6617" actId="20577"/>
        <pc:sldMkLst>
          <pc:docMk/>
          <pc:sldMk cId="976159136" sldId="407"/>
        </pc:sldMkLst>
        <pc:spChg chg="mod">
          <ac:chgData name="Eckenrod, Autumn M (DFW)" userId="32cb3083-a8a9-4483-a032-644cff855dc3" providerId="ADAL" clId="{6D663466-8839-46CE-85C5-A3525AFBE521}" dt="2024-02-08T22:47:00.976" v="6617" actId="20577"/>
          <ac:spMkLst>
            <pc:docMk/>
            <pc:sldMk cId="976159136" sldId="407"/>
            <ac:spMk id="2" creationId="{368398E1-519F-6BD9-3D95-845F1D0D481C}"/>
          </ac:spMkLst>
        </pc:spChg>
        <pc:spChg chg="mod">
          <ac:chgData name="Eckenrod, Autumn M (DFW)" userId="32cb3083-a8a9-4483-a032-644cff855dc3" providerId="ADAL" clId="{6D663466-8839-46CE-85C5-A3525AFBE521}" dt="2024-02-07T00:38:56.352" v="3459"/>
          <ac:spMkLst>
            <pc:docMk/>
            <pc:sldMk cId="976159136" sldId="407"/>
            <ac:spMk id="5" creationId="{B5E60310-46BE-C9D7-B36D-75F68F92A4B3}"/>
          </ac:spMkLst>
        </pc:spChg>
      </pc:sldChg>
      <pc:sldChg chg="modSp">
        <pc:chgData name="Eckenrod, Autumn M (DFW)" userId="32cb3083-a8a9-4483-a032-644cff855dc3" providerId="ADAL" clId="{6D663466-8839-46CE-85C5-A3525AFBE521}" dt="2024-02-07T00:38:56.352" v="3459"/>
        <pc:sldMkLst>
          <pc:docMk/>
          <pc:sldMk cId="3062506069" sldId="409"/>
        </pc:sldMkLst>
        <pc:spChg chg="mod">
          <ac:chgData name="Eckenrod, Autumn M (DFW)" userId="32cb3083-a8a9-4483-a032-644cff855dc3" providerId="ADAL" clId="{6D663466-8839-46CE-85C5-A3525AFBE521}" dt="2024-02-07T00:38:56.352" v="3459"/>
          <ac:spMkLst>
            <pc:docMk/>
            <pc:sldMk cId="3062506069" sldId="409"/>
            <ac:spMk id="4" creationId="{4819AF6B-AA75-3822-DF1E-C8CFA4B9F4C5}"/>
          </ac:spMkLst>
        </pc:spChg>
      </pc:sldChg>
      <pc:sldChg chg="modSp modNotesTx">
        <pc:chgData name="Eckenrod, Autumn M (DFW)" userId="32cb3083-a8a9-4483-a032-644cff855dc3" providerId="ADAL" clId="{6D663466-8839-46CE-85C5-A3525AFBE521}" dt="2024-02-07T00:38:56.352" v="3459"/>
        <pc:sldMkLst>
          <pc:docMk/>
          <pc:sldMk cId="524195759" sldId="410"/>
        </pc:sldMkLst>
        <pc:spChg chg="mod">
          <ac:chgData name="Eckenrod, Autumn M (DFW)" userId="32cb3083-a8a9-4483-a032-644cff855dc3" providerId="ADAL" clId="{6D663466-8839-46CE-85C5-A3525AFBE521}" dt="2024-02-07T00:38:56.352" v="3459"/>
          <ac:spMkLst>
            <pc:docMk/>
            <pc:sldMk cId="524195759" sldId="410"/>
            <ac:spMk id="2" creationId="{E72F966D-D305-A8E9-86C6-55B06806BFA0}"/>
          </ac:spMkLst>
        </pc:spChg>
        <pc:spChg chg="mod">
          <ac:chgData name="Eckenrod, Autumn M (DFW)" userId="32cb3083-a8a9-4483-a032-644cff855dc3" providerId="ADAL" clId="{6D663466-8839-46CE-85C5-A3525AFBE521}" dt="2024-02-07T00:38:56.352" v="3459"/>
          <ac:spMkLst>
            <pc:docMk/>
            <pc:sldMk cId="524195759" sldId="410"/>
            <ac:spMk id="3" creationId="{AB893EF1-7AEF-50DF-7A94-173AADFB9262}"/>
          </ac:spMkLst>
        </pc:spChg>
      </pc:sldChg>
      <pc:sldChg chg="modSp">
        <pc:chgData name="Eckenrod, Autumn M (DFW)" userId="32cb3083-a8a9-4483-a032-644cff855dc3" providerId="ADAL" clId="{6D663466-8839-46CE-85C5-A3525AFBE521}" dt="2024-02-07T00:38:56.352" v="3459"/>
        <pc:sldMkLst>
          <pc:docMk/>
          <pc:sldMk cId="2688540009" sldId="411"/>
        </pc:sldMkLst>
        <pc:spChg chg="mod">
          <ac:chgData name="Eckenrod, Autumn M (DFW)" userId="32cb3083-a8a9-4483-a032-644cff855dc3" providerId="ADAL" clId="{6D663466-8839-46CE-85C5-A3525AFBE521}" dt="2024-02-07T00:38:56.352" v="3459"/>
          <ac:spMkLst>
            <pc:docMk/>
            <pc:sldMk cId="2688540009" sldId="411"/>
            <ac:spMk id="2" creationId="{9EC29367-871F-3D5A-3604-2F0970D4F704}"/>
          </ac:spMkLst>
        </pc:spChg>
      </pc:sldChg>
      <pc:sldChg chg="addSp delSp modSp mod">
        <pc:chgData name="Eckenrod, Autumn M (DFW)" userId="32cb3083-a8a9-4483-a032-644cff855dc3" providerId="ADAL" clId="{6D663466-8839-46CE-85C5-A3525AFBE521}" dt="2024-02-26T19:03:10.134" v="7147" actId="1076"/>
        <pc:sldMkLst>
          <pc:docMk/>
          <pc:sldMk cId="3720322154" sldId="412"/>
        </pc:sldMkLst>
        <pc:spChg chg="mod">
          <ac:chgData name="Eckenrod, Autumn M (DFW)" userId="32cb3083-a8a9-4483-a032-644cff855dc3" providerId="ADAL" clId="{6D663466-8839-46CE-85C5-A3525AFBE521}" dt="2024-02-07T00:38:56.352" v="3459"/>
          <ac:spMkLst>
            <pc:docMk/>
            <pc:sldMk cId="3720322154" sldId="412"/>
            <ac:spMk id="2" creationId="{15A8A743-2969-A81C-D248-C3D5E3355BB1}"/>
          </ac:spMkLst>
        </pc:spChg>
        <pc:picChg chg="del">
          <ac:chgData name="Eckenrod, Autumn M (DFW)" userId="32cb3083-a8a9-4483-a032-644cff855dc3" providerId="ADAL" clId="{6D663466-8839-46CE-85C5-A3525AFBE521}" dt="2024-02-26T19:03:04.455" v="7144" actId="478"/>
          <ac:picMkLst>
            <pc:docMk/>
            <pc:sldMk cId="3720322154" sldId="412"/>
            <ac:picMk id="4" creationId="{988ACD52-26B5-4EFF-AE0B-A46F2CC89226}"/>
          </ac:picMkLst>
        </pc:picChg>
        <pc:picChg chg="add mod">
          <ac:chgData name="Eckenrod, Autumn M (DFW)" userId="32cb3083-a8a9-4483-a032-644cff855dc3" providerId="ADAL" clId="{6D663466-8839-46CE-85C5-A3525AFBE521}" dt="2024-02-26T19:03:10.134" v="7147" actId="1076"/>
          <ac:picMkLst>
            <pc:docMk/>
            <pc:sldMk cId="3720322154" sldId="412"/>
            <ac:picMk id="5" creationId="{FD9DE634-AE53-1B02-33CE-20E64E3D1DDD}"/>
          </ac:picMkLst>
        </pc:picChg>
      </pc:sldChg>
      <pc:sldChg chg="modSp">
        <pc:chgData name="Eckenrod, Autumn M (DFW)" userId="32cb3083-a8a9-4483-a032-644cff855dc3" providerId="ADAL" clId="{6D663466-8839-46CE-85C5-A3525AFBE521}" dt="2024-02-07T00:38:56.352" v="3459"/>
        <pc:sldMkLst>
          <pc:docMk/>
          <pc:sldMk cId="708867968" sldId="413"/>
        </pc:sldMkLst>
        <pc:spChg chg="mod">
          <ac:chgData name="Eckenrod, Autumn M (DFW)" userId="32cb3083-a8a9-4483-a032-644cff855dc3" providerId="ADAL" clId="{6D663466-8839-46CE-85C5-A3525AFBE521}" dt="2024-02-07T00:38:56.352" v="3459"/>
          <ac:spMkLst>
            <pc:docMk/>
            <pc:sldMk cId="708867968" sldId="413"/>
            <ac:spMk id="2" creationId="{53D4ECF5-3CA7-669F-FF06-DE421CE44DAC}"/>
          </ac:spMkLst>
        </pc:spChg>
      </pc:sldChg>
      <pc:sldChg chg="modSp ord">
        <pc:chgData name="Eckenrod, Autumn M (DFW)" userId="32cb3083-a8a9-4483-a032-644cff855dc3" providerId="ADAL" clId="{6D663466-8839-46CE-85C5-A3525AFBE521}" dt="2024-02-28T17:39:44.185" v="7810"/>
        <pc:sldMkLst>
          <pc:docMk/>
          <pc:sldMk cId="445518801" sldId="414"/>
        </pc:sldMkLst>
        <pc:spChg chg="mod">
          <ac:chgData name="Eckenrod, Autumn M (DFW)" userId="32cb3083-a8a9-4483-a032-644cff855dc3" providerId="ADAL" clId="{6D663466-8839-46CE-85C5-A3525AFBE521}" dt="2024-02-07T00:38:56.352" v="3459"/>
          <ac:spMkLst>
            <pc:docMk/>
            <pc:sldMk cId="445518801" sldId="414"/>
            <ac:spMk id="2" creationId="{4C26DDA2-AA73-863F-FF62-C65CE65173D2}"/>
          </ac:spMkLst>
        </pc:spChg>
      </pc:sldChg>
      <pc:sldChg chg="modSp">
        <pc:chgData name="Eckenrod, Autumn M (DFW)" userId="32cb3083-a8a9-4483-a032-644cff855dc3" providerId="ADAL" clId="{6D663466-8839-46CE-85C5-A3525AFBE521}" dt="2024-02-07T00:38:56.352" v="3459"/>
        <pc:sldMkLst>
          <pc:docMk/>
          <pc:sldMk cId="991702561" sldId="415"/>
        </pc:sldMkLst>
        <pc:spChg chg="mod">
          <ac:chgData name="Eckenrod, Autumn M (DFW)" userId="32cb3083-a8a9-4483-a032-644cff855dc3" providerId="ADAL" clId="{6D663466-8839-46CE-85C5-A3525AFBE521}" dt="2024-02-07T00:38:56.352" v="3459"/>
          <ac:spMkLst>
            <pc:docMk/>
            <pc:sldMk cId="991702561" sldId="415"/>
            <ac:spMk id="4" creationId="{3B91882A-2B58-6D10-BAC5-BA11BF385C14}"/>
          </ac:spMkLst>
        </pc:spChg>
      </pc:sldChg>
      <pc:sldChg chg="addSp delSp modSp mod modNotesTx">
        <pc:chgData name="Eckenrod, Autumn M (DFW)" userId="32cb3083-a8a9-4483-a032-644cff855dc3" providerId="ADAL" clId="{6D663466-8839-46CE-85C5-A3525AFBE521}" dt="2024-02-28T17:41:41.588" v="7998" actId="20577"/>
        <pc:sldMkLst>
          <pc:docMk/>
          <pc:sldMk cId="949187900" sldId="416"/>
        </pc:sldMkLst>
        <pc:spChg chg="mod">
          <ac:chgData name="Eckenrod, Autumn M (DFW)" userId="32cb3083-a8a9-4483-a032-644cff855dc3" providerId="ADAL" clId="{6D663466-8839-46CE-85C5-A3525AFBE521}" dt="2024-02-07T00:38:56.352" v="3459"/>
          <ac:spMkLst>
            <pc:docMk/>
            <pc:sldMk cId="949187900" sldId="416"/>
            <ac:spMk id="2" creationId="{DB10ABBA-CD54-A07E-DC21-8F7978FCAD4D}"/>
          </ac:spMkLst>
        </pc:spChg>
        <pc:spChg chg="mod">
          <ac:chgData name="Eckenrod, Autumn M (DFW)" userId="32cb3083-a8a9-4483-a032-644cff855dc3" providerId="ADAL" clId="{6D663466-8839-46CE-85C5-A3525AFBE521}" dt="2024-02-28T17:41:05.317" v="7861" actId="20577"/>
          <ac:spMkLst>
            <pc:docMk/>
            <pc:sldMk cId="949187900" sldId="416"/>
            <ac:spMk id="3" creationId="{0DC8A550-29E3-35D4-E8FA-18395645EC8C}"/>
          </ac:spMkLst>
        </pc:spChg>
        <pc:picChg chg="mod">
          <ac:chgData name="Eckenrod, Autumn M (DFW)" userId="32cb3083-a8a9-4483-a032-644cff855dc3" providerId="ADAL" clId="{6D663466-8839-46CE-85C5-A3525AFBE521}" dt="2024-02-28T17:40:51.888" v="7819" actId="1076"/>
          <ac:picMkLst>
            <pc:docMk/>
            <pc:sldMk cId="949187900" sldId="416"/>
            <ac:picMk id="4" creationId="{78401E65-272F-59F6-C488-D80E2DDE1710}"/>
          </ac:picMkLst>
        </pc:picChg>
        <pc:picChg chg="del">
          <ac:chgData name="Eckenrod, Autumn M (DFW)" userId="32cb3083-a8a9-4483-a032-644cff855dc3" providerId="ADAL" clId="{6D663466-8839-46CE-85C5-A3525AFBE521}" dt="2024-02-26T18:59:38.851" v="7138" actId="478"/>
          <ac:picMkLst>
            <pc:docMk/>
            <pc:sldMk cId="949187900" sldId="416"/>
            <ac:picMk id="5" creationId="{74ABDB6E-6A35-125A-2B60-96A53D5186AC}"/>
          </ac:picMkLst>
        </pc:picChg>
        <pc:picChg chg="del">
          <ac:chgData name="Eckenrod, Autumn M (DFW)" userId="32cb3083-a8a9-4483-a032-644cff855dc3" providerId="ADAL" clId="{6D663466-8839-46CE-85C5-A3525AFBE521}" dt="2024-02-26T18:59:40.424" v="7139" actId="478"/>
          <ac:picMkLst>
            <pc:docMk/>
            <pc:sldMk cId="949187900" sldId="416"/>
            <ac:picMk id="6" creationId="{3184E2A9-77CF-D31E-BD9C-4F088031F48A}"/>
          </ac:picMkLst>
        </pc:picChg>
        <pc:picChg chg="add mod">
          <ac:chgData name="Eckenrod, Autumn M (DFW)" userId="32cb3083-a8a9-4483-a032-644cff855dc3" providerId="ADAL" clId="{6D663466-8839-46CE-85C5-A3525AFBE521}" dt="2024-02-28T17:40:50.645" v="7818" actId="1076"/>
          <ac:picMkLst>
            <pc:docMk/>
            <pc:sldMk cId="949187900" sldId="416"/>
            <ac:picMk id="8" creationId="{D08CACED-CCC1-A987-DC58-B385D0D9DCD0}"/>
          </ac:picMkLst>
        </pc:picChg>
      </pc:sldChg>
      <pc:sldChg chg="modSp modNotesTx">
        <pc:chgData name="Eckenrod, Autumn M (DFW)" userId="32cb3083-a8a9-4483-a032-644cff855dc3" providerId="ADAL" clId="{6D663466-8839-46CE-85C5-A3525AFBE521}" dt="2024-02-07T22:45:57.230" v="5690"/>
        <pc:sldMkLst>
          <pc:docMk/>
          <pc:sldMk cId="1163263777" sldId="417"/>
        </pc:sldMkLst>
        <pc:spChg chg="mod">
          <ac:chgData name="Eckenrod, Autumn M (DFW)" userId="32cb3083-a8a9-4483-a032-644cff855dc3" providerId="ADAL" clId="{6D663466-8839-46CE-85C5-A3525AFBE521}" dt="2024-02-07T00:38:56.352" v="3459"/>
          <ac:spMkLst>
            <pc:docMk/>
            <pc:sldMk cId="1163263777" sldId="417"/>
            <ac:spMk id="2" creationId="{DB10ABBA-CD54-A07E-DC21-8F7978FCAD4D}"/>
          </ac:spMkLst>
        </pc:spChg>
        <pc:spChg chg="mod">
          <ac:chgData name="Eckenrod, Autumn M (DFW)" userId="32cb3083-a8a9-4483-a032-644cff855dc3" providerId="ADAL" clId="{6D663466-8839-46CE-85C5-A3525AFBE521}" dt="2024-02-07T00:38:56.352" v="3459"/>
          <ac:spMkLst>
            <pc:docMk/>
            <pc:sldMk cId="1163263777" sldId="417"/>
            <ac:spMk id="3" creationId="{0DC8A550-29E3-35D4-E8FA-18395645EC8C}"/>
          </ac:spMkLst>
        </pc:spChg>
      </pc:sldChg>
      <pc:sldChg chg="modSp addCm modNotesTx">
        <pc:chgData name="Eckenrod, Autumn M (DFW)" userId="32cb3083-a8a9-4483-a032-644cff855dc3" providerId="ADAL" clId="{6D663466-8839-46CE-85C5-A3525AFBE521}" dt="2024-03-13T16:15:39.474" v="7999"/>
        <pc:sldMkLst>
          <pc:docMk/>
          <pc:sldMk cId="2607485397" sldId="418"/>
        </pc:sldMkLst>
        <pc:spChg chg="mod">
          <ac:chgData name="Eckenrod, Autumn M (DFW)" userId="32cb3083-a8a9-4483-a032-644cff855dc3" providerId="ADAL" clId="{6D663466-8839-46CE-85C5-A3525AFBE521}" dt="2024-02-07T00:38:56.352" v="3459"/>
          <ac:spMkLst>
            <pc:docMk/>
            <pc:sldMk cId="2607485397" sldId="418"/>
            <ac:spMk id="2" creationId="{DB10ABBA-CD54-A07E-DC21-8F7978FCAD4D}"/>
          </ac:spMkLst>
        </pc:spChg>
        <pc:extLst>
          <p:ext xmlns:p="http://schemas.openxmlformats.org/presentationml/2006/main" uri="{D6D511B9-2390-475A-947B-AFAB55BFBCF1}">
            <pc226:cmChg xmlns:pc226="http://schemas.microsoft.com/office/powerpoint/2022/06/main/command" chg="add">
              <pc226:chgData name="Eckenrod, Autumn M (DFW)" userId="32cb3083-a8a9-4483-a032-644cff855dc3" providerId="ADAL" clId="{6D663466-8839-46CE-85C5-A3525AFBE521}" dt="2024-03-13T16:15:39.474" v="7999"/>
              <pc2:cmMkLst xmlns:pc2="http://schemas.microsoft.com/office/powerpoint/2019/9/main/command">
                <pc:docMk/>
                <pc:sldMk cId="2607485397" sldId="418"/>
                <pc2:cmMk id="{D03F1FFD-A388-40C4-B4AF-164D5009D082}"/>
              </pc2:cmMkLst>
            </pc226:cmChg>
          </p:ext>
        </pc:extLst>
      </pc:sldChg>
      <pc:sldChg chg="modSp ord">
        <pc:chgData name="Eckenrod, Autumn M (DFW)" userId="32cb3083-a8a9-4483-a032-644cff855dc3" providerId="ADAL" clId="{6D663466-8839-46CE-85C5-A3525AFBE521}" dt="2024-02-08T23:52:42.400" v="6625"/>
        <pc:sldMkLst>
          <pc:docMk/>
          <pc:sldMk cId="1778870177" sldId="419"/>
        </pc:sldMkLst>
        <pc:spChg chg="mod">
          <ac:chgData name="Eckenrod, Autumn M (DFW)" userId="32cb3083-a8a9-4483-a032-644cff855dc3" providerId="ADAL" clId="{6D663466-8839-46CE-85C5-A3525AFBE521}" dt="2024-02-07T00:38:56.352" v="3459"/>
          <ac:spMkLst>
            <pc:docMk/>
            <pc:sldMk cId="1778870177" sldId="419"/>
            <ac:spMk id="2" creationId="{E6181933-C27B-CEAE-9478-DC65E355D210}"/>
          </ac:spMkLst>
        </pc:spChg>
        <pc:spChg chg="mod">
          <ac:chgData name="Eckenrod, Autumn M (DFW)" userId="32cb3083-a8a9-4483-a032-644cff855dc3" providerId="ADAL" clId="{6D663466-8839-46CE-85C5-A3525AFBE521}" dt="2024-02-07T00:38:56.352" v="3459"/>
          <ac:spMkLst>
            <pc:docMk/>
            <pc:sldMk cId="1778870177" sldId="419"/>
            <ac:spMk id="3" creationId="{4E4B75A5-CBF2-6CE3-AF3D-54141648E21C}"/>
          </ac:spMkLst>
        </pc:spChg>
      </pc:sldChg>
      <pc:sldChg chg="addSp modSp mod">
        <pc:chgData name="Eckenrod, Autumn M (DFW)" userId="32cb3083-a8a9-4483-a032-644cff855dc3" providerId="ADAL" clId="{6D663466-8839-46CE-85C5-A3525AFBE521}" dt="2024-02-09T00:07:39.540" v="6948" actId="1076"/>
        <pc:sldMkLst>
          <pc:docMk/>
          <pc:sldMk cId="907169074" sldId="420"/>
        </pc:sldMkLst>
        <pc:spChg chg="mod">
          <ac:chgData name="Eckenrod, Autumn M (DFW)" userId="32cb3083-a8a9-4483-a032-644cff855dc3" providerId="ADAL" clId="{6D663466-8839-46CE-85C5-A3525AFBE521}" dt="2024-02-07T00:38:56.352" v="3459"/>
          <ac:spMkLst>
            <pc:docMk/>
            <pc:sldMk cId="907169074" sldId="420"/>
            <ac:spMk id="2" creationId="{49B88552-FC4B-9B7F-0E28-F763793078D5}"/>
          </ac:spMkLst>
        </pc:spChg>
        <pc:spChg chg="mod">
          <ac:chgData name="Eckenrod, Autumn M (DFW)" userId="32cb3083-a8a9-4483-a032-644cff855dc3" providerId="ADAL" clId="{6D663466-8839-46CE-85C5-A3525AFBE521}" dt="2024-02-09T00:07:35.814" v="6946" actId="14100"/>
          <ac:spMkLst>
            <pc:docMk/>
            <pc:sldMk cId="907169074" sldId="420"/>
            <ac:spMk id="3" creationId="{32F854F3-A55F-711D-06EB-260080117ADC}"/>
          </ac:spMkLst>
        </pc:spChg>
        <pc:picChg chg="add mod">
          <ac:chgData name="Eckenrod, Autumn M (DFW)" userId="32cb3083-a8a9-4483-a032-644cff855dc3" providerId="ADAL" clId="{6D663466-8839-46CE-85C5-A3525AFBE521}" dt="2024-02-09T00:07:39.540" v="6948" actId="1076"/>
          <ac:picMkLst>
            <pc:docMk/>
            <pc:sldMk cId="907169074" sldId="420"/>
            <ac:picMk id="4" creationId="{2AD527A6-5107-0BF1-E117-560A2EDA5127}"/>
          </ac:picMkLst>
        </pc:picChg>
      </pc:sldChg>
      <pc:sldChg chg="addSp delSp modSp new mod ord setBg modClrScheme modAnim chgLayout modNotesTx">
        <pc:chgData name="Eckenrod, Autumn M (DFW)" userId="32cb3083-a8a9-4483-a032-644cff855dc3" providerId="ADAL" clId="{6D663466-8839-46CE-85C5-A3525AFBE521}" dt="2024-02-26T22:04:48.687" v="7149" actId="20577"/>
        <pc:sldMkLst>
          <pc:docMk/>
          <pc:sldMk cId="4173702782" sldId="421"/>
        </pc:sldMkLst>
        <pc:spChg chg="del">
          <ac:chgData name="Eckenrod, Autumn M (DFW)" userId="32cb3083-a8a9-4483-a032-644cff855dc3" providerId="ADAL" clId="{6D663466-8839-46CE-85C5-A3525AFBE521}" dt="2024-01-11T18:15:10.883" v="130" actId="700"/>
          <ac:spMkLst>
            <pc:docMk/>
            <pc:sldMk cId="4173702782" sldId="421"/>
            <ac:spMk id="2" creationId="{BCDAB0F8-6A3E-7C04-0E99-C357727434B2}"/>
          </ac:spMkLst>
        </pc:spChg>
        <pc:spChg chg="del">
          <ac:chgData name="Eckenrod, Autumn M (DFW)" userId="32cb3083-a8a9-4483-a032-644cff855dc3" providerId="ADAL" clId="{6D663466-8839-46CE-85C5-A3525AFBE521}" dt="2024-01-11T18:15:10.883" v="130" actId="700"/>
          <ac:spMkLst>
            <pc:docMk/>
            <pc:sldMk cId="4173702782" sldId="421"/>
            <ac:spMk id="3" creationId="{2D66DFDD-3740-9678-DC46-767569A42484}"/>
          </ac:spMkLst>
        </pc:spChg>
        <pc:spChg chg="add mod">
          <ac:chgData name="Eckenrod, Autumn M (DFW)" userId="32cb3083-a8a9-4483-a032-644cff855dc3" providerId="ADAL" clId="{6D663466-8839-46CE-85C5-A3525AFBE521}" dt="2024-01-24T17:02:00.897" v="496" actId="26606"/>
          <ac:spMkLst>
            <pc:docMk/>
            <pc:sldMk cId="4173702782" sldId="421"/>
            <ac:spMk id="5" creationId="{C1453D08-C2FE-49E4-94A7-0C2E0D873A5A}"/>
          </ac:spMkLst>
        </pc:spChg>
        <pc:spChg chg="add mod">
          <ac:chgData name="Eckenrod, Autumn M (DFW)" userId="32cb3083-a8a9-4483-a032-644cff855dc3" providerId="ADAL" clId="{6D663466-8839-46CE-85C5-A3525AFBE521}" dt="2024-01-24T17:02:00.897" v="496" actId="26606"/>
          <ac:spMkLst>
            <pc:docMk/>
            <pc:sldMk cId="4173702782" sldId="421"/>
            <ac:spMk id="7" creationId="{C2B17BB2-29E3-4183-7302-F39716DD80C5}"/>
          </ac:spMkLst>
        </pc:spChg>
        <pc:spChg chg="add mod">
          <ac:chgData name="Eckenrod, Autumn M (DFW)" userId="32cb3083-a8a9-4483-a032-644cff855dc3" providerId="ADAL" clId="{6D663466-8839-46CE-85C5-A3525AFBE521}" dt="2024-01-24T17:02:00.897" v="496" actId="26606"/>
          <ac:spMkLst>
            <pc:docMk/>
            <pc:sldMk cId="4173702782" sldId="421"/>
            <ac:spMk id="9" creationId="{457958AC-746C-AE53-3CF3-EC1FF3CA61E1}"/>
          </ac:spMkLst>
        </pc:spChg>
        <pc:spChg chg="add mod ord">
          <ac:chgData name="Eckenrod, Autumn M (DFW)" userId="32cb3083-a8a9-4483-a032-644cff855dc3" providerId="ADAL" clId="{6D663466-8839-46CE-85C5-A3525AFBE521}" dt="2024-01-24T17:02:00.897" v="496" actId="26606"/>
          <ac:spMkLst>
            <pc:docMk/>
            <pc:sldMk cId="4173702782" sldId="421"/>
            <ac:spMk id="11" creationId="{E7BD9631-8243-178D-F65A-6D7F4D9F03FD}"/>
          </ac:spMkLst>
        </pc:spChg>
        <pc:spChg chg="add mod ord">
          <ac:chgData name="Eckenrod, Autumn M (DFW)" userId="32cb3083-a8a9-4483-a032-644cff855dc3" providerId="ADAL" clId="{6D663466-8839-46CE-85C5-A3525AFBE521}" dt="2024-02-26T22:04:48.687" v="7149" actId="20577"/>
          <ac:spMkLst>
            <pc:docMk/>
            <pc:sldMk cId="4173702782" sldId="421"/>
            <ac:spMk id="13" creationId="{051C9E1C-AB3D-1932-501D-ACDADB0C319C}"/>
          </ac:spMkLst>
        </pc:spChg>
        <pc:spChg chg="add mod">
          <ac:chgData name="Eckenrod, Autumn M (DFW)" userId="32cb3083-a8a9-4483-a032-644cff855dc3" providerId="ADAL" clId="{6D663466-8839-46CE-85C5-A3525AFBE521}" dt="2024-01-24T17:02:00.897" v="496" actId="26606"/>
          <ac:spMkLst>
            <pc:docMk/>
            <pc:sldMk cId="4173702782" sldId="421"/>
            <ac:spMk id="15" creationId="{ED096BD5-52DC-19A5-5DEF-334106CA8650}"/>
          </ac:spMkLst>
        </pc:spChg>
      </pc:sldChg>
      <pc:sldChg chg="addSp new ord">
        <pc:chgData name="Eckenrod, Autumn M (DFW)" userId="32cb3083-a8a9-4483-a032-644cff855dc3" providerId="ADAL" clId="{6D663466-8839-46CE-85C5-A3525AFBE521}" dt="2024-02-05T17:51:18.704" v="1562"/>
        <pc:sldMkLst>
          <pc:docMk/>
          <pc:sldMk cId="1726888952" sldId="422"/>
        </pc:sldMkLst>
        <pc:picChg chg="add">
          <ac:chgData name="Eckenrod, Autumn M (DFW)" userId="32cb3083-a8a9-4483-a032-644cff855dc3" providerId="ADAL" clId="{6D663466-8839-46CE-85C5-A3525AFBE521}" dt="2024-01-23T20:24:24.251" v="494"/>
          <ac:picMkLst>
            <pc:docMk/>
            <pc:sldMk cId="1726888952" sldId="422"/>
            <ac:picMk id="2" creationId="{E5D845C1-96AD-F271-836F-9089F60C714D}"/>
          </ac:picMkLst>
        </pc:picChg>
      </pc:sldChg>
      <pc:sldChg chg="addSp modSp new del ord modAnim modNotesTx">
        <pc:chgData name="Eckenrod, Autumn M (DFW)" userId="32cb3083-a8a9-4483-a032-644cff855dc3" providerId="ADAL" clId="{6D663466-8839-46CE-85C5-A3525AFBE521}" dt="2024-02-07T17:56:37.530" v="5083" actId="47"/>
        <pc:sldMkLst>
          <pc:docMk/>
          <pc:sldMk cId="1524621142" sldId="423"/>
        </pc:sldMkLst>
        <pc:picChg chg="add mod">
          <ac:chgData name="Eckenrod, Autumn M (DFW)" userId="32cb3083-a8a9-4483-a032-644cff855dc3" providerId="ADAL" clId="{6D663466-8839-46CE-85C5-A3525AFBE521}" dt="2024-01-29T22:27:23.641" v="535"/>
          <ac:picMkLst>
            <pc:docMk/>
            <pc:sldMk cId="1524621142" sldId="423"/>
            <ac:picMk id="2" creationId="{09C60CB6-B96C-8886-E1B3-DB80A97B9621}"/>
          </ac:picMkLst>
        </pc:picChg>
      </pc:sldChg>
      <pc:sldChg chg="modSp new del mod modNotesTx">
        <pc:chgData name="Eckenrod, Autumn M (DFW)" userId="32cb3083-a8a9-4483-a032-644cff855dc3" providerId="ADAL" clId="{6D663466-8839-46CE-85C5-A3525AFBE521}" dt="2024-02-06T22:52:37.004" v="2420" actId="47"/>
        <pc:sldMkLst>
          <pc:docMk/>
          <pc:sldMk cId="1719471137" sldId="424"/>
        </pc:sldMkLst>
        <pc:spChg chg="mod">
          <ac:chgData name="Eckenrod, Autumn M (DFW)" userId="32cb3083-a8a9-4483-a032-644cff855dc3" providerId="ADAL" clId="{6D663466-8839-46CE-85C5-A3525AFBE521}" dt="2024-01-30T18:08:52.216" v="580" actId="20577"/>
          <ac:spMkLst>
            <pc:docMk/>
            <pc:sldMk cId="1719471137" sldId="424"/>
            <ac:spMk id="2" creationId="{AE425DDA-D851-B65D-2F56-737423ECF215}"/>
          </ac:spMkLst>
        </pc:spChg>
        <pc:spChg chg="mod">
          <ac:chgData name="Eckenrod, Autumn M (DFW)" userId="32cb3083-a8a9-4483-a032-644cff855dc3" providerId="ADAL" clId="{6D663466-8839-46CE-85C5-A3525AFBE521}" dt="2024-02-02T16:45:20.909" v="1050" actId="20577"/>
          <ac:spMkLst>
            <pc:docMk/>
            <pc:sldMk cId="1719471137" sldId="424"/>
            <ac:spMk id="3" creationId="{057DD31E-B205-1608-270D-D2CC1309652F}"/>
          </ac:spMkLst>
        </pc:spChg>
      </pc:sldChg>
      <pc:sldChg chg="modSp mod">
        <pc:chgData name="Eckenrod, Autumn M (DFW)" userId="32cb3083-a8a9-4483-a032-644cff855dc3" providerId="ADAL" clId="{6D663466-8839-46CE-85C5-A3525AFBE521}" dt="2024-02-07T00:38:56.352" v="3459"/>
        <pc:sldMkLst>
          <pc:docMk/>
          <pc:sldMk cId="709545734" sldId="425"/>
        </pc:sldMkLst>
        <pc:spChg chg="mod">
          <ac:chgData name="Eckenrod, Autumn M (DFW)" userId="32cb3083-a8a9-4483-a032-644cff855dc3" providerId="ADAL" clId="{6D663466-8839-46CE-85C5-A3525AFBE521}" dt="2024-02-07T00:38:56.352" v="3459"/>
          <ac:spMkLst>
            <pc:docMk/>
            <pc:sldMk cId="709545734" sldId="425"/>
            <ac:spMk id="2" creationId="{368398E1-519F-6BD9-3D95-845F1D0D481C}"/>
          </ac:spMkLst>
        </pc:spChg>
        <pc:spChg chg="mod">
          <ac:chgData name="Eckenrod, Autumn M (DFW)" userId="32cb3083-a8a9-4483-a032-644cff855dc3" providerId="ADAL" clId="{6D663466-8839-46CE-85C5-A3525AFBE521}" dt="2024-02-07T00:38:56.352" v="3459"/>
          <ac:spMkLst>
            <pc:docMk/>
            <pc:sldMk cId="709545734" sldId="425"/>
            <ac:spMk id="5" creationId="{B5E60310-46BE-C9D7-B36D-75F68F92A4B3}"/>
          </ac:spMkLst>
        </pc:spChg>
      </pc:sldChg>
      <pc:sldChg chg="addSp delSp modSp new del mod setBg modClrScheme delDesignElem chgLayout modNotesTx">
        <pc:chgData name="Eckenrod, Autumn M (DFW)" userId="32cb3083-a8a9-4483-a032-644cff855dc3" providerId="ADAL" clId="{6D663466-8839-46CE-85C5-A3525AFBE521}" dt="2024-02-07T00:40:05.656" v="3484" actId="47"/>
        <pc:sldMkLst>
          <pc:docMk/>
          <pc:sldMk cId="831133873" sldId="426"/>
        </pc:sldMkLst>
        <pc:spChg chg="del mod ord">
          <ac:chgData name="Eckenrod, Autumn M (DFW)" userId="32cb3083-a8a9-4483-a032-644cff855dc3" providerId="ADAL" clId="{6D663466-8839-46CE-85C5-A3525AFBE521}" dt="2024-02-02T16:46:13.830" v="1079" actId="700"/>
          <ac:spMkLst>
            <pc:docMk/>
            <pc:sldMk cId="831133873" sldId="426"/>
            <ac:spMk id="2" creationId="{77686F9C-B5E3-0427-49C6-EABE99565437}"/>
          </ac:spMkLst>
        </pc:spChg>
        <pc:spChg chg="del mod ord">
          <ac:chgData name="Eckenrod, Autumn M (DFW)" userId="32cb3083-a8a9-4483-a032-644cff855dc3" providerId="ADAL" clId="{6D663466-8839-46CE-85C5-A3525AFBE521}" dt="2024-02-02T16:46:13.830" v="1079" actId="700"/>
          <ac:spMkLst>
            <pc:docMk/>
            <pc:sldMk cId="831133873" sldId="426"/>
            <ac:spMk id="3" creationId="{8EBC5AA5-185F-9BC5-B373-1998CFE736A5}"/>
          </ac:spMkLst>
        </pc:spChg>
        <pc:spChg chg="add del mod ord">
          <ac:chgData name="Eckenrod, Autumn M (DFW)" userId="32cb3083-a8a9-4483-a032-644cff855dc3" providerId="ADAL" clId="{6D663466-8839-46CE-85C5-A3525AFBE521}" dt="2024-02-02T16:46:27.011" v="1086" actId="700"/>
          <ac:spMkLst>
            <pc:docMk/>
            <pc:sldMk cId="831133873" sldId="426"/>
            <ac:spMk id="4" creationId="{67882989-7E4B-DA8A-B58F-69420E5A5909}"/>
          </ac:spMkLst>
        </pc:spChg>
        <pc:spChg chg="add del mod ord">
          <ac:chgData name="Eckenrod, Autumn M (DFW)" userId="32cb3083-a8a9-4483-a032-644cff855dc3" providerId="ADAL" clId="{6D663466-8839-46CE-85C5-A3525AFBE521}" dt="2024-02-02T16:46:27.011" v="1086" actId="700"/>
          <ac:spMkLst>
            <pc:docMk/>
            <pc:sldMk cId="831133873" sldId="426"/>
            <ac:spMk id="5" creationId="{68FBA95C-2198-6694-5D38-7498975F1EEC}"/>
          </ac:spMkLst>
        </pc:spChg>
        <pc:spChg chg="add mod ord">
          <ac:chgData name="Eckenrod, Autumn M (DFW)" userId="32cb3083-a8a9-4483-a032-644cff855dc3" providerId="ADAL" clId="{6D663466-8839-46CE-85C5-A3525AFBE521}" dt="2024-02-02T16:59:48.410" v="1352" actId="26606"/>
          <ac:spMkLst>
            <pc:docMk/>
            <pc:sldMk cId="831133873" sldId="426"/>
            <ac:spMk id="6" creationId="{00B0E37F-5348-17EC-8F36-C20B236E8819}"/>
          </ac:spMkLst>
        </pc:spChg>
        <pc:spChg chg="add del mod ord">
          <ac:chgData name="Eckenrod, Autumn M (DFW)" userId="32cb3083-a8a9-4483-a032-644cff855dc3" providerId="ADAL" clId="{6D663466-8839-46CE-85C5-A3525AFBE521}" dt="2024-02-02T16:51:13.405" v="1183" actId="22"/>
          <ac:spMkLst>
            <pc:docMk/>
            <pc:sldMk cId="831133873" sldId="426"/>
            <ac:spMk id="7" creationId="{AADBFF05-8596-E606-588F-0774D3BE8686}"/>
          </ac:spMkLst>
        </pc:spChg>
        <pc:spChg chg="add mod">
          <ac:chgData name="Eckenrod, Autumn M (DFW)" userId="32cb3083-a8a9-4483-a032-644cff855dc3" providerId="ADAL" clId="{6D663466-8839-46CE-85C5-A3525AFBE521}" dt="2024-02-07T00:38:43.682" v="3456" actId="20578"/>
          <ac:spMkLst>
            <pc:docMk/>
            <pc:sldMk cId="831133873" sldId="426"/>
            <ac:spMk id="10" creationId="{AED483B0-C88C-3B54-7B03-779A542E8129}"/>
          </ac:spMkLst>
        </pc:spChg>
        <pc:spChg chg="add mod">
          <ac:chgData name="Eckenrod, Autumn M (DFW)" userId="32cb3083-a8a9-4483-a032-644cff855dc3" providerId="ADAL" clId="{6D663466-8839-46CE-85C5-A3525AFBE521}" dt="2024-02-07T00:38:44.615" v="3457" actId="1076"/>
          <ac:spMkLst>
            <pc:docMk/>
            <pc:sldMk cId="831133873" sldId="426"/>
            <ac:spMk id="11" creationId="{8487D145-C4EC-DE3E-5A1F-D4E5A5599589}"/>
          </ac:spMkLst>
        </pc:spChg>
        <pc:spChg chg="add del">
          <ac:chgData name="Eckenrod, Autumn M (DFW)" userId="32cb3083-a8a9-4483-a032-644cff855dc3" providerId="ADAL" clId="{6D663466-8839-46CE-85C5-A3525AFBE521}" dt="2024-02-07T00:38:21.894" v="3449"/>
          <ac:spMkLst>
            <pc:docMk/>
            <pc:sldMk cId="831133873" sldId="426"/>
            <ac:spMk id="16" creationId="{2E442304-DDBD-4F7B-8017-36BCC863FB40}"/>
          </ac:spMkLst>
        </pc:spChg>
        <pc:spChg chg="add del">
          <ac:chgData name="Eckenrod, Autumn M (DFW)" userId="32cb3083-a8a9-4483-a032-644cff855dc3" providerId="ADAL" clId="{6D663466-8839-46CE-85C5-A3525AFBE521}" dt="2024-02-07T00:38:21.894" v="3449"/>
          <ac:spMkLst>
            <pc:docMk/>
            <pc:sldMk cId="831133873" sldId="426"/>
            <ac:spMk id="18" creationId="{5E107275-3853-46FD-A241-DE4355A42675}"/>
          </ac:spMkLst>
        </pc:spChg>
        <pc:picChg chg="add mod ord">
          <ac:chgData name="Eckenrod, Autumn M (DFW)" userId="32cb3083-a8a9-4483-a032-644cff855dc3" providerId="ADAL" clId="{6D663466-8839-46CE-85C5-A3525AFBE521}" dt="2024-02-02T16:59:48.410" v="1352" actId="26606"/>
          <ac:picMkLst>
            <pc:docMk/>
            <pc:sldMk cId="831133873" sldId="426"/>
            <ac:picMk id="9" creationId="{B60751AC-521E-DE7A-2F1D-286E3C39B808}"/>
          </ac:picMkLst>
        </pc:picChg>
      </pc:sldChg>
      <pc:sldChg chg="addSp delSp modSp new add del mod setBg">
        <pc:chgData name="Eckenrod, Autumn M (DFW)" userId="32cb3083-a8a9-4483-a032-644cff855dc3" providerId="ADAL" clId="{6D663466-8839-46CE-85C5-A3525AFBE521}" dt="2024-02-07T00:37:58.480" v="3441" actId="47"/>
        <pc:sldMkLst>
          <pc:docMk/>
          <pc:sldMk cId="611509930" sldId="427"/>
        </pc:sldMkLst>
        <pc:spChg chg="del">
          <ac:chgData name="Eckenrod, Autumn M (DFW)" userId="32cb3083-a8a9-4483-a032-644cff855dc3" providerId="ADAL" clId="{6D663466-8839-46CE-85C5-A3525AFBE521}" dt="2024-02-02T16:56:00.011" v="1307" actId="478"/>
          <ac:spMkLst>
            <pc:docMk/>
            <pc:sldMk cId="611509930" sldId="427"/>
            <ac:spMk id="2" creationId="{67618CEC-22FF-C1B9-6AEF-F9CDA293647A}"/>
          </ac:spMkLst>
        </pc:spChg>
        <pc:spChg chg="del mod">
          <ac:chgData name="Eckenrod, Autumn M (DFW)" userId="32cb3083-a8a9-4483-a032-644cff855dc3" providerId="ADAL" clId="{6D663466-8839-46CE-85C5-A3525AFBE521}" dt="2024-02-02T16:55:58.207" v="1306" actId="478"/>
          <ac:spMkLst>
            <pc:docMk/>
            <pc:sldMk cId="611509930" sldId="427"/>
            <ac:spMk id="3" creationId="{826EAB1E-1BBA-6DEA-9496-22AB9E6CBBC7}"/>
          </ac:spMkLst>
        </pc:spChg>
        <pc:spChg chg="add mod">
          <ac:chgData name="Eckenrod, Autumn M (DFW)" userId="32cb3083-a8a9-4483-a032-644cff855dc3" providerId="ADAL" clId="{6D663466-8839-46CE-85C5-A3525AFBE521}" dt="2024-02-07T00:34:19.411" v="3374" actId="1076"/>
          <ac:spMkLst>
            <pc:docMk/>
            <pc:sldMk cId="611509930" sldId="427"/>
            <ac:spMk id="5" creationId="{974E6E8E-8159-82D9-424E-13B8DB7F45A7}"/>
          </ac:spMkLst>
        </pc:spChg>
        <pc:spChg chg="add">
          <ac:chgData name="Eckenrod, Autumn M (DFW)" userId="32cb3083-a8a9-4483-a032-644cff855dc3" providerId="ADAL" clId="{6D663466-8839-46CE-85C5-A3525AFBE521}" dt="2024-02-02T16:59:29.332" v="1351" actId="26606"/>
          <ac:spMkLst>
            <pc:docMk/>
            <pc:sldMk cId="611509930" sldId="427"/>
            <ac:spMk id="13" creationId="{D4771268-CB57-404A-9271-370EB28F6090}"/>
          </ac:spMkLst>
        </pc:spChg>
        <pc:picChg chg="add">
          <ac:chgData name="Eckenrod, Autumn M (DFW)" userId="32cb3083-a8a9-4483-a032-644cff855dc3" providerId="ADAL" clId="{6D663466-8839-46CE-85C5-A3525AFBE521}" dt="2024-02-02T16:56:38.758" v="1345"/>
          <ac:picMkLst>
            <pc:docMk/>
            <pc:sldMk cId="611509930" sldId="427"/>
            <ac:picMk id="6" creationId="{72E41C35-F0CC-EF14-C322-F65C8E907428}"/>
          </ac:picMkLst>
        </pc:picChg>
        <pc:picChg chg="add del mod">
          <ac:chgData name="Eckenrod, Autumn M (DFW)" userId="32cb3083-a8a9-4483-a032-644cff855dc3" providerId="ADAL" clId="{6D663466-8839-46CE-85C5-A3525AFBE521}" dt="2024-02-05T19:25:00.529" v="1832" actId="478"/>
          <ac:picMkLst>
            <pc:docMk/>
            <pc:sldMk cId="611509930" sldId="427"/>
            <ac:picMk id="8" creationId="{5912AFFF-8BCD-5C29-6515-70CC945F511B}"/>
          </ac:picMkLst>
        </pc:picChg>
      </pc:sldChg>
      <pc:sldChg chg="addSp delSp modSp new mod ord setBg modClrScheme chgLayout modNotesTx">
        <pc:chgData name="Eckenrod, Autumn M (DFW)" userId="32cb3083-a8a9-4483-a032-644cff855dc3" providerId="ADAL" clId="{6D663466-8839-46CE-85C5-A3525AFBE521}" dt="2024-02-09T18:23:15.200" v="7103"/>
        <pc:sldMkLst>
          <pc:docMk/>
          <pc:sldMk cId="997118054" sldId="428"/>
        </pc:sldMkLst>
        <pc:spChg chg="add del mod ord">
          <ac:chgData name="Eckenrod, Autumn M (DFW)" userId="32cb3083-a8a9-4483-a032-644cff855dc3" providerId="ADAL" clId="{6D663466-8839-46CE-85C5-A3525AFBE521}" dt="2024-02-05T17:52:44.019" v="1584" actId="700"/>
          <ac:spMkLst>
            <pc:docMk/>
            <pc:sldMk cId="997118054" sldId="428"/>
            <ac:spMk id="6" creationId="{EFAFEC7B-962D-ABA8-F4D1-942AB8CDE6F7}"/>
          </ac:spMkLst>
        </pc:spChg>
        <pc:spChg chg="add del mod ord">
          <ac:chgData name="Eckenrod, Autumn M (DFW)" userId="32cb3083-a8a9-4483-a032-644cff855dc3" providerId="ADAL" clId="{6D663466-8839-46CE-85C5-A3525AFBE521}" dt="2024-02-05T17:52:44.019" v="1584" actId="700"/>
          <ac:spMkLst>
            <pc:docMk/>
            <pc:sldMk cId="997118054" sldId="428"/>
            <ac:spMk id="7" creationId="{22B9F5E0-7294-35EF-CB58-F9E14A2F1504}"/>
          </ac:spMkLst>
        </pc:spChg>
        <pc:spChg chg="add del mod ord">
          <ac:chgData name="Eckenrod, Autumn M (DFW)" userId="32cb3083-a8a9-4483-a032-644cff855dc3" providerId="ADAL" clId="{6D663466-8839-46CE-85C5-A3525AFBE521}" dt="2024-02-05T17:52:44.019" v="1584" actId="700"/>
          <ac:spMkLst>
            <pc:docMk/>
            <pc:sldMk cId="997118054" sldId="428"/>
            <ac:spMk id="8" creationId="{83299BA9-BF4B-58AF-107D-6EEA2072A942}"/>
          </ac:spMkLst>
        </pc:spChg>
        <pc:spChg chg="add mod ord">
          <ac:chgData name="Eckenrod, Autumn M (DFW)" userId="32cb3083-a8a9-4483-a032-644cff855dc3" providerId="ADAL" clId="{6D663466-8839-46CE-85C5-A3525AFBE521}" dt="2024-02-06T19:16:14.248" v="1954" actId="20577"/>
          <ac:spMkLst>
            <pc:docMk/>
            <pc:sldMk cId="997118054" sldId="428"/>
            <ac:spMk id="9" creationId="{992F969C-08F7-36F6-4C62-213C1076E6F9}"/>
          </ac:spMkLst>
        </pc:spChg>
        <pc:spChg chg="add del mod ord">
          <ac:chgData name="Eckenrod, Autumn M (DFW)" userId="32cb3083-a8a9-4483-a032-644cff855dc3" providerId="ADAL" clId="{6D663466-8839-46CE-85C5-A3525AFBE521}" dt="2024-02-05T17:53:20.947" v="1659" actId="478"/>
          <ac:spMkLst>
            <pc:docMk/>
            <pc:sldMk cId="997118054" sldId="428"/>
            <ac:spMk id="10" creationId="{059FBB99-12BD-4A11-E4BE-A629FE1AF683}"/>
          </ac:spMkLst>
        </pc:spChg>
        <pc:spChg chg="add mod ord">
          <ac:chgData name="Eckenrod, Autumn M (DFW)" userId="32cb3083-a8a9-4483-a032-644cff855dc3" providerId="ADAL" clId="{6D663466-8839-46CE-85C5-A3525AFBE521}" dt="2024-02-06T18:23:10.243" v="1847" actId="26606"/>
          <ac:spMkLst>
            <pc:docMk/>
            <pc:sldMk cId="997118054" sldId="428"/>
            <ac:spMk id="11" creationId="{AF4A1E93-1D3D-DC6D-3E9D-37D12C6801E1}"/>
          </ac:spMkLst>
        </pc:spChg>
        <pc:spChg chg="add del">
          <ac:chgData name="Eckenrod, Autumn M (DFW)" userId="32cb3083-a8a9-4483-a032-644cff855dc3" providerId="ADAL" clId="{6D663466-8839-46CE-85C5-A3525AFBE521}" dt="2024-02-06T18:22:43.427" v="1836" actId="26606"/>
          <ac:spMkLst>
            <pc:docMk/>
            <pc:sldMk cId="997118054" sldId="428"/>
            <ac:spMk id="18" creationId="{63F5877B-98C7-49DD-83AB-0F6F57CB6543}"/>
          </ac:spMkLst>
        </pc:spChg>
        <pc:spChg chg="add del">
          <ac:chgData name="Eckenrod, Autumn M (DFW)" userId="32cb3083-a8a9-4483-a032-644cff855dc3" providerId="ADAL" clId="{6D663466-8839-46CE-85C5-A3525AFBE521}" dt="2024-02-06T18:22:43.427" v="1836" actId="26606"/>
          <ac:spMkLst>
            <pc:docMk/>
            <pc:sldMk cId="997118054" sldId="428"/>
            <ac:spMk id="20" creationId="{4EA91930-66BC-4C41-B4F5-C31EB216F64B}"/>
          </ac:spMkLst>
        </pc:spChg>
        <pc:spChg chg="add del">
          <ac:chgData name="Eckenrod, Autumn M (DFW)" userId="32cb3083-a8a9-4483-a032-644cff855dc3" providerId="ADAL" clId="{6D663466-8839-46CE-85C5-A3525AFBE521}" dt="2024-02-06T18:22:43.427" v="1836" actId="26606"/>
          <ac:spMkLst>
            <pc:docMk/>
            <pc:sldMk cId="997118054" sldId="428"/>
            <ac:spMk id="22" creationId="{6313CF8F-B436-401E-9575-DE0F8E8B5B17}"/>
          </ac:spMkLst>
        </pc:spChg>
        <pc:spChg chg="add del">
          <ac:chgData name="Eckenrod, Autumn M (DFW)" userId="32cb3083-a8a9-4483-a032-644cff855dc3" providerId="ADAL" clId="{6D663466-8839-46CE-85C5-A3525AFBE521}" dt="2024-02-06T18:22:43.427" v="1836" actId="26606"/>
          <ac:spMkLst>
            <pc:docMk/>
            <pc:sldMk cId="997118054" sldId="428"/>
            <ac:spMk id="24" creationId="{2A38CFE9-C30A-4551-ACCB-D5808FBC39CD}"/>
          </ac:spMkLst>
        </pc:spChg>
        <pc:spChg chg="add del">
          <ac:chgData name="Eckenrod, Autumn M (DFW)" userId="32cb3083-a8a9-4483-a032-644cff855dc3" providerId="ADAL" clId="{6D663466-8839-46CE-85C5-A3525AFBE521}" dt="2024-02-06T18:22:43.427" v="1836" actId="26606"/>
          <ac:spMkLst>
            <pc:docMk/>
            <pc:sldMk cId="997118054" sldId="428"/>
            <ac:spMk id="26" creationId="{67EF550F-47CE-4FB2-9DAC-12AD835C833D}"/>
          </ac:spMkLst>
        </pc:spChg>
        <pc:spChg chg="add del">
          <ac:chgData name="Eckenrod, Autumn M (DFW)" userId="32cb3083-a8a9-4483-a032-644cff855dc3" providerId="ADAL" clId="{6D663466-8839-46CE-85C5-A3525AFBE521}" dt="2024-02-06T18:22:50.889" v="1838" actId="26606"/>
          <ac:spMkLst>
            <pc:docMk/>
            <pc:sldMk cId="997118054" sldId="428"/>
            <ac:spMk id="28" creationId="{2172A0AC-3DCE-4672-BCAF-28FEF91F6020}"/>
          </ac:spMkLst>
        </pc:spChg>
        <pc:spChg chg="add del">
          <ac:chgData name="Eckenrod, Autumn M (DFW)" userId="32cb3083-a8a9-4483-a032-644cff855dc3" providerId="ADAL" clId="{6D663466-8839-46CE-85C5-A3525AFBE521}" dt="2024-02-06T18:22:50.889" v="1838" actId="26606"/>
          <ac:spMkLst>
            <pc:docMk/>
            <pc:sldMk cId="997118054" sldId="428"/>
            <ac:spMk id="29" creationId="{AE6F1C77-EDC9-4C5F-8C1C-62DD46BDA3C3}"/>
          </ac:spMkLst>
        </pc:spChg>
        <pc:picChg chg="add mod ord">
          <ac:chgData name="Eckenrod, Autumn M (DFW)" userId="32cb3083-a8a9-4483-a032-644cff855dc3" providerId="ADAL" clId="{6D663466-8839-46CE-85C5-A3525AFBE521}" dt="2024-02-06T21:37:23.706" v="2102" actId="1076"/>
          <ac:picMkLst>
            <pc:docMk/>
            <pc:sldMk cId="997118054" sldId="428"/>
            <ac:picMk id="3" creationId="{072C8CCE-B14D-EEC2-ABA6-8A222580C6F5}"/>
          </ac:picMkLst>
        </pc:picChg>
        <pc:picChg chg="add del mod">
          <ac:chgData name="Eckenrod, Autumn M (DFW)" userId="32cb3083-a8a9-4483-a032-644cff855dc3" providerId="ADAL" clId="{6D663466-8839-46CE-85C5-A3525AFBE521}" dt="2024-02-05T17:52:13.073" v="1568" actId="478"/>
          <ac:picMkLst>
            <pc:docMk/>
            <pc:sldMk cId="997118054" sldId="428"/>
            <ac:picMk id="5" creationId="{D512E372-B00B-F303-5855-D7F3F2B41A4F}"/>
          </ac:picMkLst>
        </pc:picChg>
        <pc:picChg chg="add mod ord">
          <ac:chgData name="Eckenrod, Autumn M (DFW)" userId="32cb3083-a8a9-4483-a032-644cff855dc3" providerId="ADAL" clId="{6D663466-8839-46CE-85C5-A3525AFBE521}" dt="2024-02-06T21:37:40.387" v="2103" actId="1076"/>
          <ac:picMkLst>
            <pc:docMk/>
            <pc:sldMk cId="997118054" sldId="428"/>
            <ac:picMk id="13" creationId="{CF5037E0-E3B1-E1C7-31D0-1CFE0322EA9A}"/>
          </ac:picMkLst>
        </pc:picChg>
        <pc:cxnChg chg="add del">
          <ac:chgData name="Eckenrod, Autumn M (DFW)" userId="32cb3083-a8a9-4483-a032-644cff855dc3" providerId="ADAL" clId="{6D663466-8839-46CE-85C5-A3525AFBE521}" dt="2024-02-06T18:23:10.243" v="1847" actId="26606"/>
          <ac:cxnSpMkLst>
            <pc:docMk/>
            <pc:sldMk cId="997118054" sldId="428"/>
            <ac:cxnSpMk id="31" creationId="{1503BFE4-729B-D9D0-C17B-501E6AF1127A}"/>
          </ac:cxnSpMkLst>
        </pc:cxnChg>
      </pc:sldChg>
      <pc:sldChg chg="modSp mod ord modNotesTx">
        <pc:chgData name="Eckenrod, Autumn M (DFW)" userId="32cb3083-a8a9-4483-a032-644cff855dc3" providerId="ADAL" clId="{6D663466-8839-46CE-85C5-A3525AFBE521}" dt="2024-02-06T19:40:30.485" v="1992" actId="20577"/>
        <pc:sldMkLst>
          <pc:docMk/>
          <pc:sldMk cId="1012434329" sldId="429"/>
        </pc:sldMkLst>
        <pc:spChg chg="mod">
          <ac:chgData name="Eckenrod, Autumn M (DFW)" userId="32cb3083-a8a9-4483-a032-644cff855dc3" providerId="ADAL" clId="{6D663466-8839-46CE-85C5-A3525AFBE521}" dt="2024-02-06T19:40:30.485" v="1992" actId="20577"/>
          <ac:spMkLst>
            <pc:docMk/>
            <pc:sldMk cId="1012434329" sldId="429"/>
            <ac:spMk id="6" creationId="{7F827FA2-DE3D-4611-BDD1-35204ADD6783}"/>
          </ac:spMkLst>
        </pc:spChg>
        <pc:spChg chg="mod">
          <ac:chgData name="Eckenrod, Autumn M (DFW)" userId="32cb3083-a8a9-4483-a032-644cff855dc3" providerId="ADAL" clId="{6D663466-8839-46CE-85C5-A3525AFBE521}" dt="2024-02-06T19:14:35.017" v="1911" actId="20577"/>
          <ac:spMkLst>
            <pc:docMk/>
            <pc:sldMk cId="1012434329" sldId="429"/>
            <ac:spMk id="7" creationId="{56CC1E48-D09F-4A4F-B90D-28330B955ECE}"/>
          </ac:spMkLst>
        </pc:spChg>
      </pc:sldChg>
      <pc:sldChg chg="modSp mod ord">
        <pc:chgData name="Eckenrod, Autumn M (DFW)" userId="32cb3083-a8a9-4483-a032-644cff855dc3" providerId="ADAL" clId="{6D663466-8839-46CE-85C5-A3525AFBE521}" dt="2024-02-06T19:33:21.100" v="1960"/>
        <pc:sldMkLst>
          <pc:docMk/>
          <pc:sldMk cId="643216180" sldId="430"/>
        </pc:sldMkLst>
        <pc:spChg chg="mod">
          <ac:chgData name="Eckenrod, Autumn M (DFW)" userId="32cb3083-a8a9-4483-a032-644cff855dc3" providerId="ADAL" clId="{6D663466-8839-46CE-85C5-A3525AFBE521}" dt="2024-02-05T17:47:46.109" v="1500" actId="14100"/>
          <ac:spMkLst>
            <pc:docMk/>
            <pc:sldMk cId="643216180" sldId="430"/>
            <ac:spMk id="11" creationId="{527E8C41-09A1-4F56-A52B-DA382E83164D}"/>
          </ac:spMkLst>
        </pc:spChg>
        <pc:spChg chg="mod">
          <ac:chgData name="Eckenrod, Autumn M (DFW)" userId="32cb3083-a8a9-4483-a032-644cff855dc3" providerId="ADAL" clId="{6D663466-8839-46CE-85C5-A3525AFBE521}" dt="2024-02-05T17:46:32.458" v="1494" actId="12"/>
          <ac:spMkLst>
            <pc:docMk/>
            <pc:sldMk cId="643216180" sldId="430"/>
            <ac:spMk id="14" creationId="{0F3EF48F-12C6-434B-9579-E943F6C82799}"/>
          </ac:spMkLst>
        </pc:spChg>
      </pc:sldChg>
      <pc:sldChg chg="del">
        <pc:chgData name="Eckenrod, Autumn M (DFW)" userId="32cb3083-a8a9-4483-a032-644cff855dc3" providerId="ADAL" clId="{6D663466-8839-46CE-85C5-A3525AFBE521}" dt="2024-02-05T17:48:40.584" v="1510" actId="47"/>
        <pc:sldMkLst>
          <pc:docMk/>
          <pc:sldMk cId="2505157113" sldId="431"/>
        </pc:sldMkLst>
      </pc:sldChg>
      <pc:sldChg chg="addSp delSp modSp new mod">
        <pc:chgData name="Eckenrod, Autumn M (DFW)" userId="32cb3083-a8a9-4483-a032-644cff855dc3" providerId="ADAL" clId="{6D663466-8839-46CE-85C5-A3525AFBE521}" dt="2024-02-07T00:38:56.352" v="3459"/>
        <pc:sldMkLst>
          <pc:docMk/>
          <pc:sldMk cId="3014205917" sldId="432"/>
        </pc:sldMkLst>
        <pc:spChg chg="mod">
          <ac:chgData name="Eckenrod, Autumn M (DFW)" userId="32cb3083-a8a9-4483-a032-644cff855dc3" providerId="ADAL" clId="{6D663466-8839-46CE-85C5-A3525AFBE521}" dt="2024-02-07T00:38:56.352" v="3459"/>
          <ac:spMkLst>
            <pc:docMk/>
            <pc:sldMk cId="3014205917" sldId="432"/>
            <ac:spMk id="2" creationId="{77738695-84C1-0D0B-9335-550FDC73C6E1}"/>
          </ac:spMkLst>
        </pc:spChg>
        <pc:spChg chg="mod">
          <ac:chgData name="Eckenrod, Autumn M (DFW)" userId="32cb3083-a8a9-4483-a032-644cff855dc3" providerId="ADAL" clId="{6D663466-8839-46CE-85C5-A3525AFBE521}" dt="2024-02-05T17:47:34.093" v="1497" actId="14100"/>
          <ac:spMkLst>
            <pc:docMk/>
            <pc:sldMk cId="3014205917" sldId="432"/>
            <ac:spMk id="3" creationId="{B9A879A5-BE96-7CF6-D48B-D64CE4F481D0}"/>
          </ac:spMkLst>
        </pc:spChg>
        <pc:spChg chg="del">
          <ac:chgData name="Eckenrod, Autumn M (DFW)" userId="32cb3083-a8a9-4483-a032-644cff855dc3" providerId="ADAL" clId="{6D663466-8839-46CE-85C5-A3525AFBE521}" dt="2024-02-05T17:39:29.921" v="1375"/>
          <ac:spMkLst>
            <pc:docMk/>
            <pc:sldMk cId="3014205917" sldId="432"/>
            <ac:spMk id="4" creationId="{4B0DD1FE-9D64-A976-BD78-DFFC76AA2EC7}"/>
          </ac:spMkLst>
        </pc:spChg>
        <pc:spChg chg="del mod">
          <ac:chgData name="Eckenrod, Autumn M (DFW)" userId="32cb3083-a8a9-4483-a032-644cff855dc3" providerId="ADAL" clId="{6D663466-8839-46CE-85C5-A3525AFBE521}" dt="2024-02-05T17:44:12.755" v="1474" actId="478"/>
          <ac:spMkLst>
            <pc:docMk/>
            <pc:sldMk cId="3014205917" sldId="432"/>
            <ac:spMk id="5" creationId="{C4E57D56-47A9-447E-9091-BBD33576F9B0}"/>
          </ac:spMkLst>
        </pc:spChg>
        <pc:picChg chg="add mod">
          <ac:chgData name="Eckenrod, Autumn M (DFW)" userId="32cb3083-a8a9-4483-a032-644cff855dc3" providerId="ADAL" clId="{6D663466-8839-46CE-85C5-A3525AFBE521}" dt="2024-02-05T17:47:38.117" v="1499" actId="1076"/>
          <ac:picMkLst>
            <pc:docMk/>
            <pc:sldMk cId="3014205917" sldId="432"/>
            <ac:picMk id="6" creationId="{C1BF1CFD-2E90-1B24-4260-FF47EFCC5328}"/>
          </ac:picMkLst>
        </pc:picChg>
      </pc:sldChg>
      <pc:sldChg chg="modSp modAnim">
        <pc:chgData name="Eckenrod, Autumn M (DFW)" userId="32cb3083-a8a9-4483-a032-644cff855dc3" providerId="ADAL" clId="{6D663466-8839-46CE-85C5-A3525AFBE521}" dt="2024-02-07T00:38:56.352" v="3459"/>
        <pc:sldMkLst>
          <pc:docMk/>
          <pc:sldMk cId="1778377148" sldId="433"/>
        </pc:sldMkLst>
        <pc:spChg chg="mod">
          <ac:chgData name="Eckenrod, Autumn M (DFW)" userId="32cb3083-a8a9-4483-a032-644cff855dc3" providerId="ADAL" clId="{6D663466-8839-46CE-85C5-A3525AFBE521}" dt="2024-02-07T00:38:56.352" v="3459"/>
          <ac:spMkLst>
            <pc:docMk/>
            <pc:sldMk cId="1778377148" sldId="433"/>
            <ac:spMk id="4" creationId="{C132D89D-3DF3-F779-9359-F1DD1EF147AB}"/>
          </ac:spMkLst>
        </pc:spChg>
        <pc:spChg chg="mod">
          <ac:chgData name="Eckenrod, Autumn M (DFW)" userId="32cb3083-a8a9-4483-a032-644cff855dc3" providerId="ADAL" clId="{6D663466-8839-46CE-85C5-A3525AFBE521}" dt="2024-02-06T22:25:01.418" v="2165" actId="20577"/>
          <ac:spMkLst>
            <pc:docMk/>
            <pc:sldMk cId="1778377148" sldId="433"/>
            <ac:spMk id="12" creationId="{AAE0FF84-82E3-1C6E-9759-83D7BC3766DC}"/>
          </ac:spMkLst>
        </pc:spChg>
      </pc:sldChg>
      <pc:sldChg chg="modSp del mod">
        <pc:chgData name="Eckenrod, Autumn M (DFW)" userId="32cb3083-a8a9-4483-a032-644cff855dc3" providerId="ADAL" clId="{6D663466-8839-46CE-85C5-A3525AFBE521}" dt="2024-02-05T17:49:55.229" v="1553" actId="47"/>
        <pc:sldMkLst>
          <pc:docMk/>
          <pc:sldMk cId="2615698833" sldId="433"/>
        </pc:sldMkLst>
        <pc:spChg chg="mod">
          <ac:chgData name="Eckenrod, Autumn M (DFW)" userId="32cb3083-a8a9-4483-a032-644cff855dc3" providerId="ADAL" clId="{6D663466-8839-46CE-85C5-A3525AFBE521}" dt="2024-02-05T17:49:52.324" v="1552" actId="27636"/>
          <ac:spMkLst>
            <pc:docMk/>
            <pc:sldMk cId="2615698833" sldId="433"/>
            <ac:spMk id="2" creationId="{AC0F6771-4629-5550-B41C-C1D714B13140}"/>
          </ac:spMkLst>
        </pc:spChg>
      </pc:sldChg>
      <pc:sldChg chg="modSp">
        <pc:chgData name="Eckenrod, Autumn M (DFW)" userId="32cb3083-a8a9-4483-a032-644cff855dc3" providerId="ADAL" clId="{6D663466-8839-46CE-85C5-A3525AFBE521}" dt="2024-02-07T00:38:56.352" v="3459"/>
        <pc:sldMkLst>
          <pc:docMk/>
          <pc:sldMk cId="1750939408" sldId="434"/>
        </pc:sldMkLst>
        <pc:spChg chg="mod">
          <ac:chgData name="Eckenrod, Autumn M (DFW)" userId="32cb3083-a8a9-4483-a032-644cff855dc3" providerId="ADAL" clId="{6D663466-8839-46CE-85C5-A3525AFBE521}" dt="2024-02-07T00:38:56.352" v="3459"/>
          <ac:spMkLst>
            <pc:docMk/>
            <pc:sldMk cId="1750939408" sldId="434"/>
            <ac:spMk id="4" creationId="{C132D89D-3DF3-F779-9359-F1DD1EF147AB}"/>
          </ac:spMkLst>
        </pc:spChg>
      </pc:sldChg>
      <pc:sldChg chg="modSp modAnim">
        <pc:chgData name="Eckenrod, Autumn M (DFW)" userId="32cb3083-a8a9-4483-a032-644cff855dc3" providerId="ADAL" clId="{6D663466-8839-46CE-85C5-A3525AFBE521}" dt="2024-02-07T00:38:56.352" v="3459"/>
        <pc:sldMkLst>
          <pc:docMk/>
          <pc:sldMk cId="1794079480" sldId="435"/>
        </pc:sldMkLst>
        <pc:spChg chg="mod">
          <ac:chgData name="Eckenrod, Autumn M (DFW)" userId="32cb3083-a8a9-4483-a032-644cff855dc3" providerId="ADAL" clId="{6D663466-8839-46CE-85C5-A3525AFBE521}" dt="2024-02-07T00:38:56.352" v="3459"/>
          <ac:spMkLst>
            <pc:docMk/>
            <pc:sldMk cId="1794079480" sldId="435"/>
            <ac:spMk id="4" creationId="{C132D89D-3DF3-F779-9359-F1DD1EF147AB}"/>
          </ac:spMkLst>
        </pc:spChg>
        <pc:spChg chg="mod">
          <ac:chgData name="Eckenrod, Autumn M (DFW)" userId="32cb3083-a8a9-4483-a032-644cff855dc3" providerId="ADAL" clId="{6D663466-8839-46CE-85C5-A3525AFBE521}" dt="2024-02-06T22:24:56.839" v="2164" actId="20577"/>
          <ac:spMkLst>
            <pc:docMk/>
            <pc:sldMk cId="1794079480" sldId="435"/>
            <ac:spMk id="12" creationId="{AAE0FF84-82E3-1C6E-9759-83D7BC3766DC}"/>
          </ac:spMkLst>
        </pc:spChg>
      </pc:sldChg>
      <pc:sldChg chg="modSp">
        <pc:chgData name="Eckenrod, Autumn M (DFW)" userId="32cb3083-a8a9-4483-a032-644cff855dc3" providerId="ADAL" clId="{6D663466-8839-46CE-85C5-A3525AFBE521}" dt="2024-02-07T00:38:56.352" v="3459"/>
        <pc:sldMkLst>
          <pc:docMk/>
          <pc:sldMk cId="3141697926" sldId="436"/>
        </pc:sldMkLst>
        <pc:spChg chg="mod">
          <ac:chgData name="Eckenrod, Autumn M (DFW)" userId="32cb3083-a8a9-4483-a032-644cff855dc3" providerId="ADAL" clId="{6D663466-8839-46CE-85C5-A3525AFBE521}" dt="2024-02-07T00:38:56.352" v="3459"/>
          <ac:spMkLst>
            <pc:docMk/>
            <pc:sldMk cId="3141697926" sldId="436"/>
            <ac:spMk id="4" creationId="{C132D89D-3DF3-F779-9359-F1DD1EF147AB}"/>
          </ac:spMkLst>
        </pc:spChg>
      </pc:sldChg>
      <pc:sldChg chg="modSp">
        <pc:chgData name="Eckenrod, Autumn M (DFW)" userId="32cb3083-a8a9-4483-a032-644cff855dc3" providerId="ADAL" clId="{6D663466-8839-46CE-85C5-A3525AFBE521}" dt="2024-02-07T00:38:56.352" v="3459"/>
        <pc:sldMkLst>
          <pc:docMk/>
          <pc:sldMk cId="1109074747" sldId="437"/>
        </pc:sldMkLst>
        <pc:spChg chg="mod">
          <ac:chgData name="Eckenrod, Autumn M (DFW)" userId="32cb3083-a8a9-4483-a032-644cff855dc3" providerId="ADAL" clId="{6D663466-8839-46CE-85C5-A3525AFBE521}" dt="2024-02-07T00:38:56.352" v="3459"/>
          <ac:spMkLst>
            <pc:docMk/>
            <pc:sldMk cId="1109074747" sldId="437"/>
            <ac:spMk id="4" creationId="{C132D89D-3DF3-F779-9359-F1DD1EF147AB}"/>
          </ac:spMkLst>
        </pc:spChg>
      </pc:sldChg>
      <pc:sldChg chg="modSp">
        <pc:chgData name="Eckenrod, Autumn M (DFW)" userId="32cb3083-a8a9-4483-a032-644cff855dc3" providerId="ADAL" clId="{6D663466-8839-46CE-85C5-A3525AFBE521}" dt="2024-02-07T00:38:56.352" v="3459"/>
        <pc:sldMkLst>
          <pc:docMk/>
          <pc:sldMk cId="1483107896" sldId="438"/>
        </pc:sldMkLst>
        <pc:spChg chg="mod">
          <ac:chgData name="Eckenrod, Autumn M (DFW)" userId="32cb3083-a8a9-4483-a032-644cff855dc3" providerId="ADAL" clId="{6D663466-8839-46CE-85C5-A3525AFBE521}" dt="2024-02-07T00:38:56.352" v="3459"/>
          <ac:spMkLst>
            <pc:docMk/>
            <pc:sldMk cId="1483107896" sldId="438"/>
            <ac:spMk id="4" creationId="{C132D89D-3DF3-F779-9359-F1DD1EF147AB}"/>
          </ac:spMkLst>
        </pc:spChg>
      </pc:sldChg>
      <pc:sldChg chg="modSp">
        <pc:chgData name="Eckenrod, Autumn M (DFW)" userId="32cb3083-a8a9-4483-a032-644cff855dc3" providerId="ADAL" clId="{6D663466-8839-46CE-85C5-A3525AFBE521}" dt="2024-02-07T00:38:56.352" v="3459"/>
        <pc:sldMkLst>
          <pc:docMk/>
          <pc:sldMk cId="1543215679" sldId="439"/>
        </pc:sldMkLst>
        <pc:spChg chg="mod">
          <ac:chgData name="Eckenrod, Autumn M (DFW)" userId="32cb3083-a8a9-4483-a032-644cff855dc3" providerId="ADAL" clId="{6D663466-8839-46CE-85C5-A3525AFBE521}" dt="2024-02-07T00:38:56.352" v="3459"/>
          <ac:spMkLst>
            <pc:docMk/>
            <pc:sldMk cId="1543215679" sldId="439"/>
            <ac:spMk id="4" creationId="{C132D89D-3DF3-F779-9359-F1DD1EF147AB}"/>
          </ac:spMkLst>
        </pc:spChg>
      </pc:sldChg>
      <pc:sldChg chg="modSp mod ord modAnim">
        <pc:chgData name="Eckenrod, Autumn M (DFW)" userId="32cb3083-a8a9-4483-a032-644cff855dc3" providerId="ADAL" clId="{6D663466-8839-46CE-85C5-A3525AFBE521}" dt="2024-02-07T00:38:56.352" v="3459"/>
        <pc:sldMkLst>
          <pc:docMk/>
          <pc:sldMk cId="4164068239" sldId="440"/>
        </pc:sldMkLst>
        <pc:spChg chg="mod">
          <ac:chgData name="Eckenrod, Autumn M (DFW)" userId="32cb3083-a8a9-4483-a032-644cff855dc3" providerId="ADAL" clId="{6D663466-8839-46CE-85C5-A3525AFBE521}" dt="2024-02-07T00:38:56.352" v="3459"/>
          <ac:spMkLst>
            <pc:docMk/>
            <pc:sldMk cId="4164068239" sldId="440"/>
            <ac:spMk id="4" creationId="{C132D89D-3DF3-F779-9359-F1DD1EF147AB}"/>
          </ac:spMkLst>
        </pc:spChg>
        <pc:spChg chg="mod">
          <ac:chgData name="Eckenrod, Autumn M (DFW)" userId="32cb3083-a8a9-4483-a032-644cff855dc3" providerId="ADAL" clId="{6D663466-8839-46CE-85C5-A3525AFBE521}" dt="2024-02-06T22:39:12.825" v="2335" actId="20577"/>
          <ac:spMkLst>
            <pc:docMk/>
            <pc:sldMk cId="4164068239" sldId="440"/>
            <ac:spMk id="12" creationId="{AAE0FF84-82E3-1C6E-9759-83D7BC3766DC}"/>
          </ac:spMkLst>
        </pc:spChg>
      </pc:sldChg>
      <pc:sldChg chg="modSp mod">
        <pc:chgData name="Eckenrod, Autumn M (DFW)" userId="32cb3083-a8a9-4483-a032-644cff855dc3" providerId="ADAL" clId="{6D663466-8839-46CE-85C5-A3525AFBE521}" dt="2024-02-09T00:06:24.258" v="6770" actId="20577"/>
        <pc:sldMkLst>
          <pc:docMk/>
          <pc:sldMk cId="3120227368" sldId="441"/>
        </pc:sldMkLst>
        <pc:spChg chg="mod">
          <ac:chgData name="Eckenrod, Autumn M (DFW)" userId="32cb3083-a8a9-4483-a032-644cff855dc3" providerId="ADAL" clId="{6D663466-8839-46CE-85C5-A3525AFBE521}" dt="2024-02-09T00:06:24.258" v="6770" actId="20577"/>
          <ac:spMkLst>
            <pc:docMk/>
            <pc:sldMk cId="3120227368" sldId="441"/>
            <ac:spMk id="2" creationId="{8281A3DB-8611-D7F1-6D6F-E2B87BE659BB}"/>
          </ac:spMkLst>
        </pc:spChg>
        <pc:spChg chg="mod">
          <ac:chgData name="Eckenrod, Autumn M (DFW)" userId="32cb3083-a8a9-4483-a032-644cff855dc3" providerId="ADAL" clId="{6D663466-8839-46CE-85C5-A3525AFBE521}" dt="2024-02-07T00:38:56.352" v="3459"/>
          <ac:spMkLst>
            <pc:docMk/>
            <pc:sldMk cId="3120227368" sldId="441"/>
            <ac:spMk id="3" creationId="{A40D9683-C8C7-9604-744E-3E26D22C9F6E}"/>
          </ac:spMkLst>
        </pc:spChg>
      </pc:sldChg>
      <pc:sldChg chg="addSp delSp modSp new del mod ord modClrScheme chgLayout">
        <pc:chgData name="Eckenrod, Autumn M (DFW)" userId="32cb3083-a8a9-4483-a032-644cff855dc3" providerId="ADAL" clId="{6D663466-8839-46CE-85C5-A3525AFBE521}" dt="2024-02-09T00:07:14.213" v="6945" actId="47"/>
        <pc:sldMkLst>
          <pc:docMk/>
          <pc:sldMk cId="4241158844" sldId="442"/>
        </pc:sldMkLst>
        <pc:spChg chg="del mod ord">
          <ac:chgData name="Eckenrod, Autumn M (DFW)" userId="32cb3083-a8a9-4483-a032-644cff855dc3" providerId="ADAL" clId="{6D663466-8839-46CE-85C5-A3525AFBE521}" dt="2024-02-06T18:24:20.397" v="1878" actId="700"/>
          <ac:spMkLst>
            <pc:docMk/>
            <pc:sldMk cId="4241158844" sldId="442"/>
            <ac:spMk id="2" creationId="{A39EBEBD-C266-33EA-9521-C0554C66458D}"/>
          </ac:spMkLst>
        </pc:spChg>
        <pc:spChg chg="del mod ord">
          <ac:chgData name="Eckenrod, Autumn M (DFW)" userId="32cb3083-a8a9-4483-a032-644cff855dc3" providerId="ADAL" clId="{6D663466-8839-46CE-85C5-A3525AFBE521}" dt="2024-02-06T18:24:20.397" v="1878" actId="700"/>
          <ac:spMkLst>
            <pc:docMk/>
            <pc:sldMk cId="4241158844" sldId="442"/>
            <ac:spMk id="3" creationId="{8F20CB4E-6901-021A-30EC-01541453F517}"/>
          </ac:spMkLst>
        </pc:spChg>
        <pc:spChg chg="del">
          <ac:chgData name="Eckenrod, Autumn M (DFW)" userId="32cb3083-a8a9-4483-a032-644cff855dc3" providerId="ADAL" clId="{6D663466-8839-46CE-85C5-A3525AFBE521}" dt="2024-02-06T18:24:20.397" v="1878" actId="700"/>
          <ac:spMkLst>
            <pc:docMk/>
            <pc:sldMk cId="4241158844" sldId="442"/>
            <ac:spMk id="4" creationId="{B5B266AC-8A47-05C3-D767-0BE199ED8AA7}"/>
          </ac:spMkLst>
        </pc:spChg>
        <pc:spChg chg="add del mod ord">
          <ac:chgData name="Eckenrod, Autumn M (DFW)" userId="32cb3083-a8a9-4483-a032-644cff855dc3" providerId="ADAL" clId="{6D663466-8839-46CE-85C5-A3525AFBE521}" dt="2024-02-06T19:15:38.904" v="1917" actId="700"/>
          <ac:spMkLst>
            <pc:docMk/>
            <pc:sldMk cId="4241158844" sldId="442"/>
            <ac:spMk id="5" creationId="{19A4530E-395F-5C43-D8AE-9CCEF4C84060}"/>
          </ac:spMkLst>
        </pc:spChg>
        <pc:spChg chg="add del mod ord">
          <ac:chgData name="Eckenrod, Autumn M (DFW)" userId="32cb3083-a8a9-4483-a032-644cff855dc3" providerId="ADAL" clId="{6D663466-8839-46CE-85C5-A3525AFBE521}" dt="2024-02-06T19:15:38.904" v="1917" actId="700"/>
          <ac:spMkLst>
            <pc:docMk/>
            <pc:sldMk cId="4241158844" sldId="442"/>
            <ac:spMk id="6" creationId="{78E1F3E6-44C4-F053-C95E-830423F4F04F}"/>
          </ac:spMkLst>
        </pc:spChg>
        <pc:spChg chg="add del mod ord">
          <ac:chgData name="Eckenrod, Autumn M (DFW)" userId="32cb3083-a8a9-4483-a032-644cff855dc3" providerId="ADAL" clId="{6D663466-8839-46CE-85C5-A3525AFBE521}" dt="2024-02-06T19:15:43.792" v="1918" actId="700"/>
          <ac:spMkLst>
            <pc:docMk/>
            <pc:sldMk cId="4241158844" sldId="442"/>
            <ac:spMk id="7" creationId="{2012AE76-4DBB-18FB-1744-D77435955A30}"/>
          </ac:spMkLst>
        </pc:spChg>
        <pc:spChg chg="add del mod ord">
          <ac:chgData name="Eckenrod, Autumn M (DFW)" userId="32cb3083-a8a9-4483-a032-644cff855dc3" providerId="ADAL" clId="{6D663466-8839-46CE-85C5-A3525AFBE521}" dt="2024-02-06T19:15:43.792" v="1918" actId="700"/>
          <ac:spMkLst>
            <pc:docMk/>
            <pc:sldMk cId="4241158844" sldId="442"/>
            <ac:spMk id="8" creationId="{29026448-BEF9-60B2-C536-1D12F0DE2A53}"/>
          </ac:spMkLst>
        </pc:spChg>
        <pc:spChg chg="add del mod ord">
          <ac:chgData name="Eckenrod, Autumn M (DFW)" userId="32cb3083-a8a9-4483-a032-644cff855dc3" providerId="ADAL" clId="{6D663466-8839-46CE-85C5-A3525AFBE521}" dt="2024-02-06T19:15:43.792" v="1918" actId="700"/>
          <ac:spMkLst>
            <pc:docMk/>
            <pc:sldMk cId="4241158844" sldId="442"/>
            <ac:spMk id="9" creationId="{9824D7B6-35D4-9780-03F6-62D1B809F2C1}"/>
          </ac:spMkLst>
        </pc:spChg>
        <pc:spChg chg="add mod ord">
          <ac:chgData name="Eckenrod, Autumn M (DFW)" userId="32cb3083-a8a9-4483-a032-644cff855dc3" providerId="ADAL" clId="{6D663466-8839-46CE-85C5-A3525AFBE521}" dt="2024-02-07T00:38:56.352" v="3459"/>
          <ac:spMkLst>
            <pc:docMk/>
            <pc:sldMk cId="4241158844" sldId="442"/>
            <ac:spMk id="10" creationId="{343DC3FD-17F0-0F25-7C06-C0AA3011EF36}"/>
          </ac:spMkLst>
        </pc:spChg>
        <pc:spChg chg="add mod ord">
          <ac:chgData name="Eckenrod, Autumn M (DFW)" userId="32cb3083-a8a9-4483-a032-644cff855dc3" providerId="ADAL" clId="{6D663466-8839-46CE-85C5-A3525AFBE521}" dt="2024-02-07T00:38:56.352" v="3459"/>
          <ac:spMkLst>
            <pc:docMk/>
            <pc:sldMk cId="4241158844" sldId="442"/>
            <ac:spMk id="11" creationId="{D04598C7-82D1-E88E-3CC2-6D63C8D21506}"/>
          </ac:spMkLst>
        </pc:spChg>
        <pc:spChg chg="add mod ord">
          <ac:chgData name="Eckenrod, Autumn M (DFW)" userId="32cb3083-a8a9-4483-a032-644cff855dc3" providerId="ADAL" clId="{6D663466-8839-46CE-85C5-A3525AFBE521}" dt="2024-02-07T00:38:56.352" v="3459"/>
          <ac:spMkLst>
            <pc:docMk/>
            <pc:sldMk cId="4241158844" sldId="442"/>
            <ac:spMk id="12" creationId="{C8BED005-CCC4-D615-31F5-C98D5A2D063C}"/>
          </ac:spMkLst>
        </pc:spChg>
      </pc:sldChg>
      <pc:sldChg chg="modSp new mod ord modNotesTx">
        <pc:chgData name="Eckenrod, Autumn M (DFW)" userId="32cb3083-a8a9-4483-a032-644cff855dc3" providerId="ADAL" clId="{6D663466-8839-46CE-85C5-A3525AFBE521}" dt="2024-02-09T00:06:28.762" v="6771" actId="20577"/>
        <pc:sldMkLst>
          <pc:docMk/>
          <pc:sldMk cId="341606662" sldId="443"/>
        </pc:sldMkLst>
        <pc:spChg chg="mod">
          <ac:chgData name="Eckenrod, Autumn M (DFW)" userId="32cb3083-a8a9-4483-a032-644cff855dc3" providerId="ADAL" clId="{6D663466-8839-46CE-85C5-A3525AFBE521}" dt="2024-02-09T00:06:28.762" v="6771" actId="20577"/>
          <ac:spMkLst>
            <pc:docMk/>
            <pc:sldMk cId="341606662" sldId="443"/>
            <ac:spMk id="2" creationId="{631FC2CC-9DB6-D27C-19BA-23D768B98E68}"/>
          </ac:spMkLst>
        </pc:spChg>
        <pc:spChg chg="mod">
          <ac:chgData name="Eckenrod, Autumn M (DFW)" userId="32cb3083-a8a9-4483-a032-644cff855dc3" providerId="ADAL" clId="{6D663466-8839-46CE-85C5-A3525AFBE521}" dt="2024-02-07T00:38:56.352" v="3459"/>
          <ac:spMkLst>
            <pc:docMk/>
            <pc:sldMk cId="341606662" sldId="443"/>
            <ac:spMk id="3" creationId="{9D99FC6C-DE1A-39D4-15F2-9C73F6D07CEF}"/>
          </ac:spMkLst>
        </pc:spChg>
        <pc:spChg chg="mod">
          <ac:chgData name="Eckenrod, Autumn M (DFW)" userId="32cb3083-a8a9-4483-a032-644cff855dc3" providerId="ADAL" clId="{6D663466-8839-46CE-85C5-A3525AFBE521}" dt="2024-02-07T00:38:56.352" v="3459"/>
          <ac:spMkLst>
            <pc:docMk/>
            <pc:sldMk cId="341606662" sldId="443"/>
            <ac:spMk id="4" creationId="{F58BAD5D-4239-B538-FB04-3CC5E1D23389}"/>
          </ac:spMkLst>
        </pc:spChg>
      </pc:sldChg>
      <pc:sldChg chg="new del">
        <pc:chgData name="Eckenrod, Autumn M (DFW)" userId="32cb3083-a8a9-4483-a032-644cff855dc3" providerId="ADAL" clId="{6D663466-8839-46CE-85C5-A3525AFBE521}" dt="2024-02-06T19:42:50.935" v="2028" actId="680"/>
        <pc:sldMkLst>
          <pc:docMk/>
          <pc:sldMk cId="4038782902" sldId="443"/>
        </pc:sldMkLst>
      </pc:sldChg>
      <pc:sldChg chg="modSp mod">
        <pc:chgData name="Eckenrod, Autumn M (DFW)" userId="32cb3083-a8a9-4483-a032-644cff855dc3" providerId="ADAL" clId="{6D663466-8839-46CE-85C5-A3525AFBE521}" dt="2024-02-09T18:30:01.098" v="7104" actId="20577"/>
        <pc:sldMkLst>
          <pc:docMk/>
          <pc:sldMk cId="1152974468" sldId="444"/>
        </pc:sldMkLst>
        <pc:spChg chg="mod">
          <ac:chgData name="Eckenrod, Autumn M (DFW)" userId="32cb3083-a8a9-4483-a032-644cff855dc3" providerId="ADAL" clId="{6D663466-8839-46CE-85C5-A3525AFBE521}" dt="2024-02-09T18:30:01.098" v="7104" actId="20577"/>
          <ac:spMkLst>
            <pc:docMk/>
            <pc:sldMk cId="1152974468" sldId="444"/>
            <ac:spMk id="2" creationId="{74A32E66-5C0A-B184-52AA-C10ED4858E8A}"/>
          </ac:spMkLst>
        </pc:spChg>
        <pc:spChg chg="mod">
          <ac:chgData name="Eckenrod, Autumn M (DFW)" userId="32cb3083-a8a9-4483-a032-644cff855dc3" providerId="ADAL" clId="{6D663466-8839-46CE-85C5-A3525AFBE521}" dt="2024-02-07T00:38:56.352" v="3459"/>
          <ac:spMkLst>
            <pc:docMk/>
            <pc:sldMk cId="1152974468" sldId="444"/>
            <ac:spMk id="3" creationId="{90439F7D-C621-8FCB-0C6C-4E5995D7672E}"/>
          </ac:spMkLst>
        </pc:spChg>
      </pc:sldChg>
      <pc:sldChg chg="addSp modSp new modAnim">
        <pc:chgData name="Eckenrod, Autumn M (DFW)" userId="32cb3083-a8a9-4483-a032-644cff855dc3" providerId="ADAL" clId="{6D663466-8839-46CE-85C5-A3525AFBE521}" dt="2024-02-07T00:38:56.352" v="3459"/>
        <pc:sldMkLst>
          <pc:docMk/>
          <pc:sldMk cId="4106578791" sldId="445"/>
        </pc:sldMkLst>
        <pc:spChg chg="mod">
          <ac:chgData name="Eckenrod, Autumn M (DFW)" userId="32cb3083-a8a9-4483-a032-644cff855dc3" providerId="ADAL" clId="{6D663466-8839-46CE-85C5-A3525AFBE521}" dt="2024-02-07T00:38:56.352" v="3459"/>
          <ac:spMkLst>
            <pc:docMk/>
            <pc:sldMk cId="4106578791" sldId="445"/>
            <ac:spMk id="2" creationId="{499EBE6A-EDEB-3A02-84FB-898C300DCDA6}"/>
          </ac:spMkLst>
        </pc:spChg>
        <pc:spChg chg="mod">
          <ac:chgData name="Eckenrod, Autumn M (DFW)" userId="32cb3083-a8a9-4483-a032-644cff855dc3" providerId="ADAL" clId="{6D663466-8839-46CE-85C5-A3525AFBE521}" dt="2024-02-07T00:38:56.352" v="3459"/>
          <ac:spMkLst>
            <pc:docMk/>
            <pc:sldMk cId="4106578791" sldId="445"/>
            <ac:spMk id="3" creationId="{EDCCF5AC-892B-FE92-D7C0-AACEE74AC9EA}"/>
          </ac:spMkLst>
        </pc:spChg>
        <pc:picChg chg="add mod">
          <ac:chgData name="Eckenrod, Autumn M (DFW)" userId="32cb3083-a8a9-4483-a032-644cff855dc3" providerId="ADAL" clId="{6D663466-8839-46CE-85C5-A3525AFBE521}" dt="2024-02-06T22:50:51.955" v="2387"/>
          <ac:picMkLst>
            <pc:docMk/>
            <pc:sldMk cId="4106578791" sldId="445"/>
            <ac:picMk id="4" creationId="{534EEBEB-F626-D1D7-1B04-B87CB6322065}"/>
          </ac:picMkLst>
        </pc:picChg>
      </pc:sldChg>
      <pc:sldChg chg="new del">
        <pc:chgData name="Eckenrod, Autumn M (DFW)" userId="32cb3083-a8a9-4483-a032-644cff855dc3" providerId="ADAL" clId="{6D663466-8839-46CE-85C5-A3525AFBE521}" dt="2024-02-06T22:51:40.823" v="2390" actId="47"/>
        <pc:sldMkLst>
          <pc:docMk/>
          <pc:sldMk cId="4204904964" sldId="446"/>
        </pc:sldMkLst>
      </pc:sldChg>
      <pc:sldChg chg="modSp add mod">
        <pc:chgData name="Eckenrod, Autumn M (DFW)" userId="32cb3083-a8a9-4483-a032-644cff855dc3" providerId="ADAL" clId="{6D663466-8839-46CE-85C5-A3525AFBE521}" dt="2024-02-07T00:38:56.352" v="3459"/>
        <pc:sldMkLst>
          <pc:docMk/>
          <pc:sldMk cId="3222565440" sldId="447"/>
        </pc:sldMkLst>
        <pc:spChg chg="mod">
          <ac:chgData name="Eckenrod, Autumn M (DFW)" userId="32cb3083-a8a9-4483-a032-644cff855dc3" providerId="ADAL" clId="{6D663466-8839-46CE-85C5-A3525AFBE521}" dt="2024-02-07T00:38:56.352" v="3459"/>
          <ac:spMkLst>
            <pc:docMk/>
            <pc:sldMk cId="3222565440" sldId="447"/>
            <ac:spMk id="2" creationId="{A0B1BA49-0CFF-7A7F-1CB1-978A402EA561}"/>
          </ac:spMkLst>
        </pc:spChg>
        <pc:spChg chg="mod">
          <ac:chgData name="Eckenrod, Autumn M (DFW)" userId="32cb3083-a8a9-4483-a032-644cff855dc3" providerId="ADAL" clId="{6D663466-8839-46CE-85C5-A3525AFBE521}" dt="2024-02-07T00:38:56.352" v="3459"/>
          <ac:spMkLst>
            <pc:docMk/>
            <pc:sldMk cId="3222565440" sldId="447"/>
            <ac:spMk id="3" creationId="{C1EB51BC-3986-73F1-F7A5-C51AD5CD39F8}"/>
          </ac:spMkLst>
        </pc:spChg>
      </pc:sldChg>
      <pc:sldChg chg="addSp delSp modSp new mod modNotesTx">
        <pc:chgData name="Eckenrod, Autumn M (DFW)" userId="32cb3083-a8a9-4483-a032-644cff855dc3" providerId="ADAL" clId="{6D663466-8839-46CE-85C5-A3525AFBE521}" dt="2024-02-09T18:31:16.908" v="7121" actId="20577"/>
        <pc:sldMkLst>
          <pc:docMk/>
          <pc:sldMk cId="949502115" sldId="448"/>
        </pc:sldMkLst>
        <pc:spChg chg="mod">
          <ac:chgData name="Eckenrod, Autumn M (DFW)" userId="32cb3083-a8a9-4483-a032-644cff855dc3" providerId="ADAL" clId="{6D663466-8839-46CE-85C5-A3525AFBE521}" dt="2024-02-06T23:06:03.687" v="2509" actId="27636"/>
          <ac:spMkLst>
            <pc:docMk/>
            <pc:sldMk cId="949502115" sldId="448"/>
            <ac:spMk id="2" creationId="{522F7ED6-9B60-752C-A00B-3E31D05B2F93}"/>
          </ac:spMkLst>
        </pc:spChg>
        <pc:spChg chg="mod">
          <ac:chgData name="Eckenrod, Autumn M (DFW)" userId="32cb3083-a8a9-4483-a032-644cff855dc3" providerId="ADAL" clId="{6D663466-8839-46CE-85C5-A3525AFBE521}" dt="2024-02-07T00:38:56.352" v="3459"/>
          <ac:spMkLst>
            <pc:docMk/>
            <pc:sldMk cId="949502115" sldId="448"/>
            <ac:spMk id="3" creationId="{E7EFEEA4-869E-1165-D159-BE502E602201}"/>
          </ac:spMkLst>
        </pc:spChg>
        <pc:picChg chg="add del mod">
          <ac:chgData name="Eckenrod, Autumn M (DFW)" userId="32cb3083-a8a9-4483-a032-644cff855dc3" providerId="ADAL" clId="{6D663466-8839-46CE-85C5-A3525AFBE521}" dt="2024-02-06T23:02:38.278" v="2450" actId="478"/>
          <ac:picMkLst>
            <pc:docMk/>
            <pc:sldMk cId="949502115" sldId="448"/>
            <ac:picMk id="4" creationId="{CD996AC0-B689-59A6-B897-13CB13B9F36D}"/>
          </ac:picMkLst>
        </pc:picChg>
        <pc:picChg chg="add mod">
          <ac:chgData name="Eckenrod, Autumn M (DFW)" userId="32cb3083-a8a9-4483-a032-644cff855dc3" providerId="ADAL" clId="{6D663466-8839-46CE-85C5-A3525AFBE521}" dt="2024-02-06T23:02:57.035" v="2458" actId="1076"/>
          <ac:picMkLst>
            <pc:docMk/>
            <pc:sldMk cId="949502115" sldId="448"/>
            <ac:picMk id="5" creationId="{4FDDFB82-9756-DDB3-6C07-7D9BABF8042E}"/>
          </ac:picMkLst>
        </pc:picChg>
      </pc:sldChg>
      <pc:sldChg chg="addSp delSp modSp new mod modClrScheme chgLayout modNotesTx">
        <pc:chgData name="Eckenrod, Autumn M (DFW)" userId="32cb3083-a8a9-4483-a032-644cff855dc3" providerId="ADAL" clId="{6D663466-8839-46CE-85C5-A3525AFBE521}" dt="2024-02-07T00:38:56.352" v="3459"/>
        <pc:sldMkLst>
          <pc:docMk/>
          <pc:sldMk cId="1635027255" sldId="449"/>
        </pc:sldMkLst>
        <pc:spChg chg="del mod ord">
          <ac:chgData name="Eckenrod, Autumn M (DFW)" userId="32cb3083-a8a9-4483-a032-644cff855dc3" providerId="ADAL" clId="{6D663466-8839-46CE-85C5-A3525AFBE521}" dt="2024-02-06T23:05:11.512" v="2462" actId="700"/>
          <ac:spMkLst>
            <pc:docMk/>
            <pc:sldMk cId="1635027255" sldId="449"/>
            <ac:spMk id="2" creationId="{934B2A9A-AFAC-AE9F-1A7B-1E2D8ECDF62F}"/>
          </ac:spMkLst>
        </pc:spChg>
        <pc:spChg chg="del mod ord">
          <ac:chgData name="Eckenrod, Autumn M (DFW)" userId="32cb3083-a8a9-4483-a032-644cff855dc3" providerId="ADAL" clId="{6D663466-8839-46CE-85C5-A3525AFBE521}" dt="2024-02-06T23:05:11.512" v="2462" actId="700"/>
          <ac:spMkLst>
            <pc:docMk/>
            <pc:sldMk cId="1635027255" sldId="449"/>
            <ac:spMk id="3" creationId="{139DAEE6-1F2D-72E3-0B5F-978DEFB8AD4D}"/>
          </ac:spMkLst>
        </pc:spChg>
        <pc:spChg chg="add mod ord">
          <ac:chgData name="Eckenrod, Autumn M (DFW)" userId="32cb3083-a8a9-4483-a032-644cff855dc3" providerId="ADAL" clId="{6D663466-8839-46CE-85C5-A3525AFBE521}" dt="2024-02-07T00:38:56.352" v="3459"/>
          <ac:spMkLst>
            <pc:docMk/>
            <pc:sldMk cId="1635027255" sldId="449"/>
            <ac:spMk id="5" creationId="{886F5F4F-6BA7-D9EA-32C1-35934FD6A4BF}"/>
          </ac:spMkLst>
        </pc:spChg>
        <pc:spChg chg="add mod ord">
          <ac:chgData name="Eckenrod, Autumn M (DFW)" userId="32cb3083-a8a9-4483-a032-644cff855dc3" providerId="ADAL" clId="{6D663466-8839-46CE-85C5-A3525AFBE521}" dt="2024-02-07T00:38:56.352" v="3459"/>
          <ac:spMkLst>
            <pc:docMk/>
            <pc:sldMk cId="1635027255" sldId="449"/>
            <ac:spMk id="6" creationId="{169EC050-51A5-6B66-18D2-EC5C4CFB67FC}"/>
          </ac:spMkLst>
        </pc:spChg>
        <pc:spChg chg="add mod ord">
          <ac:chgData name="Eckenrod, Autumn M (DFW)" userId="32cb3083-a8a9-4483-a032-644cff855dc3" providerId="ADAL" clId="{6D663466-8839-46CE-85C5-A3525AFBE521}" dt="2024-02-07T00:38:56.352" v="3459"/>
          <ac:spMkLst>
            <pc:docMk/>
            <pc:sldMk cId="1635027255" sldId="449"/>
            <ac:spMk id="7" creationId="{5C404BBC-FD54-05F5-895E-DD1A522B2122}"/>
          </ac:spMkLst>
        </pc:spChg>
        <pc:picChg chg="add mod">
          <ac:chgData name="Eckenrod, Autumn M (DFW)" userId="32cb3083-a8a9-4483-a032-644cff855dc3" providerId="ADAL" clId="{6D663466-8839-46CE-85C5-A3525AFBE521}" dt="2024-02-06T23:05:06.134" v="2461" actId="1076"/>
          <ac:picMkLst>
            <pc:docMk/>
            <pc:sldMk cId="1635027255" sldId="449"/>
            <ac:picMk id="4" creationId="{DB97B4B8-1D78-392D-8323-6E2F8D0432D6}"/>
          </ac:picMkLst>
        </pc:picChg>
      </pc:sldChg>
      <pc:sldChg chg="modSp new mod">
        <pc:chgData name="Eckenrod, Autumn M (DFW)" userId="32cb3083-a8a9-4483-a032-644cff855dc3" providerId="ADAL" clId="{6D663466-8839-46CE-85C5-A3525AFBE521}" dt="2024-02-07T00:38:56.352" v="3459"/>
        <pc:sldMkLst>
          <pc:docMk/>
          <pc:sldMk cId="1779961996" sldId="450"/>
        </pc:sldMkLst>
        <pc:spChg chg="mod">
          <ac:chgData name="Eckenrod, Autumn M (DFW)" userId="32cb3083-a8a9-4483-a032-644cff855dc3" providerId="ADAL" clId="{6D663466-8839-46CE-85C5-A3525AFBE521}" dt="2024-02-07T00:38:56.352" v="3459"/>
          <ac:spMkLst>
            <pc:docMk/>
            <pc:sldMk cId="1779961996" sldId="450"/>
            <ac:spMk id="2" creationId="{D6E60694-2C0F-CFB0-4122-6123B811685E}"/>
          </ac:spMkLst>
        </pc:spChg>
        <pc:spChg chg="mod">
          <ac:chgData name="Eckenrod, Autumn M (DFW)" userId="32cb3083-a8a9-4483-a032-644cff855dc3" providerId="ADAL" clId="{6D663466-8839-46CE-85C5-A3525AFBE521}" dt="2024-02-07T00:38:56.352" v="3459"/>
          <ac:spMkLst>
            <pc:docMk/>
            <pc:sldMk cId="1779961996" sldId="450"/>
            <ac:spMk id="3" creationId="{F80FD946-A0B4-B21C-7330-1D9043E37796}"/>
          </ac:spMkLst>
        </pc:spChg>
      </pc:sldChg>
      <pc:sldChg chg="modSp mod">
        <pc:chgData name="Eckenrod, Autumn M (DFW)" userId="32cb3083-a8a9-4483-a032-644cff855dc3" providerId="ADAL" clId="{6D663466-8839-46CE-85C5-A3525AFBE521}" dt="2024-02-09T17:10:07.414" v="6950" actId="20577"/>
        <pc:sldMkLst>
          <pc:docMk/>
          <pc:sldMk cId="1931597706" sldId="451"/>
        </pc:sldMkLst>
        <pc:spChg chg="mod">
          <ac:chgData name="Eckenrod, Autumn M (DFW)" userId="32cb3083-a8a9-4483-a032-644cff855dc3" providerId="ADAL" clId="{6D663466-8839-46CE-85C5-A3525AFBE521}" dt="2024-02-09T17:10:07.414" v="6950" actId="20577"/>
          <ac:spMkLst>
            <pc:docMk/>
            <pc:sldMk cId="1931597706" sldId="451"/>
            <ac:spMk id="2" creationId="{2ED1D66A-B8A1-89EA-1E10-2D2115E56549}"/>
          </ac:spMkLst>
        </pc:spChg>
        <pc:spChg chg="mod">
          <ac:chgData name="Eckenrod, Autumn M (DFW)" userId="32cb3083-a8a9-4483-a032-644cff855dc3" providerId="ADAL" clId="{6D663466-8839-46CE-85C5-A3525AFBE521}" dt="2024-02-07T00:38:56.352" v="3459"/>
          <ac:spMkLst>
            <pc:docMk/>
            <pc:sldMk cId="1931597706" sldId="451"/>
            <ac:spMk id="5" creationId="{460DF28D-8395-6CC9-5DFC-7D7111EE58D7}"/>
          </ac:spMkLst>
        </pc:spChg>
      </pc:sldChg>
      <pc:sldChg chg="addSp delSp modSp new mod modClrScheme chgLayout">
        <pc:chgData name="Eckenrod, Autumn M (DFW)" userId="32cb3083-a8a9-4483-a032-644cff855dc3" providerId="ADAL" clId="{6D663466-8839-46CE-85C5-A3525AFBE521}" dt="2024-02-23T18:20:09.908" v="7132" actId="1076"/>
        <pc:sldMkLst>
          <pc:docMk/>
          <pc:sldMk cId="2202950640" sldId="452"/>
        </pc:sldMkLst>
        <pc:spChg chg="del mod ord">
          <ac:chgData name="Eckenrod, Autumn M (DFW)" userId="32cb3083-a8a9-4483-a032-644cff855dc3" providerId="ADAL" clId="{6D663466-8839-46CE-85C5-A3525AFBE521}" dt="2024-02-07T00:34:00.041" v="3367" actId="700"/>
          <ac:spMkLst>
            <pc:docMk/>
            <pc:sldMk cId="2202950640" sldId="452"/>
            <ac:spMk id="2" creationId="{50E5F2AD-B65E-52CA-7AE4-E4EAFF2A0DC8}"/>
          </ac:spMkLst>
        </pc:spChg>
        <pc:spChg chg="del mod ord">
          <ac:chgData name="Eckenrod, Autumn M (DFW)" userId="32cb3083-a8a9-4483-a032-644cff855dc3" providerId="ADAL" clId="{6D663466-8839-46CE-85C5-A3525AFBE521}" dt="2024-02-07T00:34:00.041" v="3367" actId="700"/>
          <ac:spMkLst>
            <pc:docMk/>
            <pc:sldMk cId="2202950640" sldId="452"/>
            <ac:spMk id="3" creationId="{F78863E9-6468-E3A4-5871-FA8CCA3C3706}"/>
          </ac:spMkLst>
        </pc:spChg>
        <pc:spChg chg="add del mod ord">
          <ac:chgData name="Eckenrod, Autumn M (DFW)" userId="32cb3083-a8a9-4483-a032-644cff855dc3" providerId="ADAL" clId="{6D663466-8839-46CE-85C5-A3525AFBE521}" dt="2024-02-07T00:34:09.271" v="3371" actId="478"/>
          <ac:spMkLst>
            <pc:docMk/>
            <pc:sldMk cId="2202950640" sldId="452"/>
            <ac:spMk id="4" creationId="{05B064BD-15EA-D1E7-B8F8-F2D8C6ACED93}"/>
          </ac:spMkLst>
        </pc:spChg>
        <pc:spChg chg="add del mod ord">
          <ac:chgData name="Eckenrod, Autumn M (DFW)" userId="32cb3083-a8a9-4483-a032-644cff855dc3" providerId="ADAL" clId="{6D663466-8839-46CE-85C5-A3525AFBE521}" dt="2024-02-07T00:34:12.259" v="3372" actId="478"/>
          <ac:spMkLst>
            <pc:docMk/>
            <pc:sldMk cId="2202950640" sldId="452"/>
            <ac:spMk id="5" creationId="{113B34A6-C620-1CE9-11F7-50A1D95A866E}"/>
          </ac:spMkLst>
        </pc:spChg>
        <pc:spChg chg="add del mod ord">
          <ac:chgData name="Eckenrod, Autumn M (DFW)" userId="32cb3083-a8a9-4483-a032-644cff855dc3" providerId="ADAL" clId="{6D663466-8839-46CE-85C5-A3525AFBE521}" dt="2024-02-07T00:34:25.796" v="3375"/>
          <ac:spMkLst>
            <pc:docMk/>
            <pc:sldMk cId="2202950640" sldId="452"/>
            <ac:spMk id="6" creationId="{891941D8-4C8B-6FF3-175C-A515B5FBEBD6}"/>
          </ac:spMkLst>
        </pc:spChg>
        <pc:spChg chg="add mod ord">
          <ac:chgData name="Eckenrod, Autumn M (DFW)" userId="32cb3083-a8a9-4483-a032-644cff855dc3" providerId="ADAL" clId="{6D663466-8839-46CE-85C5-A3525AFBE521}" dt="2024-02-07T00:38:56.352" v="3459"/>
          <ac:spMkLst>
            <pc:docMk/>
            <pc:sldMk cId="2202950640" sldId="452"/>
            <ac:spMk id="7" creationId="{273AFCC5-B244-141B-83A8-68214E4E1215}"/>
          </ac:spMkLst>
        </pc:spChg>
        <pc:spChg chg="add del mod ord">
          <ac:chgData name="Eckenrod, Autumn M (DFW)" userId="32cb3083-a8a9-4483-a032-644cff855dc3" providerId="ADAL" clId="{6D663466-8839-46CE-85C5-A3525AFBE521}" dt="2024-02-07T00:34:02.926" v="3368" actId="22"/>
          <ac:spMkLst>
            <pc:docMk/>
            <pc:sldMk cId="2202950640" sldId="452"/>
            <ac:spMk id="8" creationId="{3F844AE6-6679-DC82-09BE-6F60FF497313}"/>
          </ac:spMkLst>
        </pc:spChg>
        <pc:spChg chg="add mod">
          <ac:chgData name="Eckenrod, Autumn M (DFW)" userId="32cb3083-a8a9-4483-a032-644cff855dc3" providerId="ADAL" clId="{6D663466-8839-46CE-85C5-A3525AFBE521}" dt="2024-02-07T00:39:35.830" v="3479" actId="20577"/>
          <ac:spMkLst>
            <pc:docMk/>
            <pc:sldMk cId="2202950640" sldId="452"/>
            <ac:spMk id="11" creationId="{568E6A3E-934D-C952-386A-E419E482ECA6}"/>
          </ac:spMkLst>
        </pc:spChg>
        <pc:spChg chg="add mod">
          <ac:chgData name="Eckenrod, Autumn M (DFW)" userId="32cb3083-a8a9-4483-a032-644cff855dc3" providerId="ADAL" clId="{6D663466-8839-46CE-85C5-A3525AFBE521}" dt="2024-02-07T00:37:53.622" v="3440" actId="1076"/>
          <ac:spMkLst>
            <pc:docMk/>
            <pc:sldMk cId="2202950640" sldId="452"/>
            <ac:spMk id="12" creationId="{D4FEC7B0-057C-59D2-8B0C-02D7F257CB2F}"/>
          </ac:spMkLst>
        </pc:spChg>
        <pc:spChg chg="add mod">
          <ac:chgData name="Eckenrod, Autumn M (DFW)" userId="32cb3083-a8a9-4483-a032-644cff855dc3" providerId="ADAL" clId="{6D663466-8839-46CE-85C5-A3525AFBE521}" dt="2024-02-07T00:39:19.777" v="3461" actId="478"/>
          <ac:spMkLst>
            <pc:docMk/>
            <pc:sldMk cId="2202950640" sldId="452"/>
            <ac:spMk id="14" creationId="{60414DB6-0F25-8A45-91E6-58CC8977C1C5}"/>
          </ac:spMkLst>
        </pc:spChg>
        <pc:spChg chg="add mod">
          <ac:chgData name="Eckenrod, Autumn M (DFW)" userId="32cb3083-a8a9-4483-a032-644cff855dc3" providerId="ADAL" clId="{6D663466-8839-46CE-85C5-A3525AFBE521}" dt="2024-02-07T00:40:01.129" v="3482" actId="1076"/>
          <ac:spMkLst>
            <pc:docMk/>
            <pc:sldMk cId="2202950640" sldId="452"/>
            <ac:spMk id="16" creationId="{2CFCBAA0-9CC8-E594-4970-18B7EF09A97A}"/>
          </ac:spMkLst>
        </pc:spChg>
        <pc:picChg chg="add del mod ord">
          <ac:chgData name="Eckenrod, Autumn M (DFW)" userId="32cb3083-a8a9-4483-a032-644cff855dc3" providerId="ADAL" clId="{6D663466-8839-46CE-85C5-A3525AFBE521}" dt="2024-02-07T00:39:19.777" v="3461" actId="478"/>
          <ac:picMkLst>
            <pc:docMk/>
            <pc:sldMk cId="2202950640" sldId="452"/>
            <ac:picMk id="10" creationId="{ED32616B-50B2-4727-6225-70931DC5F38C}"/>
          </ac:picMkLst>
        </pc:picChg>
        <pc:picChg chg="add mod">
          <ac:chgData name="Eckenrod, Autumn M (DFW)" userId="32cb3083-a8a9-4483-a032-644cff855dc3" providerId="ADAL" clId="{6D663466-8839-46CE-85C5-A3525AFBE521}" dt="2024-02-23T18:20:09.908" v="7132" actId="1076"/>
          <ac:picMkLst>
            <pc:docMk/>
            <pc:sldMk cId="2202950640" sldId="452"/>
            <ac:picMk id="15" creationId="{074FAA18-D8DD-D708-7F5E-2E45340E4A4A}"/>
          </ac:picMkLst>
        </pc:picChg>
      </pc:sldChg>
      <pc:sldChg chg="addSp delSp modSp new del mod modClrScheme chgLayout modNotesTx">
        <pc:chgData name="Eckenrod, Autumn M (DFW)" userId="32cb3083-a8a9-4483-a032-644cff855dc3" providerId="ADAL" clId="{6D663466-8839-46CE-85C5-A3525AFBE521}" dt="2024-02-07T00:33:50.192" v="3365" actId="47"/>
        <pc:sldMkLst>
          <pc:docMk/>
          <pc:sldMk cId="3164817483" sldId="452"/>
        </pc:sldMkLst>
        <pc:spChg chg="del mod ord">
          <ac:chgData name="Eckenrod, Autumn M (DFW)" userId="32cb3083-a8a9-4483-a032-644cff855dc3" providerId="ADAL" clId="{6D663466-8839-46CE-85C5-A3525AFBE521}" dt="2024-02-07T00:30:12.885" v="3241" actId="700"/>
          <ac:spMkLst>
            <pc:docMk/>
            <pc:sldMk cId="3164817483" sldId="452"/>
            <ac:spMk id="2" creationId="{3C8DDE40-04FA-0AF8-A98B-8A951C9D28D1}"/>
          </ac:spMkLst>
        </pc:spChg>
        <pc:spChg chg="del mod ord">
          <ac:chgData name="Eckenrod, Autumn M (DFW)" userId="32cb3083-a8a9-4483-a032-644cff855dc3" providerId="ADAL" clId="{6D663466-8839-46CE-85C5-A3525AFBE521}" dt="2024-02-07T00:30:12.885" v="3241" actId="700"/>
          <ac:spMkLst>
            <pc:docMk/>
            <pc:sldMk cId="3164817483" sldId="452"/>
            <ac:spMk id="3" creationId="{81793288-F3A0-FDD8-56EB-C551E19AAD7E}"/>
          </ac:spMkLst>
        </pc:spChg>
        <pc:spChg chg="add mod ord">
          <ac:chgData name="Eckenrod, Autumn M (DFW)" userId="32cb3083-a8a9-4483-a032-644cff855dc3" providerId="ADAL" clId="{6D663466-8839-46CE-85C5-A3525AFBE521}" dt="2024-02-07T00:31:25.154" v="3339" actId="255"/>
          <ac:spMkLst>
            <pc:docMk/>
            <pc:sldMk cId="3164817483" sldId="452"/>
            <ac:spMk id="6" creationId="{65D9068A-E966-5AF6-176B-D4DF19BDCCD0}"/>
          </ac:spMkLst>
        </pc:spChg>
        <pc:spChg chg="add del mod ord">
          <ac:chgData name="Eckenrod, Autumn M (DFW)" userId="32cb3083-a8a9-4483-a032-644cff855dc3" providerId="ADAL" clId="{6D663466-8839-46CE-85C5-A3525AFBE521}" dt="2024-02-07T00:30:27.288" v="3246" actId="478"/>
          <ac:spMkLst>
            <pc:docMk/>
            <pc:sldMk cId="3164817483" sldId="452"/>
            <ac:spMk id="7" creationId="{A248FB78-3C17-6AFC-03D6-3F083C7C92C7}"/>
          </ac:spMkLst>
        </pc:spChg>
        <pc:spChg chg="add mod ord">
          <ac:chgData name="Eckenrod, Autumn M (DFW)" userId="32cb3083-a8a9-4483-a032-644cff855dc3" providerId="ADAL" clId="{6D663466-8839-46CE-85C5-A3525AFBE521}" dt="2024-02-07T00:31:14.475" v="3338" actId="255"/>
          <ac:spMkLst>
            <pc:docMk/>
            <pc:sldMk cId="3164817483" sldId="452"/>
            <ac:spMk id="8" creationId="{460F9C34-4E4C-1CEF-B66E-4BC490B97CDE}"/>
          </ac:spMkLst>
        </pc:spChg>
        <pc:spChg chg="add mod">
          <ac:chgData name="Eckenrod, Autumn M (DFW)" userId="32cb3083-a8a9-4483-a032-644cff855dc3" providerId="ADAL" clId="{6D663466-8839-46CE-85C5-A3525AFBE521}" dt="2024-02-07T00:32:59.162" v="3364" actId="1076"/>
          <ac:spMkLst>
            <pc:docMk/>
            <pc:sldMk cId="3164817483" sldId="452"/>
            <ac:spMk id="9" creationId="{CEB82506-412C-5BBA-7AC5-6576E5AC7E1A}"/>
          </ac:spMkLst>
        </pc:spChg>
        <pc:picChg chg="add del mod">
          <ac:chgData name="Eckenrod, Autumn M (DFW)" userId="32cb3083-a8a9-4483-a032-644cff855dc3" providerId="ADAL" clId="{6D663466-8839-46CE-85C5-A3525AFBE521}" dt="2024-02-07T00:28:23.488" v="3229" actId="478"/>
          <ac:picMkLst>
            <pc:docMk/>
            <pc:sldMk cId="3164817483" sldId="452"/>
            <ac:picMk id="4" creationId="{7F7C1662-EAF8-3A4C-239C-C90EDD761F3B}"/>
          </ac:picMkLst>
        </pc:picChg>
        <pc:picChg chg="add del mod modCrop">
          <ac:chgData name="Eckenrod, Autumn M (DFW)" userId="32cb3083-a8a9-4483-a032-644cff855dc3" providerId="ADAL" clId="{6D663466-8839-46CE-85C5-A3525AFBE521}" dt="2024-02-07T00:30:16.656" v="3242" actId="1076"/>
          <ac:picMkLst>
            <pc:docMk/>
            <pc:sldMk cId="3164817483" sldId="452"/>
            <ac:picMk id="5" creationId="{8F9EBA00-7C76-7095-65E5-705E29A7C2DD}"/>
          </ac:picMkLst>
        </pc:picChg>
      </pc:sldChg>
      <pc:sldChg chg="add">
        <pc:chgData name="Eckenrod, Autumn M (DFW)" userId="32cb3083-a8a9-4483-a032-644cff855dc3" providerId="ADAL" clId="{6D663466-8839-46CE-85C5-A3525AFBE521}" dt="2024-02-07T00:39:12.576" v="3460" actId="2890"/>
        <pc:sldMkLst>
          <pc:docMk/>
          <pc:sldMk cId="1798758218" sldId="453"/>
        </pc:sldMkLst>
      </pc:sldChg>
      <pc:sldChg chg="addSp delSp modSp new mod modClrScheme chgLayout modNotesTx">
        <pc:chgData name="Eckenrod, Autumn M (DFW)" userId="32cb3083-a8a9-4483-a032-644cff855dc3" providerId="ADAL" clId="{6D663466-8839-46CE-85C5-A3525AFBE521}" dt="2024-02-08T16:55:17.807" v="6456"/>
        <pc:sldMkLst>
          <pc:docMk/>
          <pc:sldMk cId="738120875" sldId="454"/>
        </pc:sldMkLst>
        <pc:spChg chg="del mod ord">
          <ac:chgData name="Eckenrod, Autumn M (DFW)" userId="32cb3083-a8a9-4483-a032-644cff855dc3" providerId="ADAL" clId="{6D663466-8839-46CE-85C5-A3525AFBE521}" dt="2024-02-07T00:41:39.738" v="3499" actId="700"/>
          <ac:spMkLst>
            <pc:docMk/>
            <pc:sldMk cId="738120875" sldId="454"/>
            <ac:spMk id="2" creationId="{80551938-3925-2C1F-2DEE-3EADA73C170E}"/>
          </ac:spMkLst>
        </pc:spChg>
        <pc:spChg chg="del">
          <ac:chgData name="Eckenrod, Autumn M (DFW)" userId="32cb3083-a8a9-4483-a032-644cff855dc3" providerId="ADAL" clId="{6D663466-8839-46CE-85C5-A3525AFBE521}" dt="2024-02-07T00:41:00.901" v="3487"/>
          <ac:spMkLst>
            <pc:docMk/>
            <pc:sldMk cId="738120875" sldId="454"/>
            <ac:spMk id="3" creationId="{802D48B7-E142-C3D7-50AD-02C5F8EF19AE}"/>
          </ac:spMkLst>
        </pc:spChg>
        <pc:spChg chg="add mod ord">
          <ac:chgData name="Eckenrod, Autumn M (DFW)" userId="32cb3083-a8a9-4483-a032-644cff855dc3" providerId="ADAL" clId="{6D663466-8839-46CE-85C5-A3525AFBE521}" dt="2024-02-07T00:43:07.798" v="3556" actId="14100"/>
          <ac:spMkLst>
            <pc:docMk/>
            <pc:sldMk cId="738120875" sldId="454"/>
            <ac:spMk id="5" creationId="{D03EC28B-91B2-2046-6B7F-0CBEADDCBC98}"/>
          </ac:spMkLst>
        </pc:spChg>
        <pc:spChg chg="add mod ord">
          <ac:chgData name="Eckenrod, Autumn M (DFW)" userId="32cb3083-a8a9-4483-a032-644cff855dc3" providerId="ADAL" clId="{6D663466-8839-46CE-85C5-A3525AFBE521}" dt="2024-02-07T00:43:26.596" v="3634" actId="20577"/>
          <ac:spMkLst>
            <pc:docMk/>
            <pc:sldMk cId="738120875" sldId="454"/>
            <ac:spMk id="6" creationId="{F8C67157-A1DF-E097-484C-DA2653FA32E2}"/>
          </ac:spMkLst>
        </pc:spChg>
        <pc:spChg chg="add mod">
          <ac:chgData name="Eckenrod, Autumn M (DFW)" userId="32cb3083-a8a9-4483-a032-644cff855dc3" providerId="ADAL" clId="{6D663466-8839-46CE-85C5-A3525AFBE521}" dt="2024-02-07T00:43:54.547" v="3660" actId="1076"/>
          <ac:spMkLst>
            <pc:docMk/>
            <pc:sldMk cId="738120875" sldId="454"/>
            <ac:spMk id="7" creationId="{316131C8-8FE4-8CE2-0997-596AAA8ED0EF}"/>
          </ac:spMkLst>
        </pc:spChg>
        <pc:picChg chg="add mod ord modCrop">
          <ac:chgData name="Eckenrod, Autumn M (DFW)" userId="32cb3083-a8a9-4483-a032-644cff855dc3" providerId="ADAL" clId="{6D663466-8839-46CE-85C5-A3525AFBE521}" dt="2024-02-07T00:42:24.188" v="3511" actId="732"/>
          <ac:picMkLst>
            <pc:docMk/>
            <pc:sldMk cId="738120875" sldId="454"/>
            <ac:picMk id="4" creationId="{980E3B37-596E-5E2B-70C3-26EFD5BA984F}"/>
          </ac:picMkLst>
        </pc:picChg>
      </pc:sldChg>
      <pc:sldChg chg="addSp delSp modSp new mod modClrScheme chgLayout modNotesTx">
        <pc:chgData name="Eckenrod, Autumn M (DFW)" userId="32cb3083-a8a9-4483-a032-644cff855dc3" providerId="ADAL" clId="{6D663466-8839-46CE-85C5-A3525AFBE521}" dt="2024-02-28T00:29:27.483" v="7803" actId="20577"/>
        <pc:sldMkLst>
          <pc:docMk/>
          <pc:sldMk cId="4103843698" sldId="455"/>
        </pc:sldMkLst>
        <pc:spChg chg="del mod ord">
          <ac:chgData name="Eckenrod, Autumn M (DFW)" userId="32cb3083-a8a9-4483-a032-644cff855dc3" providerId="ADAL" clId="{6D663466-8839-46CE-85C5-A3525AFBE521}" dt="2024-02-07T00:49:26.885" v="3669" actId="700"/>
          <ac:spMkLst>
            <pc:docMk/>
            <pc:sldMk cId="4103843698" sldId="455"/>
            <ac:spMk id="2" creationId="{5E22106A-6655-BC6C-793E-323D9BA9FF5E}"/>
          </ac:spMkLst>
        </pc:spChg>
        <pc:spChg chg="del mod ord">
          <ac:chgData name="Eckenrod, Autumn M (DFW)" userId="32cb3083-a8a9-4483-a032-644cff855dc3" providerId="ADAL" clId="{6D663466-8839-46CE-85C5-A3525AFBE521}" dt="2024-02-07T00:49:26.885" v="3669" actId="700"/>
          <ac:spMkLst>
            <pc:docMk/>
            <pc:sldMk cId="4103843698" sldId="455"/>
            <ac:spMk id="3" creationId="{EB0E1FA5-CA09-F127-EF7F-474B65297E69}"/>
          </ac:spMkLst>
        </pc:spChg>
        <pc:spChg chg="del">
          <ac:chgData name="Eckenrod, Autumn M (DFW)" userId="32cb3083-a8a9-4483-a032-644cff855dc3" providerId="ADAL" clId="{6D663466-8839-46CE-85C5-A3525AFBE521}" dt="2024-02-07T00:49:26.885" v="3669" actId="700"/>
          <ac:spMkLst>
            <pc:docMk/>
            <pc:sldMk cId="4103843698" sldId="455"/>
            <ac:spMk id="4" creationId="{22F823EC-D456-53C4-5F13-BF3B38D7F3B5}"/>
          </ac:spMkLst>
        </pc:spChg>
        <pc:spChg chg="add mod ord">
          <ac:chgData name="Eckenrod, Autumn M (DFW)" userId="32cb3083-a8a9-4483-a032-644cff855dc3" providerId="ADAL" clId="{6D663466-8839-46CE-85C5-A3525AFBE521}" dt="2024-02-07T00:49:39.638" v="3697" actId="313"/>
          <ac:spMkLst>
            <pc:docMk/>
            <pc:sldMk cId="4103843698" sldId="455"/>
            <ac:spMk id="5" creationId="{42FAF9F7-1745-0986-04DA-75D309219553}"/>
          </ac:spMkLst>
        </pc:spChg>
        <pc:spChg chg="add mod ord">
          <ac:chgData name="Eckenrod, Autumn M (DFW)" userId="32cb3083-a8a9-4483-a032-644cff855dc3" providerId="ADAL" clId="{6D663466-8839-46CE-85C5-A3525AFBE521}" dt="2024-02-28T00:29:27.483" v="7803" actId="20577"/>
          <ac:spMkLst>
            <pc:docMk/>
            <pc:sldMk cId="4103843698" sldId="455"/>
            <ac:spMk id="6" creationId="{AD8D14EB-00CD-0888-EF53-D6B5AADC3372}"/>
          </ac:spMkLst>
        </pc:spChg>
      </pc:sldChg>
      <pc:sldChg chg="addSp delSp modSp add mod modCm modNotesTx">
        <pc:chgData name="Eckenrod, Autumn M (DFW)" userId="32cb3083-a8a9-4483-a032-644cff855dc3" providerId="ADAL" clId="{6D663466-8839-46CE-85C5-A3525AFBE521}" dt="2024-02-28T00:30:26.310" v="7808" actId="207"/>
        <pc:sldMkLst>
          <pc:docMk/>
          <pc:sldMk cId="1034533362" sldId="456"/>
        </pc:sldMkLst>
        <pc:spChg chg="mod">
          <ac:chgData name="Eckenrod, Autumn M (DFW)" userId="32cb3083-a8a9-4483-a032-644cff855dc3" providerId="ADAL" clId="{6D663466-8839-46CE-85C5-A3525AFBE521}" dt="2024-02-28T00:30:26.310" v="7808" actId="207"/>
          <ac:spMkLst>
            <pc:docMk/>
            <pc:sldMk cId="1034533362" sldId="456"/>
            <ac:spMk id="6" creationId="{D0B739EE-B74B-C643-F031-8203E182C3F9}"/>
          </ac:spMkLst>
        </pc:spChg>
        <pc:graphicFrameChg chg="add del mod modGraphic">
          <ac:chgData name="Eckenrod, Autumn M (DFW)" userId="32cb3083-a8a9-4483-a032-644cff855dc3" providerId="ADAL" clId="{6D663466-8839-46CE-85C5-A3525AFBE521}" dt="2024-02-07T01:12:45.988" v="4847" actId="478"/>
          <ac:graphicFrameMkLst>
            <pc:docMk/>
            <pc:sldMk cId="1034533362" sldId="456"/>
            <ac:graphicFrameMk id="2" creationId="{7E998D24-ABCE-F14F-1352-69811ECE1EB2}"/>
          </ac:graphicFrameMkLst>
        </pc:graphicFrameChg>
        <pc:extLst>
          <p:ext xmlns:p="http://schemas.openxmlformats.org/presentationml/2006/main" uri="{D6D511B9-2390-475A-947B-AFAB55BFBCF1}">
            <pc226:cmChg xmlns:pc226="http://schemas.microsoft.com/office/powerpoint/2022/06/main/command" chg="mod">
              <pc226:chgData name="Eckenrod, Autumn M (DFW)" userId="32cb3083-a8a9-4483-a032-644cff855dc3" providerId="ADAL" clId="{6D663466-8839-46CE-85C5-A3525AFBE521}" dt="2024-02-28T00:30:15.332" v="7807"/>
              <pc2:cmMkLst xmlns:pc2="http://schemas.microsoft.com/office/powerpoint/2019/9/main/command">
                <pc:docMk/>
                <pc:sldMk cId="1034533362" sldId="456"/>
                <pc2:cmMk id="{4FA438A7-74FA-4185-8ACD-204758775DCB}"/>
              </pc2:cmMkLst>
            </pc226:cmChg>
          </p:ext>
        </pc:extLst>
      </pc:sldChg>
      <pc:sldChg chg="modSp add mod modNotesTx">
        <pc:chgData name="Eckenrod, Autumn M (DFW)" userId="32cb3083-a8a9-4483-a032-644cff855dc3" providerId="ADAL" clId="{6D663466-8839-46CE-85C5-A3525AFBE521}" dt="2024-02-07T17:10:51.068" v="5069" actId="20577"/>
        <pc:sldMkLst>
          <pc:docMk/>
          <pc:sldMk cId="492816671" sldId="457"/>
        </pc:sldMkLst>
        <pc:spChg chg="mod">
          <ac:chgData name="Eckenrod, Autumn M (DFW)" userId="32cb3083-a8a9-4483-a032-644cff855dc3" providerId="ADAL" clId="{6D663466-8839-46CE-85C5-A3525AFBE521}" dt="2024-02-07T01:13:47.759" v="5001" actId="20577"/>
          <ac:spMkLst>
            <pc:docMk/>
            <pc:sldMk cId="492816671" sldId="457"/>
            <ac:spMk id="6" creationId="{7400C447-D856-0AA2-F5ED-3D246626F144}"/>
          </ac:spMkLst>
        </pc:spChg>
        <pc:graphicFrameChg chg="mod modGraphic">
          <ac:chgData name="Eckenrod, Autumn M (DFW)" userId="32cb3083-a8a9-4483-a032-644cff855dc3" providerId="ADAL" clId="{6D663466-8839-46CE-85C5-A3525AFBE521}" dt="2024-02-07T01:33:14.836" v="5060" actId="12385"/>
          <ac:graphicFrameMkLst>
            <pc:docMk/>
            <pc:sldMk cId="492816671" sldId="457"/>
            <ac:graphicFrameMk id="2" creationId="{2463B326-60E1-8543-47AD-9C531B8D6C74}"/>
          </ac:graphicFrameMkLst>
        </pc:graphicFrameChg>
      </pc:sldChg>
      <pc:sldChg chg="addSp modSp new modAnim modNotesTx">
        <pc:chgData name="Eckenrod, Autumn M (DFW)" userId="32cb3083-a8a9-4483-a032-644cff855dc3" providerId="ADAL" clId="{6D663466-8839-46CE-85C5-A3525AFBE521}" dt="2024-02-07T19:05:23.896" v="5513"/>
        <pc:sldMkLst>
          <pc:docMk/>
          <pc:sldMk cId="406212912" sldId="458"/>
        </pc:sldMkLst>
        <pc:picChg chg="add mod">
          <ac:chgData name="Eckenrod, Autumn M (DFW)" userId="32cb3083-a8a9-4483-a032-644cff855dc3" providerId="ADAL" clId="{6D663466-8839-46CE-85C5-A3525AFBE521}" dt="2024-02-07T17:51:19.190" v="5079"/>
          <ac:picMkLst>
            <pc:docMk/>
            <pc:sldMk cId="406212912" sldId="458"/>
            <ac:picMk id="4" creationId="{CC5BEEC4-C84B-C2F8-D3A9-FA437A87B5E2}"/>
          </ac:picMkLst>
        </pc:picChg>
      </pc:sldChg>
      <pc:sldChg chg="addSp delSp modSp new del ord modAnim">
        <pc:chgData name="Eckenrod, Autumn M (DFW)" userId="32cb3083-a8a9-4483-a032-644cff855dc3" providerId="ADAL" clId="{6D663466-8839-46CE-85C5-A3525AFBE521}" dt="2024-02-07T17:48:09.103" v="5077" actId="2696"/>
        <pc:sldMkLst>
          <pc:docMk/>
          <pc:sldMk cId="4235438563" sldId="458"/>
        </pc:sldMkLst>
        <pc:spChg chg="del">
          <ac:chgData name="Eckenrod, Autumn M (DFW)" userId="32cb3083-a8a9-4483-a032-644cff855dc3" providerId="ADAL" clId="{6D663466-8839-46CE-85C5-A3525AFBE521}" dt="2024-02-07T17:38:19.421" v="5073"/>
          <ac:spMkLst>
            <pc:docMk/>
            <pc:sldMk cId="4235438563" sldId="458"/>
            <ac:spMk id="3" creationId="{A5D5408B-3E06-BA78-FF73-CE4E5A8DD9CC}"/>
          </ac:spMkLst>
        </pc:spChg>
        <pc:picChg chg="add mod">
          <ac:chgData name="Eckenrod, Autumn M (DFW)" userId="32cb3083-a8a9-4483-a032-644cff855dc3" providerId="ADAL" clId="{6D663466-8839-46CE-85C5-A3525AFBE521}" dt="2024-02-07T17:38:19.421" v="5073"/>
          <ac:picMkLst>
            <pc:docMk/>
            <pc:sldMk cId="4235438563" sldId="458"/>
            <ac:picMk id="4" creationId="{91BF0552-F5FD-6FF2-3273-4029FAE60445}"/>
          </ac:picMkLst>
        </pc:picChg>
      </pc:sldChg>
      <pc:sldChg chg="addSp modSp new modAnim modNotesTx">
        <pc:chgData name="Eckenrod, Autumn M (DFW)" userId="32cb3083-a8a9-4483-a032-644cff855dc3" providerId="ADAL" clId="{6D663466-8839-46CE-85C5-A3525AFBE521}" dt="2024-02-07T17:57:18.430" v="5084" actId="20577"/>
        <pc:sldMkLst>
          <pc:docMk/>
          <pc:sldMk cId="468790735" sldId="459"/>
        </pc:sldMkLst>
        <pc:picChg chg="add mod">
          <ac:chgData name="Eckenrod, Autumn M (DFW)" userId="32cb3083-a8a9-4483-a032-644cff855dc3" providerId="ADAL" clId="{6D663466-8839-46CE-85C5-A3525AFBE521}" dt="2024-02-07T17:56:21.378" v="5081"/>
          <ac:picMkLst>
            <pc:docMk/>
            <pc:sldMk cId="468790735" sldId="459"/>
            <ac:picMk id="4" creationId="{A3CA191A-4F27-79FA-2FE5-7D3F3835C474}"/>
          </ac:picMkLst>
        </pc:picChg>
      </pc:sldChg>
      <pc:sldChg chg="addSp delSp modSp new del modAnim">
        <pc:chgData name="Eckenrod, Autumn M (DFW)" userId="32cb3083-a8a9-4483-a032-644cff855dc3" providerId="ADAL" clId="{6D663466-8839-46CE-85C5-A3525AFBE521}" dt="2024-02-07T17:48:06.396" v="5076" actId="2696"/>
        <pc:sldMkLst>
          <pc:docMk/>
          <pc:sldMk cId="3041951526" sldId="459"/>
        </pc:sldMkLst>
        <pc:spChg chg="del">
          <ac:chgData name="Eckenrod, Autumn M (DFW)" userId="32cb3083-a8a9-4483-a032-644cff855dc3" providerId="ADAL" clId="{6D663466-8839-46CE-85C5-A3525AFBE521}" dt="2024-02-07T17:47:39.550" v="5075"/>
          <ac:spMkLst>
            <pc:docMk/>
            <pc:sldMk cId="3041951526" sldId="459"/>
            <ac:spMk id="3" creationId="{CCBDE7D2-8962-39AC-CC06-3E8F7A02CB32}"/>
          </ac:spMkLst>
        </pc:spChg>
        <pc:picChg chg="add mod">
          <ac:chgData name="Eckenrod, Autumn M (DFW)" userId="32cb3083-a8a9-4483-a032-644cff855dc3" providerId="ADAL" clId="{6D663466-8839-46CE-85C5-A3525AFBE521}" dt="2024-02-07T17:47:39.550" v="5075"/>
          <ac:picMkLst>
            <pc:docMk/>
            <pc:sldMk cId="3041951526" sldId="459"/>
            <ac:picMk id="4" creationId="{90E14740-EDCA-3A73-1A18-0E3BF68C96CB}"/>
          </ac:picMkLst>
        </pc:picChg>
      </pc:sldChg>
      <pc:sldChg chg="modSp mod">
        <pc:chgData name="Eckenrod, Autumn M (DFW)" userId="32cb3083-a8a9-4483-a032-644cff855dc3" providerId="ADAL" clId="{6D663466-8839-46CE-85C5-A3525AFBE521}" dt="2024-02-09T17:41:49.803" v="6978" actId="20577"/>
        <pc:sldMkLst>
          <pc:docMk/>
          <pc:sldMk cId="3000728752" sldId="461"/>
        </pc:sldMkLst>
        <pc:spChg chg="mod">
          <ac:chgData name="Eckenrod, Autumn M (DFW)" userId="32cb3083-a8a9-4483-a032-644cff855dc3" providerId="ADAL" clId="{6D663466-8839-46CE-85C5-A3525AFBE521}" dt="2024-02-09T17:41:49.803" v="6978" actId="20577"/>
          <ac:spMkLst>
            <pc:docMk/>
            <pc:sldMk cId="3000728752" sldId="461"/>
            <ac:spMk id="2" creationId="{B52D0AB3-E53B-D684-3ACC-635152E076B8}"/>
          </ac:spMkLst>
        </pc:spChg>
      </pc:sldChg>
      <pc:sldChg chg="new add del">
        <pc:chgData name="Eckenrod, Autumn M (DFW)" userId="32cb3083-a8a9-4483-a032-644cff855dc3" providerId="ADAL" clId="{6D663466-8839-46CE-85C5-A3525AFBE521}" dt="2024-02-07T20:18:07.713" v="5609" actId="2696"/>
        <pc:sldMkLst>
          <pc:docMk/>
          <pc:sldMk cId="1331640842" sldId="462"/>
        </pc:sldMkLst>
      </pc:sldChg>
      <pc:sldChg chg="new del">
        <pc:chgData name="Eckenrod, Autumn M (DFW)" userId="32cb3083-a8a9-4483-a032-644cff855dc3" providerId="ADAL" clId="{6D663466-8839-46CE-85C5-A3525AFBE521}" dt="2024-02-07T21:03:07.534" v="5684" actId="47"/>
        <pc:sldMkLst>
          <pc:docMk/>
          <pc:sldMk cId="1448437372" sldId="462"/>
        </pc:sldMkLst>
      </pc:sldChg>
      <pc:sldChg chg="add del">
        <pc:chgData name="Eckenrod, Autumn M (DFW)" userId="32cb3083-a8a9-4483-a032-644cff855dc3" providerId="ADAL" clId="{6D663466-8839-46CE-85C5-A3525AFBE521}" dt="2024-02-07T20:18:10.549" v="5611" actId="47"/>
        <pc:sldMkLst>
          <pc:docMk/>
          <pc:sldMk cId="2429209619" sldId="462"/>
        </pc:sldMkLst>
      </pc:sldChg>
      <pc:sldChg chg="addSp modSp new modAnim modNotesTx">
        <pc:chgData name="Eckenrod, Autumn M (DFW)" userId="32cb3083-a8a9-4483-a032-644cff855dc3" providerId="ADAL" clId="{6D663466-8839-46CE-85C5-A3525AFBE521}" dt="2024-02-08T22:50:26.761" v="6618"/>
        <pc:sldMkLst>
          <pc:docMk/>
          <pc:sldMk cId="3994233508" sldId="462"/>
        </pc:sldMkLst>
        <pc:picChg chg="add mod">
          <ac:chgData name="Eckenrod, Autumn M (DFW)" userId="32cb3083-a8a9-4483-a032-644cff855dc3" providerId="ADAL" clId="{6D663466-8839-46CE-85C5-A3525AFBE521}" dt="2024-02-07T21:27:47.760" v="5686"/>
          <ac:picMkLst>
            <pc:docMk/>
            <pc:sldMk cId="3994233508" sldId="462"/>
            <ac:picMk id="4" creationId="{C1D5CC78-42BA-10D5-A6EE-18336C9D386F}"/>
          </ac:picMkLst>
        </pc:picChg>
      </pc:sldChg>
      <pc:sldChg chg="addSp delSp modSp new mod">
        <pc:chgData name="Eckenrod, Autumn M (DFW)" userId="32cb3083-a8a9-4483-a032-644cff855dc3" providerId="ADAL" clId="{6D663466-8839-46CE-85C5-A3525AFBE521}" dt="2024-02-07T22:47:36.495" v="5704" actId="12385"/>
        <pc:sldMkLst>
          <pc:docMk/>
          <pc:sldMk cId="3364648008" sldId="463"/>
        </pc:sldMkLst>
        <pc:spChg chg="mod">
          <ac:chgData name="Eckenrod, Autumn M (DFW)" userId="32cb3083-a8a9-4483-a032-644cff855dc3" providerId="ADAL" clId="{6D663466-8839-46CE-85C5-A3525AFBE521}" dt="2024-02-07T22:46:45.853" v="5697"/>
          <ac:spMkLst>
            <pc:docMk/>
            <pc:sldMk cId="3364648008" sldId="463"/>
            <ac:spMk id="2" creationId="{28F27EE1-91B2-CF9D-5FB2-D7B47D069D94}"/>
          </ac:spMkLst>
        </pc:spChg>
        <pc:spChg chg="del">
          <ac:chgData name="Eckenrod, Autumn M (DFW)" userId="32cb3083-a8a9-4483-a032-644cff855dc3" providerId="ADAL" clId="{6D663466-8839-46CE-85C5-A3525AFBE521}" dt="2024-02-07T22:46:32.044" v="5693"/>
          <ac:spMkLst>
            <pc:docMk/>
            <pc:sldMk cId="3364648008" sldId="463"/>
            <ac:spMk id="3" creationId="{B99AEA02-D5D4-1C6A-15DA-22413AE16236}"/>
          </ac:spMkLst>
        </pc:spChg>
        <pc:graphicFrameChg chg="add mod modGraphic">
          <ac:chgData name="Eckenrod, Autumn M (DFW)" userId="32cb3083-a8a9-4483-a032-644cff855dc3" providerId="ADAL" clId="{6D663466-8839-46CE-85C5-A3525AFBE521}" dt="2024-02-07T22:47:36.495" v="5704" actId="12385"/>
          <ac:graphicFrameMkLst>
            <pc:docMk/>
            <pc:sldMk cId="3364648008" sldId="463"/>
            <ac:graphicFrameMk id="4" creationId="{D422B0F5-EE2F-8116-24FF-00B6083CB677}"/>
          </ac:graphicFrameMkLst>
        </pc:graphicFrameChg>
      </pc:sldChg>
      <pc:sldChg chg="new del">
        <pc:chgData name="Eckenrod, Autumn M (DFW)" userId="32cb3083-a8a9-4483-a032-644cff855dc3" providerId="ADAL" clId="{6D663466-8839-46CE-85C5-A3525AFBE521}" dt="2024-02-07T22:48:50.909" v="5707" actId="47"/>
        <pc:sldMkLst>
          <pc:docMk/>
          <pc:sldMk cId="274660671" sldId="464"/>
        </pc:sldMkLst>
      </pc:sldChg>
      <pc:sldChg chg="modSp add mod">
        <pc:chgData name="Eckenrod, Autumn M (DFW)" userId="32cb3083-a8a9-4483-a032-644cff855dc3" providerId="ADAL" clId="{6D663466-8839-46CE-85C5-A3525AFBE521}" dt="2024-02-07T22:48:56.070" v="5714" actId="20577"/>
        <pc:sldMkLst>
          <pc:docMk/>
          <pc:sldMk cId="1013242703" sldId="465"/>
        </pc:sldMkLst>
        <pc:spChg chg="mod">
          <ac:chgData name="Eckenrod, Autumn M (DFW)" userId="32cb3083-a8a9-4483-a032-644cff855dc3" providerId="ADAL" clId="{6D663466-8839-46CE-85C5-A3525AFBE521}" dt="2024-02-07T22:48:56.070" v="5714" actId="20577"/>
          <ac:spMkLst>
            <pc:docMk/>
            <pc:sldMk cId="1013242703" sldId="465"/>
            <ac:spMk id="2" creationId="{5BF72F52-CC9E-05DA-C7D1-AD0A1DBA1439}"/>
          </ac:spMkLst>
        </pc:spChg>
      </pc:sldChg>
      <pc:sldChg chg="modSp mod modNotesTx">
        <pc:chgData name="Eckenrod, Autumn M (DFW)" userId="32cb3083-a8a9-4483-a032-644cff855dc3" providerId="ADAL" clId="{6D663466-8839-46CE-85C5-A3525AFBE521}" dt="2024-02-09T17:54:09.755" v="7101" actId="20577"/>
        <pc:sldMkLst>
          <pc:docMk/>
          <pc:sldMk cId="3744959449" sldId="466"/>
        </pc:sldMkLst>
        <pc:spChg chg="mod">
          <ac:chgData name="Eckenrod, Autumn M (DFW)" userId="32cb3083-a8a9-4483-a032-644cff855dc3" providerId="ADAL" clId="{6D663466-8839-46CE-85C5-A3525AFBE521}" dt="2024-02-09T17:53:19.993" v="7002" actId="20577"/>
          <ac:spMkLst>
            <pc:docMk/>
            <pc:sldMk cId="3744959449" sldId="466"/>
            <ac:spMk id="2" creationId="{02423E17-2C08-183F-946B-041F838F4B3E}"/>
          </ac:spMkLst>
        </pc:spChg>
      </pc:sldChg>
      <pc:sldChg chg="modSp mod">
        <pc:chgData name="Eckenrod, Autumn M (DFW)" userId="32cb3083-a8a9-4483-a032-644cff855dc3" providerId="ADAL" clId="{6D663466-8839-46CE-85C5-A3525AFBE521}" dt="2024-02-08T00:03:11.301" v="6082" actId="20577"/>
        <pc:sldMkLst>
          <pc:docMk/>
          <pc:sldMk cId="691414148" sldId="467"/>
        </pc:sldMkLst>
        <pc:spChg chg="mod">
          <ac:chgData name="Eckenrod, Autumn M (DFW)" userId="32cb3083-a8a9-4483-a032-644cff855dc3" providerId="ADAL" clId="{6D663466-8839-46CE-85C5-A3525AFBE521}" dt="2024-02-08T00:01:55.886" v="5921" actId="20577"/>
          <ac:spMkLst>
            <pc:docMk/>
            <pc:sldMk cId="691414148" sldId="467"/>
            <ac:spMk id="2" creationId="{7B3B1C6E-2FE6-3708-3FE6-818830E46EED}"/>
          </ac:spMkLst>
        </pc:spChg>
        <pc:spChg chg="mod">
          <ac:chgData name="Eckenrod, Autumn M (DFW)" userId="32cb3083-a8a9-4483-a032-644cff855dc3" providerId="ADAL" clId="{6D663466-8839-46CE-85C5-A3525AFBE521}" dt="2024-02-08T00:03:11.301" v="6082" actId="20577"/>
          <ac:spMkLst>
            <pc:docMk/>
            <pc:sldMk cId="691414148" sldId="467"/>
            <ac:spMk id="3" creationId="{B3E7333E-5EA3-340D-B5EA-392133A252CA}"/>
          </ac:spMkLst>
        </pc:spChg>
      </pc:sldChg>
      <pc:sldChg chg="addSp modSp new ord modAnim modNotesTx">
        <pc:chgData name="Eckenrod, Autumn M (DFW)" userId="32cb3083-a8a9-4483-a032-644cff855dc3" providerId="ADAL" clId="{6D663466-8839-46CE-85C5-A3525AFBE521}" dt="2024-02-08T22:52:03.515" v="6622"/>
        <pc:sldMkLst>
          <pc:docMk/>
          <pc:sldMk cId="3748725623" sldId="468"/>
        </pc:sldMkLst>
        <pc:picChg chg="add mod">
          <ac:chgData name="Eckenrod, Autumn M (DFW)" userId="32cb3083-a8a9-4483-a032-644cff855dc3" providerId="ADAL" clId="{6D663466-8839-46CE-85C5-A3525AFBE521}" dt="2024-02-08T00:09:32.980" v="6086"/>
          <ac:picMkLst>
            <pc:docMk/>
            <pc:sldMk cId="3748725623" sldId="468"/>
            <ac:picMk id="4" creationId="{2CB87E88-B6A1-A723-FC05-C6029DB5A070}"/>
          </ac:picMkLst>
        </pc:picChg>
      </pc:sldChg>
      <pc:sldChg chg="del ord">
        <pc:chgData name="Eckenrod, Autumn M (DFW)" userId="32cb3083-a8a9-4483-a032-644cff855dc3" providerId="ADAL" clId="{6D663466-8839-46CE-85C5-A3525AFBE521}" dt="2024-02-08T00:21:47.269" v="6193" actId="47"/>
        <pc:sldMkLst>
          <pc:docMk/>
          <pc:sldMk cId="1327406744" sldId="469"/>
        </pc:sldMkLst>
      </pc:sldChg>
      <pc:sldChg chg="addSp modSp new modAnim modNotesTx">
        <pc:chgData name="Eckenrod, Autumn M (DFW)" userId="32cb3083-a8a9-4483-a032-644cff855dc3" providerId="ADAL" clId="{6D663466-8839-46CE-85C5-A3525AFBE521}" dt="2024-02-08T22:50:54.498" v="6619"/>
        <pc:sldMkLst>
          <pc:docMk/>
          <pc:sldMk cId="1475772816" sldId="470"/>
        </pc:sldMkLst>
        <pc:picChg chg="add mod">
          <ac:chgData name="Eckenrod, Autumn M (DFW)" userId="32cb3083-a8a9-4483-a032-644cff855dc3" providerId="ADAL" clId="{6D663466-8839-46CE-85C5-A3525AFBE521}" dt="2024-02-08T00:20:09.442" v="6094"/>
          <ac:picMkLst>
            <pc:docMk/>
            <pc:sldMk cId="1475772816" sldId="470"/>
            <ac:picMk id="2" creationId="{E3FCF186-9920-1B54-BA27-9CEADF2E5F31}"/>
          </ac:picMkLst>
        </pc:picChg>
      </pc:sldChg>
      <pc:sldChg chg="addSp modSp new del mod">
        <pc:chgData name="Eckenrod, Autumn M (DFW)" userId="32cb3083-a8a9-4483-a032-644cff855dc3" providerId="ADAL" clId="{6D663466-8839-46CE-85C5-A3525AFBE521}" dt="2024-02-26T20:13:32.660" v="7148" actId="47"/>
        <pc:sldMkLst>
          <pc:docMk/>
          <pc:sldMk cId="552530179" sldId="471"/>
        </pc:sldMkLst>
        <pc:spChg chg="mod">
          <ac:chgData name="Eckenrod, Autumn M (DFW)" userId="32cb3083-a8a9-4483-a032-644cff855dc3" providerId="ADAL" clId="{6D663466-8839-46CE-85C5-A3525AFBE521}" dt="2024-02-08T00:21:15.772" v="6157" actId="207"/>
          <ac:spMkLst>
            <pc:docMk/>
            <pc:sldMk cId="552530179" sldId="471"/>
            <ac:spMk id="2" creationId="{170B25C4-30E9-0ABE-39D2-D598D1FDCED7}"/>
          </ac:spMkLst>
        </pc:spChg>
        <pc:spChg chg="mod">
          <ac:chgData name="Eckenrod, Autumn M (DFW)" userId="32cb3083-a8a9-4483-a032-644cff855dc3" providerId="ADAL" clId="{6D663466-8839-46CE-85C5-A3525AFBE521}" dt="2024-02-08T00:21:30.977" v="6188" actId="20577"/>
          <ac:spMkLst>
            <pc:docMk/>
            <pc:sldMk cId="552530179" sldId="471"/>
            <ac:spMk id="3" creationId="{0D783C75-3DBB-F49F-9ECA-F8BDE448F80B}"/>
          </ac:spMkLst>
        </pc:spChg>
        <pc:picChg chg="add mod">
          <ac:chgData name="Eckenrod, Autumn M (DFW)" userId="32cb3083-a8a9-4483-a032-644cff855dc3" providerId="ADAL" clId="{6D663466-8839-46CE-85C5-A3525AFBE521}" dt="2024-02-08T00:24:20.126" v="6198" actId="1076"/>
          <ac:picMkLst>
            <pc:docMk/>
            <pc:sldMk cId="552530179" sldId="471"/>
            <ac:picMk id="4" creationId="{B0A0BCCC-FF6C-C859-93D4-DB58CC895745}"/>
          </ac:picMkLst>
        </pc:picChg>
      </pc:sldChg>
      <pc:sldChg chg="addSp delSp modSp new mod ord modNotesTx">
        <pc:chgData name="Eckenrod, Autumn M (DFW)" userId="32cb3083-a8a9-4483-a032-644cff855dc3" providerId="ADAL" clId="{6D663466-8839-46CE-85C5-A3525AFBE521}" dt="2024-02-09T17:51:15.062" v="6993" actId="20577"/>
        <pc:sldMkLst>
          <pc:docMk/>
          <pc:sldMk cId="2067296950" sldId="472"/>
        </pc:sldMkLst>
        <pc:spChg chg="mod">
          <ac:chgData name="Eckenrod, Autumn M (DFW)" userId="32cb3083-a8a9-4483-a032-644cff855dc3" providerId="ADAL" clId="{6D663466-8839-46CE-85C5-A3525AFBE521}" dt="2024-02-09T17:51:15.062" v="6993" actId="20577"/>
          <ac:spMkLst>
            <pc:docMk/>
            <pc:sldMk cId="2067296950" sldId="472"/>
            <ac:spMk id="2" creationId="{CB361679-5C5E-6B56-E925-0C79C14A675B}"/>
          </ac:spMkLst>
        </pc:spChg>
        <pc:spChg chg="del">
          <ac:chgData name="Eckenrod, Autumn M (DFW)" userId="32cb3083-a8a9-4483-a032-644cff855dc3" providerId="ADAL" clId="{6D663466-8839-46CE-85C5-A3525AFBE521}" dt="2024-02-08T00:25:56.830" v="6265" actId="22"/>
          <ac:spMkLst>
            <pc:docMk/>
            <pc:sldMk cId="2067296950" sldId="472"/>
            <ac:spMk id="3" creationId="{78619DEB-95A6-6D32-EB72-8B7EE75D600E}"/>
          </ac:spMkLst>
        </pc:spChg>
        <pc:picChg chg="add mod ord">
          <ac:chgData name="Eckenrod, Autumn M (DFW)" userId="32cb3083-a8a9-4483-a032-644cff855dc3" providerId="ADAL" clId="{6D663466-8839-46CE-85C5-A3525AFBE521}" dt="2024-02-08T00:36:30.534" v="6342" actId="1076"/>
          <ac:picMkLst>
            <pc:docMk/>
            <pc:sldMk cId="2067296950" sldId="472"/>
            <ac:picMk id="5" creationId="{C60C5E81-50B1-1BCD-3832-83D79EA7A52B}"/>
          </ac:picMkLst>
        </pc:picChg>
        <pc:picChg chg="add del mod">
          <ac:chgData name="Eckenrod, Autumn M (DFW)" userId="32cb3083-a8a9-4483-a032-644cff855dc3" providerId="ADAL" clId="{6D663466-8839-46CE-85C5-A3525AFBE521}" dt="2024-02-08T00:33:08.058" v="6279" actId="478"/>
          <ac:picMkLst>
            <pc:docMk/>
            <pc:sldMk cId="2067296950" sldId="472"/>
            <ac:picMk id="6" creationId="{DC95BC48-88F6-C263-4251-DC3242857CFB}"/>
          </ac:picMkLst>
        </pc:picChg>
        <pc:picChg chg="add del mod">
          <ac:chgData name="Eckenrod, Autumn M (DFW)" userId="32cb3083-a8a9-4483-a032-644cff855dc3" providerId="ADAL" clId="{6D663466-8839-46CE-85C5-A3525AFBE521}" dt="2024-02-08T00:36:25.445" v="6338" actId="478"/>
          <ac:picMkLst>
            <pc:docMk/>
            <pc:sldMk cId="2067296950" sldId="472"/>
            <ac:picMk id="7" creationId="{B514CBDF-082B-F000-C6CF-F358C6CD6C33}"/>
          </ac:picMkLst>
        </pc:picChg>
        <pc:picChg chg="add mod">
          <ac:chgData name="Eckenrod, Autumn M (DFW)" userId="32cb3083-a8a9-4483-a032-644cff855dc3" providerId="ADAL" clId="{6D663466-8839-46CE-85C5-A3525AFBE521}" dt="2024-02-08T00:36:31.500" v="6343" actId="1076"/>
          <ac:picMkLst>
            <pc:docMk/>
            <pc:sldMk cId="2067296950" sldId="472"/>
            <ac:picMk id="8" creationId="{CDE23AC2-58EC-8B18-57BF-E7640AD934BA}"/>
          </ac:picMkLst>
        </pc:picChg>
      </pc:sldChg>
      <pc:sldChg chg="new del">
        <pc:chgData name="Eckenrod, Autumn M (DFW)" userId="32cb3083-a8a9-4483-a032-644cff855dc3" providerId="ADAL" clId="{6D663466-8839-46CE-85C5-A3525AFBE521}" dt="2024-02-08T00:44:44.399" v="6453" actId="47"/>
        <pc:sldMkLst>
          <pc:docMk/>
          <pc:sldMk cId="3558341407" sldId="473"/>
        </pc:sldMkLst>
      </pc:sldChg>
      <pc:sldChg chg="new del">
        <pc:chgData name="Eckenrod, Autumn M (DFW)" userId="32cb3083-a8a9-4483-a032-644cff855dc3" providerId="ADAL" clId="{6D663466-8839-46CE-85C5-A3525AFBE521}" dt="2024-02-08T00:44:45.324" v="6454" actId="47"/>
        <pc:sldMkLst>
          <pc:docMk/>
          <pc:sldMk cId="3273579421" sldId="474"/>
        </pc:sldMkLst>
      </pc:sldChg>
      <pc:sldChg chg="addSp modSp new modAnim modNotesTx">
        <pc:chgData name="Eckenrod, Autumn M (DFW)" userId="32cb3083-a8a9-4483-a032-644cff855dc3" providerId="ADAL" clId="{6D663466-8839-46CE-85C5-A3525AFBE521}" dt="2024-02-08T22:53:09.293" v="6623"/>
        <pc:sldMkLst>
          <pc:docMk/>
          <pc:sldMk cId="535313724" sldId="475"/>
        </pc:sldMkLst>
        <pc:picChg chg="add mod">
          <ac:chgData name="Eckenrod, Autumn M (DFW)" userId="32cb3083-a8a9-4483-a032-644cff855dc3" providerId="ADAL" clId="{6D663466-8839-46CE-85C5-A3525AFBE521}" dt="2024-02-08T00:40:12.155" v="6345"/>
          <ac:picMkLst>
            <pc:docMk/>
            <pc:sldMk cId="535313724" sldId="475"/>
            <ac:picMk id="2" creationId="{E4B84295-4A9F-4DDA-BE4B-F391534EEED8}"/>
          </ac:picMkLst>
        </pc:picChg>
      </pc:sldChg>
      <pc:sldChg chg="new del">
        <pc:chgData name="Eckenrod, Autumn M (DFW)" userId="32cb3083-a8a9-4483-a032-644cff855dc3" providerId="ADAL" clId="{6D663466-8839-46CE-85C5-A3525AFBE521}" dt="2024-02-08T23:52:59.499" v="6628" actId="47"/>
        <pc:sldMkLst>
          <pc:docMk/>
          <pc:sldMk cId="3675283214" sldId="476"/>
        </pc:sldMkLst>
      </pc:sldChg>
      <pc:sldChg chg="modSp add mod">
        <pc:chgData name="Eckenrod, Autumn M (DFW)" userId="32cb3083-a8a9-4483-a032-644cff855dc3" providerId="ADAL" clId="{6D663466-8839-46CE-85C5-A3525AFBE521}" dt="2024-02-08T23:53:11.492" v="6667" actId="20577"/>
        <pc:sldMkLst>
          <pc:docMk/>
          <pc:sldMk cId="1218370725" sldId="477"/>
        </pc:sldMkLst>
        <pc:spChg chg="mod">
          <ac:chgData name="Eckenrod, Autumn M (DFW)" userId="32cb3083-a8a9-4483-a032-644cff855dc3" providerId="ADAL" clId="{6D663466-8839-46CE-85C5-A3525AFBE521}" dt="2024-02-08T23:53:11.492" v="6667" actId="20577"/>
          <ac:spMkLst>
            <pc:docMk/>
            <pc:sldMk cId="1218370725" sldId="477"/>
            <ac:spMk id="2" creationId="{6A2B90A1-A66F-5967-82C4-EC2B1625E8BC}"/>
          </ac:spMkLst>
        </pc:spChg>
      </pc:sldChg>
      <pc:sldChg chg="modSp add mod">
        <pc:chgData name="Eckenrod, Autumn M (DFW)" userId="32cb3083-a8a9-4483-a032-644cff855dc3" providerId="ADAL" clId="{6D663466-8839-46CE-85C5-A3525AFBE521}" dt="2024-02-09T00:07:08.573" v="6944" actId="20577"/>
        <pc:sldMkLst>
          <pc:docMk/>
          <pc:sldMk cId="1008005304" sldId="478"/>
        </pc:sldMkLst>
        <pc:spChg chg="mod">
          <ac:chgData name="Eckenrod, Autumn M (DFW)" userId="32cb3083-a8a9-4483-a032-644cff855dc3" providerId="ADAL" clId="{6D663466-8839-46CE-85C5-A3525AFBE521}" dt="2024-02-09T00:07:08.573" v="6944" actId="20577"/>
          <ac:spMkLst>
            <pc:docMk/>
            <pc:sldMk cId="1008005304" sldId="478"/>
            <ac:spMk id="2" creationId="{1745652F-4CB3-D98B-0266-20106FB4FBAC}"/>
          </ac:spMkLst>
        </pc:spChg>
      </pc:sldChg>
      <pc:sldChg chg="modSp new mod">
        <pc:chgData name="Eckenrod, Autumn M (DFW)" userId="32cb3083-a8a9-4483-a032-644cff855dc3" providerId="ADAL" clId="{6D663466-8839-46CE-85C5-A3525AFBE521}" dt="2024-02-28T17:40:32.408" v="7817" actId="20577"/>
        <pc:sldMkLst>
          <pc:docMk/>
          <pc:sldMk cId="240790797" sldId="480"/>
        </pc:sldMkLst>
        <pc:spChg chg="mod">
          <ac:chgData name="Eckenrod, Autumn M (DFW)" userId="32cb3083-a8a9-4483-a032-644cff855dc3" providerId="ADAL" clId="{6D663466-8839-46CE-85C5-A3525AFBE521}" dt="2024-02-28T17:40:32.408" v="7817" actId="20577"/>
          <ac:spMkLst>
            <pc:docMk/>
            <pc:sldMk cId="240790797" sldId="480"/>
            <ac:spMk id="2" creationId="{017113F4-FB13-EDB2-555B-785FC107F99F}"/>
          </ac:spMkLst>
        </pc:spChg>
      </pc:sldChg>
    </pc:docChg>
  </pc:docChgLst>
  <pc:docChgLst>
    <pc:chgData name="Ostfeld, Jessica L (DFW)" userId="S::jessica.ostfeld@dfw.wa.gov::54c9c4cf-b7bd-4374-bb59-22102a10da66" providerId="AD" clId="Web-{7CECC3BC-7B5D-8386-3D72-BF71E5A4F53E}"/>
    <pc:docChg chg="modSld">
      <pc:chgData name="Ostfeld, Jessica L (DFW)" userId="S::jessica.ostfeld@dfw.wa.gov::54c9c4cf-b7bd-4374-bb59-22102a10da66" providerId="AD" clId="Web-{7CECC3BC-7B5D-8386-3D72-BF71E5A4F53E}" dt="2024-02-14T16:47:20.260" v="3" actId="20577"/>
      <pc:docMkLst>
        <pc:docMk/>
      </pc:docMkLst>
      <pc:sldChg chg="modSp">
        <pc:chgData name="Ostfeld, Jessica L (DFW)" userId="S::jessica.ostfeld@dfw.wa.gov::54c9c4cf-b7bd-4374-bb59-22102a10da66" providerId="AD" clId="Web-{7CECC3BC-7B5D-8386-3D72-BF71E5A4F53E}" dt="2024-02-14T16:47:20.260" v="3" actId="20577"/>
        <pc:sldMkLst>
          <pc:docMk/>
          <pc:sldMk cId="4173702782" sldId="421"/>
        </pc:sldMkLst>
        <pc:spChg chg="mod">
          <ac:chgData name="Ostfeld, Jessica L (DFW)" userId="S::jessica.ostfeld@dfw.wa.gov::54c9c4cf-b7bd-4374-bb59-22102a10da66" providerId="AD" clId="Web-{7CECC3BC-7B5D-8386-3D72-BF71E5A4F53E}" dt="2024-02-14T16:47:20.260" v="3" actId="20577"/>
          <ac:spMkLst>
            <pc:docMk/>
            <pc:sldMk cId="4173702782" sldId="421"/>
            <ac:spMk id="13" creationId="{051C9E1C-AB3D-1932-501D-ACDADB0C319C}"/>
          </ac:spMkLst>
        </pc:spChg>
      </pc:sldChg>
    </pc:docChg>
  </pc:docChgLst>
  <pc:docChgLst>
    <pc:chgData name="Eckenrod, Autumn M (DFW)" userId="32cb3083-a8a9-4483-a032-644cff855dc3" providerId="ADAL" clId="{E51C6752-636B-4B9A-9235-8EAEB3370438}"/>
    <pc:docChg chg="undo custSel addSld delSld modSld sldOrd modSection">
      <pc:chgData name="Eckenrod, Autumn M (DFW)" userId="32cb3083-a8a9-4483-a032-644cff855dc3" providerId="ADAL" clId="{E51C6752-636B-4B9A-9235-8EAEB3370438}" dt="2024-03-22T23:35:54.303" v="1418" actId="20577"/>
      <pc:docMkLst>
        <pc:docMk/>
      </pc:docMkLst>
      <pc:sldChg chg="modCm">
        <pc:chgData name="Eckenrod, Autumn M (DFW)" userId="32cb3083-a8a9-4483-a032-644cff855dc3" providerId="ADAL" clId="{E51C6752-636B-4B9A-9235-8EAEB3370438}" dt="2024-03-22T23:27:45.202" v="1166"/>
        <pc:sldMkLst>
          <pc:docMk/>
          <pc:sldMk cId="548003720" sldId="356"/>
        </pc:sldMkLst>
        <pc:extLst>
          <p:ext xmlns:p="http://schemas.openxmlformats.org/presentationml/2006/main" uri="{D6D511B9-2390-475A-947B-AFAB55BFBCF1}">
            <pc226:cmChg xmlns:pc226="http://schemas.microsoft.com/office/powerpoint/2022/06/main/command" chg="mod">
              <pc226:chgData name="Eckenrod, Autumn M (DFW)" userId="32cb3083-a8a9-4483-a032-644cff855dc3" providerId="ADAL" clId="{E51C6752-636B-4B9A-9235-8EAEB3370438}" dt="2024-03-22T23:27:45.202" v="1166"/>
              <pc2:cmMkLst xmlns:pc2="http://schemas.microsoft.com/office/powerpoint/2019/9/main/command">
                <pc:docMk/>
                <pc:sldMk cId="548003720" sldId="356"/>
                <pc2:cmMk id="{E6BBE0E0-6601-4680-8432-82469B134084}"/>
              </pc2:cmMkLst>
            </pc226:cmChg>
          </p:ext>
        </pc:extLst>
      </pc:sldChg>
      <pc:sldChg chg="delCm">
        <pc:chgData name="Eckenrod, Autumn M (DFW)" userId="32cb3083-a8a9-4483-a032-644cff855dc3" providerId="ADAL" clId="{E51C6752-636B-4B9A-9235-8EAEB3370438}" dt="2024-03-22T23:28:11.919" v="1168"/>
        <pc:sldMkLst>
          <pc:docMk/>
          <pc:sldMk cId="445518801" sldId="414"/>
        </pc:sldMkLst>
        <pc:extLst>
          <p:ext xmlns:p="http://schemas.openxmlformats.org/presentationml/2006/main" uri="{D6D511B9-2390-475A-947B-AFAB55BFBCF1}">
            <pc226:cmChg xmlns:pc226="http://schemas.microsoft.com/office/powerpoint/2022/06/main/command" chg="del">
              <pc226:chgData name="Eckenrod, Autumn M (DFW)" userId="32cb3083-a8a9-4483-a032-644cff855dc3" providerId="ADAL" clId="{E51C6752-636B-4B9A-9235-8EAEB3370438}" dt="2024-03-22T23:28:11.919" v="1168"/>
              <pc2:cmMkLst xmlns:pc2="http://schemas.microsoft.com/office/powerpoint/2019/9/main/command">
                <pc:docMk/>
                <pc:sldMk cId="445518801" sldId="414"/>
                <pc2:cmMk id="{DCE74943-D056-45CC-9586-A29DE8A3A01B}"/>
              </pc2:cmMkLst>
            </pc226:cmChg>
          </p:ext>
        </pc:extLst>
      </pc:sldChg>
      <pc:sldChg chg="delCm">
        <pc:chgData name="Eckenrod, Autumn M (DFW)" userId="32cb3083-a8a9-4483-a032-644cff855dc3" providerId="ADAL" clId="{E51C6752-636B-4B9A-9235-8EAEB3370438}" dt="2024-03-22T23:28:07.109" v="1167"/>
        <pc:sldMkLst>
          <pc:docMk/>
          <pc:sldMk cId="949187900" sldId="416"/>
        </pc:sldMkLst>
        <pc:extLst>
          <p:ext xmlns:p="http://schemas.openxmlformats.org/presentationml/2006/main" uri="{D6D511B9-2390-475A-947B-AFAB55BFBCF1}">
            <pc226:cmChg xmlns:pc226="http://schemas.microsoft.com/office/powerpoint/2022/06/main/command" chg="del">
              <pc226:chgData name="Eckenrod, Autumn M (DFW)" userId="32cb3083-a8a9-4483-a032-644cff855dc3" providerId="ADAL" clId="{E51C6752-636B-4B9A-9235-8EAEB3370438}" dt="2024-03-22T23:28:07.109" v="1167"/>
              <pc2:cmMkLst xmlns:pc2="http://schemas.microsoft.com/office/powerpoint/2019/9/main/command">
                <pc:docMk/>
                <pc:sldMk cId="949187900" sldId="416"/>
                <pc2:cmMk id="{57766199-0F92-4097-93DB-3C953087BE27}"/>
              </pc2:cmMkLst>
            </pc226:cmChg>
          </p:ext>
        </pc:extLst>
      </pc:sldChg>
      <pc:sldChg chg="del">
        <pc:chgData name="Eckenrod, Autumn M (DFW)" userId="32cb3083-a8a9-4483-a032-644cff855dc3" providerId="ADAL" clId="{E51C6752-636B-4B9A-9235-8EAEB3370438}" dt="2024-03-22T16:32:11.551" v="402" actId="47"/>
        <pc:sldMkLst>
          <pc:docMk/>
          <pc:sldMk cId="997118054" sldId="428"/>
        </pc:sldMkLst>
      </pc:sldChg>
      <pc:sldChg chg="addSp delSp modSp mod ord modNotesTx">
        <pc:chgData name="Eckenrod, Autumn M (DFW)" userId="32cb3083-a8a9-4483-a032-644cff855dc3" providerId="ADAL" clId="{E51C6752-636B-4B9A-9235-8EAEB3370438}" dt="2024-03-22T17:17:45.204" v="773" actId="478"/>
        <pc:sldMkLst>
          <pc:docMk/>
          <pc:sldMk cId="1012434329" sldId="429"/>
        </pc:sldMkLst>
        <pc:spChg chg="mod">
          <ac:chgData name="Eckenrod, Autumn M (DFW)" userId="32cb3083-a8a9-4483-a032-644cff855dc3" providerId="ADAL" clId="{E51C6752-636B-4B9A-9235-8EAEB3370438}" dt="2024-03-22T16:55:24.788" v="506" actId="20577"/>
          <ac:spMkLst>
            <pc:docMk/>
            <pc:sldMk cId="1012434329" sldId="429"/>
            <ac:spMk id="6" creationId="{7F827FA2-DE3D-4611-BDD1-35204ADD6783}"/>
          </ac:spMkLst>
        </pc:spChg>
        <pc:spChg chg="del">
          <ac:chgData name="Eckenrod, Autumn M (DFW)" userId="32cb3083-a8a9-4483-a032-644cff855dc3" providerId="ADAL" clId="{E51C6752-636B-4B9A-9235-8EAEB3370438}" dt="2024-03-22T16:51:36.901" v="439" actId="478"/>
          <ac:spMkLst>
            <pc:docMk/>
            <pc:sldMk cId="1012434329" sldId="429"/>
            <ac:spMk id="7" creationId="{56CC1E48-D09F-4A4F-B90D-28330B955ECE}"/>
          </ac:spMkLst>
        </pc:spChg>
        <pc:spChg chg="mod">
          <ac:chgData name="Eckenrod, Autumn M (DFW)" userId="32cb3083-a8a9-4483-a032-644cff855dc3" providerId="ADAL" clId="{E51C6752-636B-4B9A-9235-8EAEB3370438}" dt="2024-03-22T16:51:59.214" v="447" actId="1076"/>
          <ac:spMkLst>
            <pc:docMk/>
            <pc:sldMk cId="1012434329" sldId="429"/>
            <ac:spMk id="10" creationId="{F40619DB-E0C6-400F-9985-A84FA7512E39}"/>
          </ac:spMkLst>
        </pc:spChg>
        <pc:picChg chg="add del mod">
          <ac:chgData name="Eckenrod, Autumn M (DFW)" userId="32cb3083-a8a9-4483-a032-644cff855dc3" providerId="ADAL" clId="{E51C6752-636B-4B9A-9235-8EAEB3370438}" dt="2024-03-22T17:17:45.204" v="773" actId="478"/>
          <ac:picMkLst>
            <pc:docMk/>
            <pc:sldMk cId="1012434329" sldId="429"/>
            <ac:picMk id="2" creationId="{7656A8F8-D25C-10E2-26FE-8DC6A4BA2B75}"/>
          </ac:picMkLst>
        </pc:picChg>
        <pc:picChg chg="mod">
          <ac:chgData name="Eckenrod, Autumn M (DFW)" userId="32cb3083-a8a9-4483-a032-644cff855dc3" providerId="ADAL" clId="{E51C6752-636B-4B9A-9235-8EAEB3370438}" dt="2024-03-22T16:51:53.876" v="446" actId="1076"/>
          <ac:picMkLst>
            <pc:docMk/>
            <pc:sldMk cId="1012434329" sldId="429"/>
            <ac:picMk id="8" creationId="{7A70821B-2A0A-4CA4-B933-31D785215650}"/>
          </ac:picMkLst>
        </pc:picChg>
        <pc:picChg chg="mod">
          <ac:chgData name="Eckenrod, Autumn M (DFW)" userId="32cb3083-a8a9-4483-a032-644cff855dc3" providerId="ADAL" clId="{E51C6752-636B-4B9A-9235-8EAEB3370438}" dt="2024-03-22T16:51:49.468" v="444" actId="1076"/>
          <ac:picMkLst>
            <pc:docMk/>
            <pc:sldMk cId="1012434329" sldId="429"/>
            <ac:picMk id="9" creationId="{8AD28BFF-31B5-4D0C-85FA-D5BF5E9D5F78}"/>
          </ac:picMkLst>
        </pc:picChg>
      </pc:sldChg>
      <pc:sldChg chg="addSp delSp modSp mod modAnim delCm modCm chgLayout modNotesTx">
        <pc:chgData name="Eckenrod, Autumn M (DFW)" userId="32cb3083-a8a9-4483-a032-644cff855dc3" providerId="ADAL" clId="{E51C6752-636B-4B9A-9235-8EAEB3370438}" dt="2024-03-22T17:19:31.754" v="837" actId="20577"/>
        <pc:sldMkLst>
          <pc:docMk/>
          <pc:sldMk cId="643216180" sldId="430"/>
        </pc:sldMkLst>
        <pc:spChg chg="add del mod ord">
          <ac:chgData name="Eckenrod, Autumn M (DFW)" userId="32cb3083-a8a9-4483-a032-644cff855dc3" providerId="ADAL" clId="{E51C6752-636B-4B9A-9235-8EAEB3370438}" dt="2024-03-22T17:03:56.573" v="730" actId="478"/>
          <ac:spMkLst>
            <pc:docMk/>
            <pc:sldMk cId="643216180" sldId="430"/>
            <ac:spMk id="3" creationId="{67DFA57F-A40F-B2A4-BF5C-A43CD8D1D071}"/>
          </ac:spMkLst>
        </pc:spChg>
        <pc:spChg chg="add mod ord">
          <ac:chgData name="Eckenrod, Autumn M (DFW)" userId="32cb3083-a8a9-4483-a032-644cff855dc3" providerId="ADAL" clId="{E51C6752-636B-4B9A-9235-8EAEB3370438}" dt="2024-03-22T17:04:04.683" v="732" actId="14100"/>
          <ac:spMkLst>
            <pc:docMk/>
            <pc:sldMk cId="643216180" sldId="430"/>
            <ac:spMk id="4" creationId="{9BC85203-D052-9884-BC1C-A9FB9BDDDD1D}"/>
          </ac:spMkLst>
        </pc:spChg>
        <pc:spChg chg="add mod">
          <ac:chgData name="Eckenrod, Autumn M (DFW)" userId="32cb3083-a8a9-4483-a032-644cff855dc3" providerId="ADAL" clId="{E51C6752-636B-4B9A-9235-8EAEB3370438}" dt="2024-03-22T17:07:04.313" v="772" actId="1076"/>
          <ac:spMkLst>
            <pc:docMk/>
            <pc:sldMk cId="643216180" sldId="430"/>
            <ac:spMk id="5" creationId="{29413B28-AC19-4ED5-077E-B0232832B6BC}"/>
          </ac:spMkLst>
        </pc:spChg>
        <pc:spChg chg="mod">
          <ac:chgData name="Eckenrod, Autumn M (DFW)" userId="32cb3083-a8a9-4483-a032-644cff855dc3" providerId="ADAL" clId="{E51C6752-636B-4B9A-9235-8EAEB3370438}" dt="2024-03-22T17:04:12.286" v="735" actId="1076"/>
          <ac:spMkLst>
            <pc:docMk/>
            <pc:sldMk cId="643216180" sldId="430"/>
            <ac:spMk id="13" creationId="{22017446-9811-49F6-9640-D6C69A17FF92}"/>
          </ac:spMkLst>
        </pc:spChg>
        <pc:spChg chg="mod ord">
          <ac:chgData name="Eckenrod, Autumn M (DFW)" userId="32cb3083-a8a9-4483-a032-644cff855dc3" providerId="ADAL" clId="{E51C6752-636B-4B9A-9235-8EAEB3370438}" dt="2024-03-22T17:04:00.410" v="731" actId="14100"/>
          <ac:spMkLst>
            <pc:docMk/>
            <pc:sldMk cId="643216180" sldId="430"/>
            <ac:spMk id="14" creationId="{0F3EF48F-12C6-434B-9579-E943F6C82799}"/>
          </ac:spMkLst>
        </pc:spChg>
        <pc:picChg chg="add mod">
          <ac:chgData name="Eckenrod, Autumn M (DFW)" userId="32cb3083-a8a9-4483-a032-644cff855dc3" providerId="ADAL" clId="{E51C6752-636B-4B9A-9235-8EAEB3370438}" dt="2024-03-22T17:04:06.537" v="733" actId="1076"/>
          <ac:picMkLst>
            <pc:docMk/>
            <pc:sldMk cId="643216180" sldId="430"/>
            <ac:picMk id="2" creationId="{D8C8C44C-056A-F820-272C-74AB89069DB6}"/>
          </ac:picMkLst>
        </pc:picChg>
        <pc:picChg chg="mod">
          <ac:chgData name="Eckenrod, Autumn M (DFW)" userId="32cb3083-a8a9-4483-a032-644cff855dc3" providerId="ADAL" clId="{E51C6752-636B-4B9A-9235-8EAEB3370438}" dt="2024-03-22T17:04:09.114" v="734" actId="1076"/>
          <ac:picMkLst>
            <pc:docMk/>
            <pc:sldMk cId="643216180" sldId="430"/>
            <ac:picMk id="12" creationId="{48E9F7D2-2E49-429D-ADC5-1C9C76F65EE0}"/>
          </ac:picMkLst>
        </pc:picChg>
        <pc:extLst>
          <p:ext xmlns:p="http://schemas.openxmlformats.org/presentationml/2006/main" uri="{D6D511B9-2390-475A-947B-AFAB55BFBCF1}">
            <pc226:cmChg xmlns:pc226="http://schemas.microsoft.com/office/powerpoint/2022/06/main/command" chg="del mod">
              <pc226:chgData name="Eckenrod, Autumn M (DFW)" userId="32cb3083-a8a9-4483-a032-644cff855dc3" providerId="ADAL" clId="{E51C6752-636B-4B9A-9235-8EAEB3370438}" dt="2024-03-22T17:19:09.737" v="774"/>
              <pc2:cmMkLst xmlns:pc2="http://schemas.microsoft.com/office/powerpoint/2019/9/main/command">
                <pc:docMk/>
                <pc:sldMk cId="643216180" sldId="430"/>
                <pc2:cmMk id="{C3389AC1-A5C9-4A10-AC8A-2A2A6A5C4038}"/>
              </pc2:cmMkLst>
            </pc226:cmChg>
          </p:ext>
        </pc:extLst>
      </pc:sldChg>
      <pc:sldChg chg="modSp mod modCm">
        <pc:chgData name="Eckenrod, Autumn M (DFW)" userId="32cb3083-a8a9-4483-a032-644cff855dc3" providerId="ADAL" clId="{E51C6752-636B-4B9A-9235-8EAEB3370438}" dt="2024-03-22T16:24:56.273" v="18"/>
        <pc:sldMkLst>
          <pc:docMk/>
          <pc:sldMk cId="3014205917" sldId="432"/>
        </pc:sldMkLst>
        <pc:spChg chg="mod">
          <ac:chgData name="Eckenrod, Autumn M (DFW)" userId="32cb3083-a8a9-4483-a032-644cff855dc3" providerId="ADAL" clId="{E51C6752-636B-4B9A-9235-8EAEB3370438}" dt="2024-03-22T16:24:49.813" v="17" actId="20577"/>
          <ac:spMkLst>
            <pc:docMk/>
            <pc:sldMk cId="3014205917" sldId="432"/>
            <ac:spMk id="3" creationId="{B9A879A5-BE96-7CF6-D48B-D64CE4F481D0}"/>
          </ac:spMkLst>
        </pc:spChg>
        <pc:extLst>
          <p:ext xmlns:p="http://schemas.openxmlformats.org/presentationml/2006/main" uri="{D6D511B9-2390-475A-947B-AFAB55BFBCF1}">
            <pc226:cmChg xmlns:pc226="http://schemas.microsoft.com/office/powerpoint/2022/06/main/command" chg="mod">
              <pc226:chgData name="Eckenrod, Autumn M (DFW)" userId="32cb3083-a8a9-4483-a032-644cff855dc3" providerId="ADAL" clId="{E51C6752-636B-4B9A-9235-8EAEB3370438}" dt="2024-03-22T16:24:56.273" v="18"/>
              <pc2:cmMkLst xmlns:pc2="http://schemas.microsoft.com/office/powerpoint/2019/9/main/command">
                <pc:docMk/>
                <pc:sldMk cId="3014205917" sldId="432"/>
                <pc2:cmMk id="{5D295FD0-0BD3-420A-A610-B6AC5AF9F20B}"/>
              </pc2:cmMkLst>
            </pc226:cmChg>
          </p:ext>
        </pc:extLst>
      </pc:sldChg>
      <pc:sldChg chg="addSp delSp modSp mod ord modClrScheme chgLayout modNotesTx">
        <pc:chgData name="Eckenrod, Autumn M (DFW)" userId="32cb3083-a8a9-4483-a032-644cff855dc3" providerId="ADAL" clId="{E51C6752-636B-4B9A-9235-8EAEB3370438}" dt="2024-03-22T16:35:03.269" v="422" actId="1076"/>
        <pc:sldMkLst>
          <pc:docMk/>
          <pc:sldMk cId="341606662" sldId="443"/>
        </pc:sldMkLst>
        <pc:spChg chg="mod ord">
          <ac:chgData name="Eckenrod, Autumn M (DFW)" userId="32cb3083-a8a9-4483-a032-644cff855dc3" providerId="ADAL" clId="{E51C6752-636B-4B9A-9235-8EAEB3370438}" dt="2024-03-22T16:27:04.042" v="24" actId="700"/>
          <ac:spMkLst>
            <pc:docMk/>
            <pc:sldMk cId="341606662" sldId="443"/>
            <ac:spMk id="2" creationId="{631FC2CC-9DB6-D27C-19BA-23D768B98E68}"/>
          </ac:spMkLst>
        </pc:spChg>
        <pc:spChg chg="del">
          <ac:chgData name="Eckenrod, Autumn M (DFW)" userId="32cb3083-a8a9-4483-a032-644cff855dc3" providerId="ADAL" clId="{E51C6752-636B-4B9A-9235-8EAEB3370438}" dt="2024-03-22T16:27:04.042" v="24" actId="700"/>
          <ac:spMkLst>
            <pc:docMk/>
            <pc:sldMk cId="341606662" sldId="443"/>
            <ac:spMk id="3" creationId="{9D99FC6C-DE1A-39D4-15F2-9C73F6D07CEF}"/>
          </ac:spMkLst>
        </pc:spChg>
        <pc:spChg chg="del">
          <ac:chgData name="Eckenrod, Autumn M (DFW)" userId="32cb3083-a8a9-4483-a032-644cff855dc3" providerId="ADAL" clId="{E51C6752-636B-4B9A-9235-8EAEB3370438}" dt="2024-03-22T16:27:04.042" v="24" actId="700"/>
          <ac:spMkLst>
            <pc:docMk/>
            <pc:sldMk cId="341606662" sldId="443"/>
            <ac:spMk id="4" creationId="{F58BAD5D-4239-B538-FB04-3CC5E1D23389}"/>
          </ac:spMkLst>
        </pc:spChg>
        <pc:picChg chg="add mod modCrop">
          <ac:chgData name="Eckenrod, Autumn M (DFW)" userId="32cb3083-a8a9-4483-a032-644cff855dc3" providerId="ADAL" clId="{E51C6752-636B-4B9A-9235-8EAEB3370438}" dt="2024-03-22T16:35:03.269" v="422" actId="1076"/>
          <ac:picMkLst>
            <pc:docMk/>
            <pc:sldMk cId="341606662" sldId="443"/>
            <ac:picMk id="5" creationId="{8CD2F168-9727-63BF-F9C8-57B0CF1A7D96}"/>
          </ac:picMkLst>
        </pc:picChg>
      </pc:sldChg>
      <pc:sldChg chg="del ord">
        <pc:chgData name="Eckenrod, Autumn M (DFW)" userId="32cb3083-a8a9-4483-a032-644cff855dc3" providerId="ADAL" clId="{E51C6752-636B-4B9A-9235-8EAEB3370438}" dt="2024-03-22T16:32:29.480" v="407" actId="47"/>
        <pc:sldMkLst>
          <pc:docMk/>
          <pc:sldMk cId="1008005304" sldId="478"/>
        </pc:sldMkLst>
      </pc:sldChg>
      <pc:sldChg chg="addSp delSp modSp new mod modClrScheme chgLayout modNotesTx">
        <pc:chgData name="Eckenrod, Autumn M (DFW)" userId="32cb3083-a8a9-4483-a032-644cff855dc3" providerId="ADAL" clId="{E51C6752-636B-4B9A-9235-8EAEB3370438}" dt="2024-03-22T16:46:53.002" v="434"/>
        <pc:sldMkLst>
          <pc:docMk/>
          <pc:sldMk cId="824071409" sldId="481"/>
        </pc:sldMkLst>
        <pc:spChg chg="del">
          <ac:chgData name="Eckenrod, Autumn M (DFW)" userId="32cb3083-a8a9-4483-a032-644cff855dc3" providerId="ADAL" clId="{E51C6752-636B-4B9A-9235-8EAEB3370438}" dt="2024-03-22T16:26:41.331" v="20" actId="700"/>
          <ac:spMkLst>
            <pc:docMk/>
            <pc:sldMk cId="824071409" sldId="481"/>
            <ac:spMk id="2" creationId="{8E3C79A1-23AE-28DA-6EC8-C85FFD4D9AA9}"/>
          </ac:spMkLst>
        </pc:spChg>
        <pc:spChg chg="del">
          <ac:chgData name="Eckenrod, Autumn M (DFW)" userId="32cb3083-a8a9-4483-a032-644cff855dc3" providerId="ADAL" clId="{E51C6752-636B-4B9A-9235-8EAEB3370438}" dt="2024-03-22T16:26:41.331" v="20" actId="700"/>
          <ac:spMkLst>
            <pc:docMk/>
            <pc:sldMk cId="824071409" sldId="481"/>
            <ac:spMk id="3" creationId="{50BDC03D-0064-403A-9193-B8D7D1F49CBE}"/>
          </ac:spMkLst>
        </pc:spChg>
        <pc:spChg chg="del">
          <ac:chgData name="Eckenrod, Autumn M (DFW)" userId="32cb3083-a8a9-4483-a032-644cff855dc3" providerId="ADAL" clId="{E51C6752-636B-4B9A-9235-8EAEB3370438}" dt="2024-03-22T16:26:41.331" v="20" actId="700"/>
          <ac:spMkLst>
            <pc:docMk/>
            <pc:sldMk cId="824071409" sldId="481"/>
            <ac:spMk id="4" creationId="{9BD37469-9DAC-498D-32F8-E83BDFFC7DA1}"/>
          </ac:spMkLst>
        </pc:spChg>
        <pc:picChg chg="add del mod">
          <ac:chgData name="Eckenrod, Autumn M (DFW)" userId="32cb3083-a8a9-4483-a032-644cff855dc3" providerId="ADAL" clId="{E51C6752-636B-4B9A-9235-8EAEB3370438}" dt="2024-03-22T16:34:25.866" v="416" actId="478"/>
          <ac:picMkLst>
            <pc:docMk/>
            <pc:sldMk cId="824071409" sldId="481"/>
            <ac:picMk id="5" creationId="{384ADD59-649A-33A9-BFAE-5AE05DE1CCF4}"/>
          </ac:picMkLst>
        </pc:picChg>
        <pc:picChg chg="add">
          <ac:chgData name="Eckenrod, Autumn M (DFW)" userId="32cb3083-a8a9-4483-a032-644cff855dc3" providerId="ADAL" clId="{E51C6752-636B-4B9A-9235-8EAEB3370438}" dt="2024-03-22T16:34:27.855" v="417"/>
          <ac:picMkLst>
            <pc:docMk/>
            <pc:sldMk cId="824071409" sldId="481"/>
            <ac:picMk id="6" creationId="{3CA8EEBA-555C-6C5E-043A-A8A6FE68C003}"/>
          </ac:picMkLst>
        </pc:picChg>
      </pc:sldChg>
      <pc:sldChg chg="addSp new modNotesTx">
        <pc:chgData name="Eckenrod, Autumn M (DFW)" userId="32cb3083-a8a9-4483-a032-644cff855dc3" providerId="ADAL" clId="{E51C6752-636B-4B9A-9235-8EAEB3370438}" dt="2024-03-22T16:48:24.065" v="436"/>
        <pc:sldMkLst>
          <pc:docMk/>
          <pc:sldMk cId="1319380711" sldId="482"/>
        </pc:sldMkLst>
        <pc:picChg chg="add">
          <ac:chgData name="Eckenrod, Autumn M (DFW)" userId="32cb3083-a8a9-4483-a032-644cff855dc3" providerId="ADAL" clId="{E51C6752-636B-4B9A-9235-8EAEB3370438}" dt="2024-03-22T16:33:09.560" v="411"/>
          <ac:picMkLst>
            <pc:docMk/>
            <pc:sldMk cId="1319380711" sldId="482"/>
            <ac:picMk id="2" creationId="{BA329F7A-4CEC-D322-8FA4-A0EB77833BCF}"/>
          </ac:picMkLst>
        </pc:picChg>
      </pc:sldChg>
      <pc:sldChg chg="modSp new del mod">
        <pc:chgData name="Eckenrod, Autumn M (DFW)" userId="32cb3083-a8a9-4483-a032-644cff855dc3" providerId="ADAL" clId="{E51C6752-636B-4B9A-9235-8EAEB3370438}" dt="2024-03-22T16:32:46.588" v="408" actId="47"/>
        <pc:sldMkLst>
          <pc:docMk/>
          <pc:sldMk cId="3674796453" sldId="482"/>
        </pc:sldMkLst>
        <pc:picChg chg="mod">
          <ac:chgData name="Eckenrod, Autumn M (DFW)" userId="32cb3083-a8a9-4483-a032-644cff855dc3" providerId="ADAL" clId="{E51C6752-636B-4B9A-9235-8EAEB3370438}" dt="2024-03-22T16:32:22.403" v="404" actId="27614"/>
          <ac:picMkLst>
            <pc:docMk/>
            <pc:sldMk cId="3674796453" sldId="482"/>
            <ac:picMk id="3" creationId="{77A1DEB1-6BA0-3C29-52D8-9317AA078D11}"/>
          </ac:picMkLst>
        </pc:picChg>
      </pc:sldChg>
      <pc:sldChg chg="addSp new ord modNotesTx">
        <pc:chgData name="Eckenrod, Autumn M (DFW)" userId="32cb3083-a8a9-4483-a032-644cff855dc3" providerId="ADAL" clId="{E51C6752-636B-4B9A-9235-8EAEB3370438}" dt="2024-03-22T17:20:10.713" v="839"/>
        <pc:sldMkLst>
          <pc:docMk/>
          <pc:sldMk cId="3620563725" sldId="483"/>
        </pc:sldMkLst>
        <pc:picChg chg="add">
          <ac:chgData name="Eckenrod, Autumn M (DFW)" userId="32cb3083-a8a9-4483-a032-644cff855dc3" providerId="ADAL" clId="{E51C6752-636B-4B9A-9235-8EAEB3370438}" dt="2024-03-22T16:33:24.633" v="412"/>
          <ac:picMkLst>
            <pc:docMk/>
            <pc:sldMk cId="3620563725" sldId="483"/>
            <ac:picMk id="2" creationId="{1DE08725-BB0B-D8B5-6905-B338A72485D3}"/>
          </ac:picMkLst>
        </pc:picChg>
      </pc:sldChg>
      <pc:sldChg chg="addSp new modNotesTx">
        <pc:chgData name="Eckenrod, Autumn M (DFW)" userId="32cb3083-a8a9-4483-a032-644cff855dc3" providerId="ADAL" clId="{E51C6752-636B-4B9A-9235-8EAEB3370438}" dt="2024-03-22T17:22:33.574" v="1165" actId="20577"/>
        <pc:sldMkLst>
          <pc:docMk/>
          <pc:sldMk cId="2184459865" sldId="484"/>
        </pc:sldMkLst>
        <pc:picChg chg="add">
          <ac:chgData name="Eckenrod, Autumn M (DFW)" userId="32cb3083-a8a9-4483-a032-644cff855dc3" providerId="ADAL" clId="{E51C6752-636B-4B9A-9235-8EAEB3370438}" dt="2024-03-22T16:33:40.575" v="414"/>
          <ac:picMkLst>
            <pc:docMk/>
            <pc:sldMk cId="2184459865" sldId="484"/>
            <ac:picMk id="2" creationId="{FC928F98-A5E8-4895-7124-99444D705A6E}"/>
          </ac:picMkLst>
        </pc:picChg>
      </pc:sldChg>
      <pc:sldChg chg="addSp modSp new mod">
        <pc:chgData name="Eckenrod, Autumn M (DFW)" userId="32cb3083-a8a9-4483-a032-644cff855dc3" providerId="ADAL" clId="{E51C6752-636B-4B9A-9235-8EAEB3370438}" dt="2024-03-22T16:35:34.708" v="429" actId="1076"/>
        <pc:sldMkLst>
          <pc:docMk/>
          <pc:sldMk cId="2897027942" sldId="485"/>
        </pc:sldMkLst>
        <pc:picChg chg="add mod modCrop">
          <ac:chgData name="Eckenrod, Autumn M (DFW)" userId="32cb3083-a8a9-4483-a032-644cff855dc3" providerId="ADAL" clId="{E51C6752-636B-4B9A-9235-8EAEB3370438}" dt="2024-03-22T16:35:34.708" v="429" actId="1076"/>
          <ac:picMkLst>
            <pc:docMk/>
            <pc:sldMk cId="2897027942" sldId="485"/>
            <ac:picMk id="2" creationId="{2D2A88E5-1BB4-AB21-2AFD-F448AD0EB8B2}"/>
          </ac:picMkLst>
        </pc:picChg>
      </pc:sldChg>
      <pc:sldChg chg="addSp modSp new mod">
        <pc:chgData name="Eckenrod, Autumn M (DFW)" userId="32cb3083-a8a9-4483-a032-644cff855dc3" providerId="ADAL" clId="{E51C6752-636B-4B9A-9235-8EAEB3370438}" dt="2024-03-22T16:36:11.333" v="433" actId="1076"/>
        <pc:sldMkLst>
          <pc:docMk/>
          <pc:sldMk cId="2871244015" sldId="486"/>
        </pc:sldMkLst>
        <pc:picChg chg="add mod modCrop">
          <ac:chgData name="Eckenrod, Autumn M (DFW)" userId="32cb3083-a8a9-4483-a032-644cff855dc3" providerId="ADAL" clId="{E51C6752-636B-4B9A-9235-8EAEB3370438}" dt="2024-03-22T16:36:11.333" v="433" actId="1076"/>
          <ac:picMkLst>
            <pc:docMk/>
            <pc:sldMk cId="2871244015" sldId="486"/>
            <ac:picMk id="2" creationId="{9783623C-1DCC-5AC5-14E8-7C3791D93C90}"/>
          </ac:picMkLst>
        </pc:picChg>
      </pc:sldChg>
      <pc:sldChg chg="addSp delSp modSp new mod modNotesTx">
        <pc:chgData name="Eckenrod, Autumn M (DFW)" userId="32cb3083-a8a9-4483-a032-644cff855dc3" providerId="ADAL" clId="{E51C6752-636B-4B9A-9235-8EAEB3370438}" dt="2024-03-22T23:35:54.303" v="1418" actId="20577"/>
        <pc:sldMkLst>
          <pc:docMk/>
          <pc:sldMk cId="1652553929" sldId="487"/>
        </pc:sldMkLst>
        <pc:spChg chg="mod">
          <ac:chgData name="Eckenrod, Autumn M (DFW)" userId="32cb3083-a8a9-4483-a032-644cff855dc3" providerId="ADAL" clId="{E51C6752-636B-4B9A-9235-8EAEB3370438}" dt="2024-03-22T23:29:40.358" v="1255" actId="20577"/>
          <ac:spMkLst>
            <pc:docMk/>
            <pc:sldMk cId="1652553929" sldId="487"/>
            <ac:spMk id="2" creationId="{980D077A-41C2-E4BA-C0D5-579ABF22288F}"/>
          </ac:spMkLst>
        </pc:spChg>
        <pc:spChg chg="del">
          <ac:chgData name="Eckenrod, Autumn M (DFW)" userId="32cb3083-a8a9-4483-a032-644cff855dc3" providerId="ADAL" clId="{E51C6752-636B-4B9A-9235-8EAEB3370438}" dt="2024-03-22T23:29:22.341" v="1190"/>
          <ac:spMkLst>
            <pc:docMk/>
            <pc:sldMk cId="1652553929" sldId="487"/>
            <ac:spMk id="3" creationId="{099968BD-F413-19CE-9C46-C7DECD1019BE}"/>
          </ac:spMkLst>
        </pc:spChg>
        <pc:picChg chg="add mod">
          <ac:chgData name="Eckenrod, Autumn M (DFW)" userId="32cb3083-a8a9-4483-a032-644cff855dc3" providerId="ADAL" clId="{E51C6752-636B-4B9A-9235-8EAEB3370438}" dt="2024-03-22T23:29:22.341" v="1190"/>
          <ac:picMkLst>
            <pc:docMk/>
            <pc:sldMk cId="1652553929" sldId="487"/>
            <ac:picMk id="4" creationId="{9074EF0F-A365-51BA-44E6-47DCC478AC00}"/>
          </ac:picMkLst>
        </pc:picChg>
      </pc:sldChg>
    </pc:docChg>
  </pc:docChgLst>
</pc:chgInfo>
</file>

<file path=ppt/comments/modernComment_158_8A668A76.xml><?xml version="1.0" encoding="utf-8"?>
<p188:cmLst xmlns:a="http://schemas.openxmlformats.org/drawingml/2006/main" xmlns:r="http://schemas.openxmlformats.org/officeDocument/2006/relationships" xmlns:p188="http://schemas.microsoft.com/office/powerpoint/2018/8/main">
  <p188:cm id="{381296CA-A072-44FF-AC9B-99EADC4167EF}" authorId="{6C09DF6D-6437-63FC-544F-5529269B0056}" created="2024-02-19T04:27:00.756">
    <pc:sldMkLst xmlns:pc="http://schemas.microsoft.com/office/powerpoint/2013/main/command">
      <pc:docMk/>
      <pc:sldMk cId="2321975926" sldId="344"/>
    </pc:sldMkLst>
    <p188:txBody>
      <a:bodyPr/>
      <a:lstStyle/>
      <a:p>
        <a:r>
          <a:rPr lang="en-US"/>
          <a:t>Need to define arthopod in c. </a:t>
        </a:r>
      </a:p>
    </p188:txBody>
  </p188:cm>
</p188:cmLst>
</file>

<file path=ppt/comments/modernComment_164_20A9DF88.xml><?xml version="1.0" encoding="utf-8"?>
<p188:cmLst xmlns:a="http://schemas.openxmlformats.org/drawingml/2006/main" xmlns:r="http://schemas.openxmlformats.org/officeDocument/2006/relationships" xmlns:p188="http://schemas.microsoft.com/office/powerpoint/2018/8/main">
  <p188:cm id="{E6BBE0E0-6601-4680-8432-82469B134084}" authorId="{6C09DF6D-6437-63FC-544F-5529269B0056}" status="resolved" created="2024-02-19T04:24:47.817" complete="100000">
    <pc:sldMkLst xmlns:pc="http://schemas.microsoft.com/office/powerpoint/2013/main/command">
      <pc:docMk/>
      <pc:sldMk cId="548003720" sldId="356"/>
    </pc:sldMkLst>
    <p188:txBody>
      <a:bodyPr/>
      <a:lstStyle/>
      <a:p>
        <a:r>
          <a:rPr lang="en-US"/>
          <a:t>This slide and the previous slide do a good job of making it more relevant. I suggest adding this type of language to slide 7 </a:t>
        </a:r>
      </a:p>
    </p188:txBody>
  </p188:cm>
</p188:cmLst>
</file>

<file path=ppt/comments/modernComment_18E_0.xml><?xml version="1.0" encoding="utf-8"?>
<p188:cmLst xmlns:a="http://schemas.openxmlformats.org/drawingml/2006/main" xmlns:r="http://schemas.openxmlformats.org/officeDocument/2006/relationships" xmlns:p188="http://schemas.microsoft.com/office/powerpoint/2018/8/main">
  <p188:cm id="{020B3059-83FB-479E-A814-0127213CA7CF}" authorId="{833385C8-AE14-E180-6E7E-DBF1F3C48DB9}" created="2024-02-13T21:30:02.878">
    <ac:deMkLst xmlns:ac="http://schemas.microsoft.com/office/drawing/2013/main/command">
      <pc:docMk xmlns:pc="http://schemas.microsoft.com/office/powerpoint/2013/main/command"/>
      <pc:sldMk xmlns:pc="http://schemas.microsoft.com/office/powerpoint/2013/main/command" cId="0" sldId="398"/>
      <ac:spMk id="8" creationId="{00000000-0000-0000-0000-000000000000}"/>
    </ac:deMkLst>
    <p188:txBody>
      <a:bodyPr/>
      <a:lstStyle/>
      <a:p>
        <a:r>
          <a:rPr lang="en-US"/>
          <a:t>include phone number</a:t>
        </a:r>
      </a:p>
    </p188:txBody>
  </p188:cm>
</p188:cmLst>
</file>

<file path=ppt/comments/modernComment_1A2_9B6B11D5.xml><?xml version="1.0" encoding="utf-8"?>
<p188:cmLst xmlns:a="http://schemas.openxmlformats.org/drawingml/2006/main" xmlns:r="http://schemas.openxmlformats.org/officeDocument/2006/relationships" xmlns:p188="http://schemas.microsoft.com/office/powerpoint/2018/8/main">
  <p188:cm id="{D03F1FFD-A388-40C4-B4AF-164D5009D082}" authorId="{D1436C4D-D9EA-8022-F3FF-824D2597835F}" created="2024-03-13T16:15:39.304">
    <pc:sldMkLst xmlns:pc="http://schemas.microsoft.com/office/powerpoint/2013/main/command">
      <pc:docMk/>
      <pc:sldMk cId="2607485397" sldId="418"/>
    </pc:sldMkLst>
    <p188:txBody>
      <a:bodyPr/>
      <a:lstStyle/>
      <a:p>
        <a:r>
          <a:rPr lang="en-US"/>
          <a:t>Add example: ladybugs to control aphids in gardens. </a:t>
        </a:r>
      </a:p>
    </p188:txBody>
  </p188:cm>
</p188:cmLst>
</file>

<file path=ppt/comments/modernComment_1A3_6A0767A1.xml><?xml version="1.0" encoding="utf-8"?>
<p188:cmLst xmlns:a="http://schemas.openxmlformats.org/drawingml/2006/main" xmlns:r="http://schemas.openxmlformats.org/officeDocument/2006/relationships" xmlns:p188="http://schemas.microsoft.com/office/powerpoint/2018/8/main">
  <p188:cm id="{BABE668F-934C-4802-90F8-5963FEC5FB73}" authorId="{833385C8-AE14-E180-6E7E-DBF1F3C48DB9}" created="2024-02-13T21:30:57.613">
    <pc:sldMkLst xmlns:pc="http://schemas.microsoft.com/office/powerpoint/2013/main/command">
      <pc:docMk/>
      <pc:sldMk cId="1778870177" sldId="419"/>
    </pc:sldMkLst>
    <p188:txBody>
      <a:bodyPr/>
      <a:lstStyle/>
      <a:p>
        <a:r>
          <a:rPr lang="en-US"/>
          <a:t>There's a new blog post that would be helpful to include as well: https://wdfw.medium.com/cases-of-mistaken-crab-identity-underscore-request-to-report-and-release-suspected-european-green-3109de3acfc0</a:t>
        </a:r>
      </a:p>
    </p188:txBody>
  </p188:cm>
</p188:cmLst>
</file>

<file path=ppt/comments/modernComment_1B0_B3A921DD.xml><?xml version="1.0" encoding="utf-8"?>
<p188:cmLst xmlns:a="http://schemas.openxmlformats.org/drawingml/2006/main" xmlns:r="http://schemas.openxmlformats.org/officeDocument/2006/relationships" xmlns:p188="http://schemas.microsoft.com/office/powerpoint/2018/8/main">
  <p188:cm id="{5D295FD0-0BD3-420A-A610-B6AC5AF9F20B}" authorId="{6C09DF6D-6437-63FC-544F-5529269B0056}" status="resolved" created="2024-02-19T04:15:47.895" complete="100000">
    <ac:deMkLst xmlns:ac="http://schemas.microsoft.com/office/drawing/2013/main/command">
      <pc:docMk xmlns:pc="http://schemas.microsoft.com/office/powerpoint/2013/main/command"/>
      <pc:sldMk xmlns:pc="http://schemas.microsoft.com/office/powerpoint/2013/main/command" cId="3014205917" sldId="432"/>
      <ac:spMk id="2" creationId="{77738695-84C1-0D0B-9335-550FDC73C6E1}"/>
    </ac:deMkLst>
    <p188:txBody>
      <a:bodyPr/>
      <a:lstStyle/>
      <a:p>
        <a:r>
          <a:rPr lang="en-US"/>
          <a:t>[@Eckenrod, Autumn M (DFW)] [@Ostfeld, Jessica L (DFW)] These reasons seem a bit beyond what most middle schoolers care about. Can we make why "we" care relate to middle schoolers more?</a:t>
        </a:r>
      </a:p>
    </p188:txBody>
  </p188:cm>
</p188:cmLst>
</file>

<file path=ppt/comments/modernComment_1C2_6A18108C.xml><?xml version="1.0" encoding="utf-8"?>
<p188:cmLst xmlns:a="http://schemas.openxmlformats.org/drawingml/2006/main" xmlns:r="http://schemas.openxmlformats.org/officeDocument/2006/relationships" xmlns:p188="http://schemas.microsoft.com/office/powerpoint/2018/8/main">
  <p188:cm id="{2CCB6504-EF6E-476C-9D4D-AE8C84486399}" authorId="{6C09DF6D-6437-63FC-544F-5529269B0056}" created="2024-02-19T04:21:54.029">
    <pc:sldMkLst xmlns:pc="http://schemas.microsoft.com/office/powerpoint/2013/main/command">
      <pc:docMk/>
      <pc:sldMk cId="1779961996" sldId="450"/>
    </pc:sldMkLst>
    <p188:txBody>
      <a:bodyPr/>
      <a:lstStyle/>
      <a:p>
        <a:r>
          <a:rPr lang="en-US"/>
          <a:t>A graphic might be helpful here if you can find a relevant one. </a:t>
        </a:r>
      </a:p>
    </p188:txBody>
  </p188:cm>
</p188:cmLst>
</file>

<file path=ppt/comments/modernComment_1C8_3DA9B9F2.xml><?xml version="1.0" encoding="utf-8"?>
<p188:cmLst xmlns:a="http://schemas.openxmlformats.org/drawingml/2006/main" xmlns:r="http://schemas.openxmlformats.org/officeDocument/2006/relationships" xmlns:p188="http://schemas.microsoft.com/office/powerpoint/2018/8/main">
  <p188:cm id="{4FA438A7-74FA-4185-8ACD-204758775DCB}" authorId="{6C09DF6D-6437-63FC-544F-5529269B0056}" created="2024-02-19T04:22:43.876">
    <ac:txMkLst xmlns:ac="http://schemas.microsoft.com/office/drawing/2013/main/command">
      <pc:docMk xmlns:pc="http://schemas.microsoft.com/office/powerpoint/2013/main/command"/>
      <pc:sldMk xmlns:pc="http://schemas.microsoft.com/office/powerpoint/2013/main/command" cId="1034533362" sldId="456"/>
      <ac:spMk id="6" creationId="{D0B739EE-B74B-C643-F031-8203E182C3F9}"/>
      <ac:txMk cp="293" len="13">
        <ac:context len="484" hash="2110774633"/>
      </ac:txMk>
    </ac:txMkLst>
    <p188:pos x="5787189" y="3660775"/>
    <p188:txBody>
      <a:bodyPr/>
      <a:lstStyle/>
      <a:p>
        <a:r>
          <a:rPr lang="en-US"/>
          <a:t>Do we need to explain what distribution means in this context?</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59FAE9F-7880-4CA0-AB0D-AC397AA40BF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0B2AD8C-F082-42A3-BDB3-CF7BF7744BB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EA3B0CD-C68B-46C9-A39E-56D2FFBF32AC}" type="datetimeFigureOut">
              <a:rPr lang="en-US" smtClean="0"/>
              <a:t>4/5/2024</a:t>
            </a:fld>
            <a:endParaRPr lang="en-US"/>
          </a:p>
        </p:txBody>
      </p:sp>
      <p:sp>
        <p:nvSpPr>
          <p:cNvPr id="4" name="Footer Placeholder 3">
            <a:extLst>
              <a:ext uri="{FF2B5EF4-FFF2-40B4-BE49-F238E27FC236}">
                <a16:creationId xmlns:a16="http://schemas.microsoft.com/office/drawing/2014/main" id="{FA9597C6-2098-47C0-819C-4A39FCD76C0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898BEDC-048B-44A8-BDEE-67648BF2F86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75E8530-22BE-4705-8D63-219610F033AB}" type="slidenum">
              <a:rPr lang="en-US" smtClean="0"/>
              <a:t>‹#›</a:t>
            </a:fld>
            <a:endParaRPr lang="en-US"/>
          </a:p>
        </p:txBody>
      </p:sp>
    </p:spTree>
    <p:extLst>
      <p:ext uri="{BB962C8B-B14F-4D97-AF65-F5344CB8AC3E}">
        <p14:creationId xmlns:p14="http://schemas.microsoft.com/office/powerpoint/2010/main" val="14517652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344AD8-AD10-4C22-8E26-3BA119F855ED}" type="datetimeFigureOut">
              <a:rPr lang="en-US" smtClean="0"/>
              <a:t>4/5/2024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3ECBFE-1613-4209-9E0C-8480A30A446F}" type="slidenum">
              <a:rPr lang="en-US" smtClean="0"/>
              <a:t>‹#›</a:t>
            </a:fld>
            <a:endParaRPr lang="en-US"/>
          </a:p>
        </p:txBody>
      </p:sp>
    </p:spTree>
    <p:extLst>
      <p:ext uri="{BB962C8B-B14F-4D97-AF65-F5344CB8AC3E}">
        <p14:creationId xmlns:p14="http://schemas.microsoft.com/office/powerpoint/2010/main" val="8617079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dfw-egc-hub-wdfw.hub.arcgis.com/"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youtube.com/watch?v=e5qaT7btWeU"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fisheries.noaa.gov/west-coast/aquaculture/commercial-shellfish-aquaculture-west-coast"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mailto:ais@dfw.wa.gov" TargetMode="External"/><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Guiding questions: Where do you think this crab is? </a:t>
            </a:r>
          </a:p>
          <a:p>
            <a:endParaRPr lang="en-US"/>
          </a:p>
          <a:p>
            <a:endParaRPr lang="en-US"/>
          </a:p>
        </p:txBody>
      </p:sp>
      <p:sp>
        <p:nvSpPr>
          <p:cNvPr id="4" name="Slide Number Placeholder 3"/>
          <p:cNvSpPr>
            <a:spLocks noGrp="1"/>
          </p:cNvSpPr>
          <p:nvPr>
            <p:ph type="sldNum" sz="quarter" idx="5"/>
          </p:nvPr>
        </p:nvSpPr>
        <p:spPr/>
        <p:txBody>
          <a:bodyPr/>
          <a:lstStyle/>
          <a:p>
            <a:fld id="{083ECBFE-1613-4209-9E0C-8480A30A446F}" type="slidenum">
              <a:rPr lang="en-US" smtClean="0"/>
              <a:t>2</a:t>
            </a:fld>
            <a:endParaRPr lang="en-US"/>
          </a:p>
        </p:txBody>
      </p:sp>
    </p:spTree>
    <p:extLst>
      <p:ext uri="{BB962C8B-B14F-4D97-AF65-F5344CB8AC3E}">
        <p14:creationId xmlns:p14="http://schemas.microsoft.com/office/powerpoint/2010/main" val="9182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effectLst/>
                <a:latin typeface="Ebrima" panose="02000000000000000000" pitchFamily="2" charset="0"/>
                <a:ea typeface="Calibri" panose="020F0502020204030204" pitchFamily="34" charset="0"/>
                <a:cs typeface="Arial" panose="020B0604020202020204" pitchFamily="34" charset="0"/>
              </a:rPr>
              <a:t>Since 2016, green crabs have been found in Padilla Bay, Sequim Bay, Dungeness Spit, and the San Juan Islands. 	</a:t>
            </a:r>
            <a:endParaRPr lang="en-US" sz="1800" dirty="0">
              <a:effectLst/>
              <a:latin typeface="Ebrima" panose="02000000000000000000" pitchFamily="2"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083ECBFE-1613-4209-9E0C-8480A30A446F}" type="slidenum">
              <a:rPr lang="en-US" smtClean="0"/>
              <a:t>15</a:t>
            </a:fld>
            <a:endParaRPr lang="en-US"/>
          </a:p>
        </p:txBody>
      </p:sp>
    </p:spTree>
    <p:extLst>
      <p:ext uri="{BB962C8B-B14F-4D97-AF65-F5344CB8AC3E}">
        <p14:creationId xmlns:p14="http://schemas.microsoft.com/office/powerpoint/2010/main" val="36416659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dates listed above were when they were detected in these locations. </a:t>
            </a: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083ECBFE-1613-4209-9E0C-8480A30A446F}" type="slidenum">
              <a:rPr lang="en-US" smtClean="0"/>
              <a:t>16</a:t>
            </a:fld>
            <a:endParaRPr lang="en-US"/>
          </a:p>
        </p:txBody>
      </p:sp>
    </p:spTree>
    <p:extLst>
      <p:ext uri="{BB962C8B-B14F-4D97-AF65-F5344CB8AC3E}">
        <p14:creationId xmlns:p14="http://schemas.microsoft.com/office/powerpoint/2010/main" val="16241303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map shows the locations of European green crabs from their first siting in 1998 to 2023. For the most recent information on where European green crabs have been located see the European green crab hub at </a:t>
            </a:r>
            <a:r>
              <a:rPr lang="en-US" dirty="0">
                <a:hlinkClick r:id="rId3"/>
              </a:rPr>
              <a:t>WDFW EGC Hub (arcgis.com)</a:t>
            </a:r>
            <a:r>
              <a:rPr lang="en-US" dirty="0"/>
              <a:t> </a:t>
            </a:r>
          </a:p>
        </p:txBody>
      </p:sp>
      <p:sp>
        <p:nvSpPr>
          <p:cNvPr id="4" name="Slide Number Placeholder 3"/>
          <p:cNvSpPr>
            <a:spLocks noGrp="1"/>
          </p:cNvSpPr>
          <p:nvPr>
            <p:ph type="sldNum" sz="quarter" idx="5"/>
          </p:nvPr>
        </p:nvSpPr>
        <p:spPr/>
        <p:txBody>
          <a:bodyPr/>
          <a:lstStyle/>
          <a:p>
            <a:fld id="{083ECBFE-1613-4209-9E0C-8480A30A446F}" type="slidenum">
              <a:rPr lang="en-US" smtClean="0"/>
              <a:t>17</a:t>
            </a:fld>
            <a:endParaRPr lang="en-US"/>
          </a:p>
        </p:txBody>
      </p:sp>
    </p:spTree>
    <p:extLst>
      <p:ext uri="{BB962C8B-B14F-4D97-AF65-F5344CB8AC3E}">
        <p14:creationId xmlns:p14="http://schemas.microsoft.com/office/powerpoint/2010/main" val="6393928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Ocean currents carry zoea and megalopa stages of crabs. </a:t>
            </a:r>
          </a:p>
        </p:txBody>
      </p:sp>
      <p:sp>
        <p:nvSpPr>
          <p:cNvPr id="4" name="Slide Number Placeholder 3"/>
          <p:cNvSpPr>
            <a:spLocks noGrp="1"/>
          </p:cNvSpPr>
          <p:nvPr>
            <p:ph type="sldNum" sz="quarter" idx="5"/>
          </p:nvPr>
        </p:nvSpPr>
        <p:spPr/>
        <p:txBody>
          <a:bodyPr/>
          <a:lstStyle/>
          <a:p>
            <a:fld id="{083ECBFE-1613-4209-9E0C-8480A30A446F}" type="slidenum">
              <a:rPr lang="en-US" smtClean="0"/>
              <a:t>18</a:t>
            </a:fld>
            <a:endParaRPr lang="en-US"/>
          </a:p>
        </p:txBody>
      </p:sp>
    </p:spTree>
    <p:extLst>
      <p:ext uri="{BB962C8B-B14F-4D97-AF65-F5344CB8AC3E}">
        <p14:creationId xmlns:p14="http://schemas.microsoft.com/office/powerpoint/2010/main" val="27694470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students create T-chart in their notebooks or on a blank sheet of paper, with the heading “What is an Estuary” at the top, and the subheadings  “Living” and “Nonliving” on either side of the vertical line. Have students take notes while watching the video. </a:t>
            </a:r>
          </a:p>
        </p:txBody>
      </p:sp>
      <p:sp>
        <p:nvSpPr>
          <p:cNvPr id="4" name="Slide Number Placeholder 3"/>
          <p:cNvSpPr>
            <a:spLocks noGrp="1"/>
          </p:cNvSpPr>
          <p:nvPr>
            <p:ph type="sldNum" sz="quarter" idx="5"/>
          </p:nvPr>
        </p:nvSpPr>
        <p:spPr/>
        <p:txBody>
          <a:bodyPr/>
          <a:lstStyle/>
          <a:p>
            <a:fld id="{083ECBFE-1613-4209-9E0C-8480A30A446F}" type="slidenum">
              <a:rPr lang="en-US" smtClean="0"/>
              <a:t>19</a:t>
            </a:fld>
            <a:endParaRPr lang="en-US"/>
          </a:p>
        </p:txBody>
      </p:sp>
    </p:spTree>
    <p:extLst>
      <p:ext uri="{BB962C8B-B14F-4D97-AF65-F5344CB8AC3E}">
        <p14:creationId xmlns:p14="http://schemas.microsoft.com/office/powerpoint/2010/main" val="41587949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https://www.youtube.com/watch?v=NKh8Lc31rm8</a:t>
            </a:r>
          </a:p>
          <a:p>
            <a:endParaRPr lang="en-US"/>
          </a:p>
        </p:txBody>
      </p:sp>
      <p:sp>
        <p:nvSpPr>
          <p:cNvPr id="4" name="Slide Number Placeholder 3"/>
          <p:cNvSpPr>
            <a:spLocks noGrp="1"/>
          </p:cNvSpPr>
          <p:nvPr>
            <p:ph type="sldNum" sz="quarter" idx="5"/>
          </p:nvPr>
        </p:nvSpPr>
        <p:spPr/>
        <p:txBody>
          <a:bodyPr/>
          <a:lstStyle/>
          <a:p>
            <a:fld id="{083ECBFE-1613-4209-9E0C-8480A30A446F}" type="slidenum">
              <a:rPr lang="en-US" smtClean="0"/>
              <a:t>20</a:t>
            </a:fld>
            <a:endParaRPr lang="en-US"/>
          </a:p>
        </p:txBody>
      </p:sp>
    </p:spTree>
    <p:extLst>
      <p:ext uri="{BB962C8B-B14F-4D97-AF65-F5344CB8AC3E}">
        <p14:creationId xmlns:p14="http://schemas.microsoft.com/office/powerpoint/2010/main" val="19136324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Identify the trophic levels represented</a:t>
            </a:r>
          </a:p>
          <a:p>
            <a:r>
              <a:rPr lang="en-US"/>
              <a:t>Identify direction of energy in food chain</a:t>
            </a:r>
          </a:p>
          <a:p>
            <a:r>
              <a:rPr lang="en-US"/>
              <a:t>Optional to discuss nutrient cycling </a:t>
            </a:r>
          </a:p>
        </p:txBody>
      </p:sp>
      <p:sp>
        <p:nvSpPr>
          <p:cNvPr id="4" name="Slide Number Placeholder 3"/>
          <p:cNvSpPr>
            <a:spLocks noGrp="1"/>
          </p:cNvSpPr>
          <p:nvPr>
            <p:ph type="sldNum" sz="quarter" idx="5"/>
          </p:nvPr>
        </p:nvSpPr>
        <p:spPr/>
        <p:txBody>
          <a:bodyPr/>
          <a:lstStyle/>
          <a:p>
            <a:fld id="{083ECBFE-1613-4209-9E0C-8480A30A446F}" type="slidenum">
              <a:rPr lang="en-US" smtClean="0"/>
              <a:t>31</a:t>
            </a:fld>
            <a:endParaRPr lang="en-US"/>
          </a:p>
        </p:txBody>
      </p:sp>
    </p:spTree>
    <p:extLst>
      <p:ext uri="{BB962C8B-B14F-4D97-AF65-F5344CB8AC3E}">
        <p14:creationId xmlns:p14="http://schemas.microsoft.com/office/powerpoint/2010/main" val="20422516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Identify trophic levels presented</a:t>
            </a:r>
          </a:p>
          <a:p>
            <a:r>
              <a:rPr lang="en-US"/>
              <a:t>Identify direction of energy flow</a:t>
            </a:r>
          </a:p>
          <a:p>
            <a:r>
              <a:rPr lang="en-US"/>
              <a:t>Discuss nutrient cycling </a:t>
            </a:r>
          </a:p>
          <a:p>
            <a:r>
              <a:rPr lang="en-US"/>
              <a:t>Identify some of the predator and prey species </a:t>
            </a:r>
          </a:p>
          <a:p>
            <a:r>
              <a:rPr lang="en-US"/>
              <a:t>Notice if some of the different trophic levels will actually feed on animals and plants a few levels lower. (example: black bears- as an omnivore will eat both berries, nuts and seeds (including acorns) and beetles and grubs.) </a:t>
            </a:r>
          </a:p>
        </p:txBody>
      </p:sp>
      <p:sp>
        <p:nvSpPr>
          <p:cNvPr id="4" name="Slide Number Placeholder 3"/>
          <p:cNvSpPr>
            <a:spLocks noGrp="1"/>
          </p:cNvSpPr>
          <p:nvPr>
            <p:ph type="sldNum" sz="quarter" idx="5"/>
          </p:nvPr>
        </p:nvSpPr>
        <p:spPr/>
        <p:txBody>
          <a:bodyPr/>
          <a:lstStyle/>
          <a:p>
            <a:fld id="{083ECBFE-1613-4209-9E0C-8480A30A446F}" type="slidenum">
              <a:rPr lang="en-US" smtClean="0"/>
              <a:t>32</a:t>
            </a:fld>
            <a:endParaRPr lang="en-US"/>
          </a:p>
        </p:txBody>
      </p:sp>
    </p:spTree>
    <p:extLst>
      <p:ext uri="{BB962C8B-B14F-4D97-AF65-F5344CB8AC3E}">
        <p14:creationId xmlns:p14="http://schemas.microsoft.com/office/powerpoint/2010/main" val="33315975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latin typeface="Roboto" panose="02000000000000000000" pitchFamily="2" charset="0"/>
              </a:rPr>
              <a:t>A female green crab can release nearly 200,000 eggs in one cycle.</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3ECBFE-1613-4209-9E0C-8480A30A44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48596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D7D93-933B-A273-7389-11EF782384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CDA5A1-5E62-842D-0A22-AEE17AC919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1C7759-C7AA-70EA-7620-A5DB8D1A6995}"/>
              </a:ext>
            </a:extLst>
          </p:cNvPr>
          <p:cNvSpPr>
            <a:spLocks noGrp="1"/>
          </p:cNvSpPr>
          <p:nvPr>
            <p:ph type="body" idx="1"/>
          </p:nvPr>
        </p:nvSpPr>
        <p:spPr/>
        <p:txBody>
          <a:bodyPr/>
          <a:lstStyle/>
          <a:p>
            <a:r>
              <a:rPr lang="en-US" b="0" i="0">
                <a:solidFill>
                  <a:srgbClr val="000000"/>
                </a:solidFill>
                <a:effectLst/>
                <a:latin typeface="Roboto" panose="02000000000000000000" pitchFamily="2" charset="0"/>
              </a:rPr>
              <a:t>A female green crab can release nearly 200,000 eggs in one cycle.</a:t>
            </a:r>
            <a:endParaRPr lang="en-US"/>
          </a:p>
        </p:txBody>
      </p:sp>
      <p:sp>
        <p:nvSpPr>
          <p:cNvPr id="4" name="Slide Number Placeholder 3">
            <a:extLst>
              <a:ext uri="{FF2B5EF4-FFF2-40B4-BE49-F238E27FC236}">
                <a16:creationId xmlns:a16="http://schemas.microsoft.com/office/drawing/2014/main" id="{7B8CBC93-30C8-634A-F6D5-DEAF1FF01BE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3ECBFE-1613-4209-9E0C-8480A30A44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1644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all headlines from 2022</a:t>
            </a:r>
          </a:p>
        </p:txBody>
      </p:sp>
      <p:sp>
        <p:nvSpPr>
          <p:cNvPr id="4" name="Slide Number Placeholder 3"/>
          <p:cNvSpPr>
            <a:spLocks noGrp="1"/>
          </p:cNvSpPr>
          <p:nvPr>
            <p:ph type="sldNum" sz="quarter" idx="5"/>
          </p:nvPr>
        </p:nvSpPr>
        <p:spPr/>
        <p:txBody>
          <a:bodyPr/>
          <a:lstStyle/>
          <a:p>
            <a:fld id="{083ECBFE-1613-4209-9E0C-8480A30A446F}" type="slidenum">
              <a:rPr lang="en-US" smtClean="0"/>
              <a:t>3</a:t>
            </a:fld>
            <a:endParaRPr lang="en-US"/>
          </a:p>
        </p:txBody>
      </p:sp>
    </p:spTree>
    <p:extLst>
      <p:ext uri="{BB962C8B-B14F-4D97-AF65-F5344CB8AC3E}">
        <p14:creationId xmlns:p14="http://schemas.microsoft.com/office/powerpoint/2010/main" val="4131754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3ECBFE-1613-4209-9E0C-8480A30A446F}" type="slidenum">
              <a:rPr lang="en-US" smtClean="0"/>
              <a:t>39</a:t>
            </a:fld>
            <a:endParaRPr lang="en-US"/>
          </a:p>
        </p:txBody>
      </p:sp>
    </p:spTree>
    <p:extLst>
      <p:ext uri="{BB962C8B-B14F-4D97-AF65-F5344CB8AC3E}">
        <p14:creationId xmlns:p14="http://schemas.microsoft.com/office/powerpoint/2010/main" val="29159024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https://www.epa.gov/nep/exploring-estuaries-estuaries-scenes-transition-poster</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1B1B1B"/>
                </a:solidFill>
                <a:effectLst/>
                <a:latin typeface="Source Sans Pro Web"/>
              </a:rPr>
              <a:t>This painting by John Dawson includes more than 100 different plants and animals that live in estuaries. It also shows several different types of estuaries—from the rocky shores of the Pacific Northwest to the warm beaches of the Gulf Coast. </a:t>
            </a:r>
            <a:endParaRPr lang="en-US"/>
          </a:p>
          <a:p>
            <a:endParaRPr lang="en-US" b="0" i="0">
              <a:solidFill>
                <a:srgbClr val="1B1B1B"/>
              </a:solidFill>
              <a:effectLst/>
              <a:latin typeface="Source Sans Pro Web"/>
            </a:endParaRPr>
          </a:p>
        </p:txBody>
      </p:sp>
      <p:sp>
        <p:nvSpPr>
          <p:cNvPr id="4" name="Slide Number Placeholder 3"/>
          <p:cNvSpPr>
            <a:spLocks noGrp="1"/>
          </p:cNvSpPr>
          <p:nvPr>
            <p:ph type="sldNum" sz="quarter" idx="5"/>
          </p:nvPr>
        </p:nvSpPr>
        <p:spPr/>
        <p:txBody>
          <a:bodyPr/>
          <a:lstStyle/>
          <a:p>
            <a:fld id="{083ECBFE-1613-4209-9E0C-8480A30A446F}" type="slidenum">
              <a:rPr lang="en-US" smtClean="0"/>
              <a:t>40</a:t>
            </a:fld>
            <a:endParaRPr lang="en-US"/>
          </a:p>
        </p:txBody>
      </p:sp>
    </p:spTree>
    <p:extLst>
      <p:ext uri="{BB962C8B-B14F-4D97-AF65-F5344CB8AC3E}">
        <p14:creationId xmlns:p14="http://schemas.microsoft.com/office/powerpoint/2010/main" val="35257942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Distribution tells us information about where individuals of a species are found. How could this be helpful for scientists to understand?</a:t>
            </a:r>
          </a:p>
        </p:txBody>
      </p:sp>
      <p:sp>
        <p:nvSpPr>
          <p:cNvPr id="4" name="Slide Number Placeholder 3"/>
          <p:cNvSpPr>
            <a:spLocks noGrp="1"/>
          </p:cNvSpPr>
          <p:nvPr>
            <p:ph type="sldNum" sz="quarter" idx="5"/>
          </p:nvPr>
        </p:nvSpPr>
        <p:spPr/>
        <p:txBody>
          <a:bodyPr/>
          <a:lstStyle/>
          <a:p>
            <a:fld id="{083ECBFE-1613-4209-9E0C-8480A30A446F}" type="slidenum">
              <a:rPr lang="en-US" smtClean="0"/>
              <a:t>41</a:t>
            </a:fld>
            <a:endParaRPr lang="en-US"/>
          </a:p>
        </p:txBody>
      </p:sp>
    </p:spTree>
    <p:extLst>
      <p:ext uri="{BB962C8B-B14F-4D97-AF65-F5344CB8AC3E}">
        <p14:creationId xmlns:p14="http://schemas.microsoft.com/office/powerpoint/2010/main" val="3287597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3ECBFE-1613-4209-9E0C-8480A30A446F}" type="slidenum">
              <a:rPr lang="en-US" smtClean="0"/>
              <a:t>42</a:t>
            </a:fld>
            <a:endParaRPr lang="en-US"/>
          </a:p>
        </p:txBody>
      </p:sp>
    </p:spTree>
    <p:extLst>
      <p:ext uri="{BB962C8B-B14F-4D97-AF65-F5344CB8AC3E}">
        <p14:creationId xmlns:p14="http://schemas.microsoft.com/office/powerpoint/2010/main" val="39377435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39D9DB-416F-DED1-A18C-FE39DC89EE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7A5967-F010-37E0-0808-794C4E8AF1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F34B77-F70A-0D4F-1749-6668294CD786}"/>
              </a:ext>
            </a:extLst>
          </p:cNvPr>
          <p:cNvSpPr>
            <a:spLocks noGrp="1"/>
          </p:cNvSpPr>
          <p:nvPr>
            <p:ph type="body" idx="1"/>
          </p:nvPr>
        </p:nvSpPr>
        <p:spPr/>
        <p:txBody>
          <a:bodyPr/>
          <a:lstStyle/>
          <a:p>
            <a:r>
              <a:rPr lang="en-US"/>
              <a:t>Did the estuary become more or less diverse over the course of our survey? Or did it stay the same?</a:t>
            </a:r>
          </a:p>
          <a:p>
            <a:endParaRPr lang="en-US"/>
          </a:p>
          <a:p>
            <a:r>
              <a:rPr lang="en-US"/>
              <a:t>How might scientists use this data to make decisions?</a:t>
            </a:r>
          </a:p>
        </p:txBody>
      </p:sp>
      <p:sp>
        <p:nvSpPr>
          <p:cNvPr id="4" name="Slide Number Placeholder 3">
            <a:extLst>
              <a:ext uri="{FF2B5EF4-FFF2-40B4-BE49-F238E27FC236}">
                <a16:creationId xmlns:a16="http://schemas.microsoft.com/office/drawing/2014/main" id="{4937FA5D-C334-B5A4-B9D7-DC3024F9826F}"/>
              </a:ext>
            </a:extLst>
          </p:cNvPr>
          <p:cNvSpPr>
            <a:spLocks noGrp="1"/>
          </p:cNvSpPr>
          <p:nvPr>
            <p:ph type="sldNum" sz="quarter" idx="5"/>
          </p:nvPr>
        </p:nvSpPr>
        <p:spPr/>
        <p:txBody>
          <a:bodyPr/>
          <a:lstStyle/>
          <a:p>
            <a:fld id="{083ECBFE-1613-4209-9E0C-8480A30A446F}" type="slidenum">
              <a:rPr lang="en-US" smtClean="0"/>
              <a:t>43</a:t>
            </a:fld>
            <a:endParaRPr lang="en-US"/>
          </a:p>
        </p:txBody>
      </p:sp>
    </p:spTree>
    <p:extLst>
      <p:ext uri="{BB962C8B-B14F-4D97-AF65-F5344CB8AC3E}">
        <p14:creationId xmlns:p14="http://schemas.microsoft.com/office/powerpoint/2010/main" val="25496732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latin typeface="Roboto" panose="02000000000000000000" pitchFamily="2" charset="0"/>
              </a:rPr>
              <a:t>A female green crab can release nearly 200,000 eggs in one cycle.</a:t>
            </a:r>
            <a:endParaRPr lang="en-US"/>
          </a:p>
        </p:txBody>
      </p:sp>
      <p:sp>
        <p:nvSpPr>
          <p:cNvPr id="4" name="Slide Number Placeholder 3"/>
          <p:cNvSpPr>
            <a:spLocks noGrp="1"/>
          </p:cNvSpPr>
          <p:nvPr>
            <p:ph type="sldNum" sz="quarter" idx="5"/>
          </p:nvPr>
        </p:nvSpPr>
        <p:spPr/>
        <p:txBody>
          <a:bodyPr/>
          <a:lstStyle/>
          <a:p>
            <a:fld id="{083ECBFE-1613-4209-9E0C-8480A30A446F}" type="slidenum">
              <a:rPr lang="en-US" smtClean="0"/>
              <a:t>44</a:t>
            </a:fld>
            <a:endParaRPr lang="en-US"/>
          </a:p>
        </p:txBody>
      </p:sp>
    </p:spTree>
    <p:extLst>
      <p:ext uri="{BB962C8B-B14F-4D97-AF65-F5344CB8AC3E}">
        <p14:creationId xmlns:p14="http://schemas.microsoft.com/office/powerpoint/2010/main" val="1536898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Video should play from 3:05-4:44 . If you are interested in viewing the entire video, follow this link: </a:t>
            </a:r>
            <a:r>
              <a:rPr lang="en-US" sz="1800" u="sng">
                <a:solidFill>
                  <a:srgbClr val="0563C1"/>
                </a:solidFill>
                <a:effectLst/>
                <a:latin typeface="Ebrima" panose="02000000000000000000" pitchFamily="2" charset="0"/>
                <a:ea typeface="Calibri" panose="020F0502020204030204" pitchFamily="34" charset="0"/>
                <a:cs typeface="Arial" panose="020B0604020202020204" pitchFamily="34" charset="0"/>
                <a:hlinkClick r:id="rId3"/>
              </a:rPr>
              <a:t>True Cost of European Green Crabs Full Video </a:t>
            </a:r>
            <a:endParaRPr lang="en-US" sz="1800">
              <a:effectLst/>
              <a:latin typeface="Ebrima" panose="02000000000000000000" pitchFamily="2"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083ECBFE-1613-4209-9E0C-8480A30A446F}" type="slidenum">
              <a:rPr lang="en-US" smtClean="0"/>
              <a:t>46</a:t>
            </a:fld>
            <a:endParaRPr lang="en-US"/>
          </a:p>
        </p:txBody>
      </p:sp>
    </p:spTree>
    <p:extLst>
      <p:ext uri="{BB962C8B-B14F-4D97-AF65-F5344CB8AC3E}">
        <p14:creationId xmlns:p14="http://schemas.microsoft.com/office/powerpoint/2010/main" val="29672093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39D9DB-416F-DED1-A18C-FE39DC89EE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7A5967-F010-37E0-0808-794C4E8AF1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F34B77-F70A-0D4F-1749-6668294CD786}"/>
              </a:ext>
            </a:extLst>
          </p:cNvPr>
          <p:cNvSpPr>
            <a:spLocks noGrp="1"/>
          </p:cNvSpPr>
          <p:nvPr>
            <p:ph type="body" idx="1"/>
          </p:nvPr>
        </p:nvSpPr>
        <p:spPr/>
        <p:txBody>
          <a:bodyPr/>
          <a:lstStyle/>
          <a:p>
            <a:r>
              <a:rPr lang="en-US"/>
              <a:t>Did the estuary become more or less diverse over the course of our survey? Or did it stay the same?</a:t>
            </a:r>
          </a:p>
          <a:p>
            <a:endParaRPr lang="en-US"/>
          </a:p>
          <a:p>
            <a:r>
              <a:rPr lang="en-US"/>
              <a:t>How might scientists use this data to make decisions?</a:t>
            </a:r>
          </a:p>
        </p:txBody>
      </p:sp>
      <p:sp>
        <p:nvSpPr>
          <p:cNvPr id="4" name="Slide Number Placeholder 3">
            <a:extLst>
              <a:ext uri="{FF2B5EF4-FFF2-40B4-BE49-F238E27FC236}">
                <a16:creationId xmlns:a16="http://schemas.microsoft.com/office/drawing/2014/main" id="{4937FA5D-C334-B5A4-B9D7-DC3024F9826F}"/>
              </a:ext>
            </a:extLst>
          </p:cNvPr>
          <p:cNvSpPr>
            <a:spLocks noGrp="1"/>
          </p:cNvSpPr>
          <p:nvPr>
            <p:ph type="sldNum" sz="quarter" idx="5"/>
          </p:nvPr>
        </p:nvSpPr>
        <p:spPr/>
        <p:txBody>
          <a:bodyPr/>
          <a:lstStyle/>
          <a:p>
            <a:fld id="{083ECBFE-1613-4209-9E0C-8480A30A446F}" type="slidenum">
              <a:rPr lang="en-US" smtClean="0"/>
              <a:t>47</a:t>
            </a:fld>
            <a:endParaRPr lang="en-US"/>
          </a:p>
        </p:txBody>
      </p:sp>
    </p:spTree>
    <p:extLst>
      <p:ext uri="{BB962C8B-B14F-4D97-AF65-F5344CB8AC3E}">
        <p14:creationId xmlns:p14="http://schemas.microsoft.com/office/powerpoint/2010/main" val="7155373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40D01-8544-78A4-235C-F542B8A894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81EA10-4DF3-5595-9D64-F00BC28D9E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AAAC9F-258C-15B8-A911-EF70C2F2A601}"/>
              </a:ext>
            </a:extLst>
          </p:cNvPr>
          <p:cNvSpPr>
            <a:spLocks noGrp="1"/>
          </p:cNvSpPr>
          <p:nvPr>
            <p:ph type="body" idx="1"/>
          </p:nvPr>
        </p:nvSpPr>
        <p:spPr/>
        <p:txBody>
          <a:bodyPr/>
          <a:lstStyle/>
          <a:p>
            <a:r>
              <a:rPr lang="en-US" b="0" i="0">
                <a:solidFill>
                  <a:srgbClr val="000000"/>
                </a:solidFill>
                <a:effectLst/>
                <a:latin typeface="Roboto" panose="02000000000000000000" pitchFamily="2" charset="0"/>
              </a:rPr>
              <a:t>A female green crab can release nearly 200,000 eggs in one cycle.</a:t>
            </a:r>
            <a:endParaRPr lang="en-US"/>
          </a:p>
        </p:txBody>
      </p:sp>
      <p:sp>
        <p:nvSpPr>
          <p:cNvPr id="4" name="Slide Number Placeholder 3">
            <a:extLst>
              <a:ext uri="{FF2B5EF4-FFF2-40B4-BE49-F238E27FC236}">
                <a16:creationId xmlns:a16="http://schemas.microsoft.com/office/drawing/2014/main" id="{BA6E1158-43E4-D39B-C990-91C4A11795D5}"/>
              </a:ext>
            </a:extLst>
          </p:cNvPr>
          <p:cNvSpPr>
            <a:spLocks noGrp="1"/>
          </p:cNvSpPr>
          <p:nvPr>
            <p:ph type="sldNum" sz="quarter" idx="5"/>
          </p:nvPr>
        </p:nvSpPr>
        <p:spPr/>
        <p:txBody>
          <a:bodyPr/>
          <a:lstStyle/>
          <a:p>
            <a:fld id="{083ECBFE-1613-4209-9E0C-8480A30A446F}" type="slidenum">
              <a:rPr lang="en-US" smtClean="0"/>
              <a:t>49</a:t>
            </a:fld>
            <a:endParaRPr lang="en-US"/>
          </a:p>
        </p:txBody>
      </p:sp>
    </p:spTree>
    <p:extLst>
      <p:ext uri="{BB962C8B-B14F-4D97-AF65-F5344CB8AC3E}">
        <p14:creationId xmlns:p14="http://schemas.microsoft.com/office/powerpoint/2010/main" val="16752179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A628E4F-335F-45F5-A2FC-FE9487D09098}" type="slidenum">
              <a:rPr lang="en-US" smtClean="0"/>
              <a:pPr/>
              <a:t>50</a:t>
            </a:fld>
            <a:endParaRPr lang="en-US"/>
          </a:p>
        </p:txBody>
      </p:sp>
    </p:spTree>
    <p:extLst>
      <p:ext uri="{BB962C8B-B14F-4D97-AF65-F5344CB8AC3E}">
        <p14:creationId xmlns:p14="http://schemas.microsoft.com/office/powerpoint/2010/main" val="1546142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Play until 6:45 min</a:t>
            </a:r>
          </a:p>
          <a:p>
            <a:r>
              <a:rPr lang="en-US"/>
              <a:t>https://www.youtube.com/watch?v=NKh8Lc31rm8</a:t>
            </a:r>
          </a:p>
          <a:p>
            <a:endParaRPr lang="en-US"/>
          </a:p>
        </p:txBody>
      </p:sp>
      <p:sp>
        <p:nvSpPr>
          <p:cNvPr id="4" name="Slide Number Placeholder 3"/>
          <p:cNvSpPr>
            <a:spLocks noGrp="1"/>
          </p:cNvSpPr>
          <p:nvPr>
            <p:ph type="sldNum" sz="quarter" idx="5"/>
          </p:nvPr>
        </p:nvSpPr>
        <p:spPr/>
        <p:txBody>
          <a:bodyPr/>
          <a:lstStyle/>
          <a:p>
            <a:fld id="{083ECBFE-1613-4209-9E0C-8480A30A446F}" type="slidenum">
              <a:rPr lang="en-US" smtClean="0"/>
              <a:t>4</a:t>
            </a:fld>
            <a:endParaRPr lang="en-US"/>
          </a:p>
        </p:txBody>
      </p:sp>
    </p:spTree>
    <p:extLst>
      <p:ext uri="{BB962C8B-B14F-4D97-AF65-F5344CB8AC3E}">
        <p14:creationId xmlns:p14="http://schemas.microsoft.com/office/powerpoint/2010/main" val="29236549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solidFill>
                  <a:srgbClr val="000000"/>
                </a:solidFill>
                <a:effectLst/>
                <a:latin typeface="Open Sans" panose="020B0606030504020204" pitchFamily="34" charset="0"/>
              </a:rPr>
              <a:t>In the Pacific Northwest, the shellfish industry injects an estimated $270 million a year into the region's economy, bringing jobs to over 3,200 people, primarily in coastal communities. - </a:t>
            </a:r>
            <a:r>
              <a:rPr lang="en-US">
                <a:hlinkClick r:id="rId3"/>
              </a:rPr>
              <a:t>Commercial Shellfish Aquaculture on the West Coast | NOAA Fisheries</a:t>
            </a:r>
            <a:endParaRPr lang="en-US"/>
          </a:p>
          <a:p>
            <a:endParaRPr lang="en-US"/>
          </a:p>
        </p:txBody>
      </p:sp>
      <p:sp>
        <p:nvSpPr>
          <p:cNvPr id="4" name="Slide Number Placeholder 3"/>
          <p:cNvSpPr>
            <a:spLocks noGrp="1"/>
          </p:cNvSpPr>
          <p:nvPr>
            <p:ph type="sldNum" sz="quarter" idx="10"/>
          </p:nvPr>
        </p:nvSpPr>
        <p:spPr/>
        <p:txBody>
          <a:bodyPr/>
          <a:lstStyle/>
          <a:p>
            <a:fld id="{9A628E4F-335F-45F5-A2FC-FE9487D09098}" type="slidenum">
              <a:rPr lang="en-US" smtClean="0"/>
              <a:pPr/>
              <a:t>51</a:t>
            </a:fld>
            <a:endParaRPr lang="en-US"/>
          </a:p>
        </p:txBody>
      </p:sp>
    </p:spTree>
    <p:extLst>
      <p:ext uri="{BB962C8B-B14F-4D97-AF65-F5344CB8AC3E}">
        <p14:creationId xmlns:p14="http://schemas.microsoft.com/office/powerpoint/2010/main" val="20866554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3ECBFE-1613-4209-9E0C-8480A30A446F}" type="slidenum">
              <a:rPr lang="en-US" smtClean="0"/>
              <a:t>52</a:t>
            </a:fld>
            <a:endParaRPr lang="en-US"/>
          </a:p>
        </p:txBody>
      </p:sp>
    </p:spTree>
    <p:extLst>
      <p:ext uri="{BB962C8B-B14F-4D97-AF65-F5344CB8AC3E}">
        <p14:creationId xmlns:p14="http://schemas.microsoft.com/office/powerpoint/2010/main" val="3801149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3ECBFE-1613-4209-9E0C-8480A30A446F}" type="slidenum">
              <a:rPr lang="en-US" smtClean="0"/>
              <a:t>53</a:t>
            </a:fld>
            <a:endParaRPr lang="en-US"/>
          </a:p>
        </p:txBody>
      </p:sp>
    </p:spTree>
    <p:extLst>
      <p:ext uri="{BB962C8B-B14F-4D97-AF65-F5344CB8AC3E}">
        <p14:creationId xmlns:p14="http://schemas.microsoft.com/office/powerpoint/2010/main" val="5490840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https://youtu.be/gYNAtw1c7hI</a:t>
            </a:r>
          </a:p>
        </p:txBody>
      </p:sp>
      <p:sp>
        <p:nvSpPr>
          <p:cNvPr id="4" name="Slide Number Placeholder 3"/>
          <p:cNvSpPr>
            <a:spLocks noGrp="1"/>
          </p:cNvSpPr>
          <p:nvPr>
            <p:ph type="sldNum" sz="quarter" idx="5"/>
          </p:nvPr>
        </p:nvSpPr>
        <p:spPr/>
        <p:txBody>
          <a:bodyPr/>
          <a:lstStyle/>
          <a:p>
            <a:fld id="{083ECBFE-1613-4209-9E0C-8480A30A446F}" type="slidenum">
              <a:rPr lang="en-US" smtClean="0"/>
              <a:t>54</a:t>
            </a:fld>
            <a:endParaRPr lang="en-US"/>
          </a:p>
        </p:txBody>
      </p:sp>
    </p:spTree>
    <p:extLst>
      <p:ext uri="{BB962C8B-B14F-4D97-AF65-F5344CB8AC3E}">
        <p14:creationId xmlns:p14="http://schemas.microsoft.com/office/powerpoint/2010/main" val="23162383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12529"/>
                </a:solidFill>
                <a:effectLst/>
                <a:latin typeface="Helvetica Neue"/>
              </a:rPr>
              <a:t>An invasion curve depicts the spread of invasive species over time and the cost of that spread. The longer an infestation goes untreated, the bigger the cost - to the resources as well as monetarily.</a:t>
            </a:r>
            <a:r>
              <a:rPr lang="en-US">
                <a:solidFill>
                  <a:srgbClr val="212529"/>
                </a:solidFill>
                <a:latin typeface="Helvetica Neue"/>
              </a:rPr>
              <a:t> </a:t>
            </a:r>
            <a:r>
              <a:rPr lang="en-US">
                <a:solidFill>
                  <a:srgbClr val="212529"/>
                </a:solidFill>
              </a:rPr>
              <a:t>As the population of the invasive species grows, it gets more and more expensive to take effective actions to control them.</a:t>
            </a:r>
            <a:endParaRPr lang="en-US" b="0" i="0">
              <a:solidFill>
                <a:srgbClr val="212529"/>
              </a:solidFill>
              <a:effectLst/>
              <a:latin typeface="Helvetica Neue"/>
            </a:endParaRPr>
          </a:p>
          <a:p>
            <a:endParaRPr lang="en-US" b="0" i="0">
              <a:solidFill>
                <a:srgbClr val="212529"/>
              </a:solidFill>
              <a:effectLst/>
              <a:latin typeface="Helvetica Neue"/>
            </a:endParaRPr>
          </a:p>
          <a:p>
            <a:r>
              <a:rPr lang="en-US" b="0" i="0">
                <a:solidFill>
                  <a:srgbClr val="212529"/>
                </a:solidFill>
                <a:effectLst/>
                <a:latin typeface="Helvetica Neue"/>
              </a:rPr>
              <a:t>The words on the x axis describe what natural resource managers are trying to achieve at each stage of the invasion. </a:t>
            </a:r>
          </a:p>
          <a:p>
            <a:endParaRPr lang="en-US">
              <a:solidFill>
                <a:srgbClr val="212529"/>
              </a:solidFill>
              <a:latin typeface="Helvetica Neue"/>
            </a:endParaRPr>
          </a:p>
          <a:p>
            <a:endParaRPr lang="en-US">
              <a:solidFill>
                <a:srgbClr val="212529"/>
              </a:solidFill>
              <a:latin typeface="Helvetica Neue"/>
            </a:endParaRPr>
          </a:p>
        </p:txBody>
      </p:sp>
      <p:sp>
        <p:nvSpPr>
          <p:cNvPr id="4" name="Slide Number Placeholder 3"/>
          <p:cNvSpPr>
            <a:spLocks noGrp="1"/>
          </p:cNvSpPr>
          <p:nvPr>
            <p:ph type="sldNum" sz="quarter" idx="5"/>
          </p:nvPr>
        </p:nvSpPr>
        <p:spPr/>
        <p:txBody>
          <a:bodyPr/>
          <a:lstStyle/>
          <a:p>
            <a:fld id="{083ECBFE-1613-4209-9E0C-8480A30A446F}" type="slidenum">
              <a:rPr lang="en-US" smtClean="0"/>
              <a:t>55</a:t>
            </a:fld>
            <a:endParaRPr lang="en-US"/>
          </a:p>
        </p:txBody>
      </p:sp>
    </p:spTree>
    <p:extLst>
      <p:ext uri="{BB962C8B-B14F-4D97-AF65-F5344CB8AC3E}">
        <p14:creationId xmlns:p14="http://schemas.microsoft.com/office/powerpoint/2010/main" val="10863009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Prevention </a:t>
            </a:r>
            <a:r>
              <a:rPr lang="en-US" b="1"/>
              <a:t>costs the least</a:t>
            </a:r>
            <a:r>
              <a:rPr lang="en-US"/>
              <a:t> out of all the stages on the invasion curve. </a:t>
            </a:r>
          </a:p>
        </p:txBody>
      </p:sp>
      <p:sp>
        <p:nvSpPr>
          <p:cNvPr id="4" name="Slide Number Placeholder 3"/>
          <p:cNvSpPr>
            <a:spLocks noGrp="1"/>
          </p:cNvSpPr>
          <p:nvPr>
            <p:ph type="sldNum" sz="quarter" idx="5"/>
          </p:nvPr>
        </p:nvSpPr>
        <p:spPr/>
        <p:txBody>
          <a:bodyPr/>
          <a:lstStyle/>
          <a:p>
            <a:fld id="{083ECBFE-1613-4209-9E0C-8480A30A446F}" type="slidenum">
              <a:rPr lang="en-US" smtClean="0"/>
              <a:t>56</a:t>
            </a:fld>
            <a:endParaRPr lang="en-US"/>
          </a:p>
        </p:txBody>
      </p:sp>
    </p:spTree>
    <p:extLst>
      <p:ext uri="{BB962C8B-B14F-4D97-AF65-F5344CB8AC3E}">
        <p14:creationId xmlns:p14="http://schemas.microsoft.com/office/powerpoint/2010/main" val="34820997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just an example of a graphic used for education and outreach-especially useful at the prevention stage of the invasion curve</a:t>
            </a:r>
          </a:p>
        </p:txBody>
      </p:sp>
      <p:sp>
        <p:nvSpPr>
          <p:cNvPr id="4" name="Slide Number Placeholder 3"/>
          <p:cNvSpPr>
            <a:spLocks noGrp="1"/>
          </p:cNvSpPr>
          <p:nvPr>
            <p:ph type="sldNum" sz="quarter" idx="5"/>
          </p:nvPr>
        </p:nvSpPr>
        <p:spPr/>
        <p:txBody>
          <a:bodyPr/>
          <a:lstStyle/>
          <a:p>
            <a:fld id="{083ECBFE-1613-4209-9E0C-8480A30A446F}" type="slidenum">
              <a:rPr lang="en-US" smtClean="0"/>
              <a:t>57</a:t>
            </a:fld>
            <a:endParaRPr lang="en-US"/>
          </a:p>
        </p:txBody>
      </p:sp>
    </p:spTree>
    <p:extLst>
      <p:ext uri="{BB962C8B-B14F-4D97-AF65-F5344CB8AC3E}">
        <p14:creationId xmlns:p14="http://schemas.microsoft.com/office/powerpoint/2010/main" val="32177613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3ECBFE-1613-4209-9E0C-8480A30A446F}" type="slidenum">
              <a:rPr lang="en-US" smtClean="0"/>
              <a:t>58</a:t>
            </a:fld>
            <a:endParaRPr lang="en-US"/>
          </a:p>
        </p:txBody>
      </p:sp>
    </p:spTree>
    <p:extLst>
      <p:ext uri="{BB962C8B-B14F-4D97-AF65-F5344CB8AC3E}">
        <p14:creationId xmlns:p14="http://schemas.microsoft.com/office/powerpoint/2010/main" val="3397020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Calibri"/>
              <a:buChar char="-"/>
            </a:pPr>
            <a:r>
              <a:rPr lang="en-US">
                <a:cs typeface="Calibri"/>
              </a:rPr>
              <a:t>EGC detection map </a:t>
            </a:r>
          </a:p>
          <a:p>
            <a:pPr marL="285750" indent="-285750">
              <a:buFont typeface="Calibri"/>
              <a:buChar char="-"/>
            </a:pPr>
            <a:r>
              <a:rPr lang="en-US">
                <a:cs typeface="Calibri"/>
              </a:rPr>
              <a:t>Include link to resources page </a:t>
            </a:r>
          </a:p>
        </p:txBody>
      </p:sp>
      <p:sp>
        <p:nvSpPr>
          <p:cNvPr id="4" name="Slide Number Placeholder 3"/>
          <p:cNvSpPr>
            <a:spLocks noGrp="1"/>
          </p:cNvSpPr>
          <p:nvPr>
            <p:ph type="sldNum" sz="quarter" idx="5"/>
          </p:nvPr>
        </p:nvSpPr>
        <p:spPr/>
        <p:txBody>
          <a:bodyPr/>
          <a:lstStyle/>
          <a:p>
            <a:fld id="{083ECBFE-1613-4209-9E0C-8480A30A446F}" type="slidenum">
              <a:rPr lang="en-US" smtClean="0"/>
              <a:t>59</a:t>
            </a:fld>
            <a:endParaRPr lang="en-US"/>
          </a:p>
        </p:txBody>
      </p:sp>
    </p:spTree>
    <p:extLst>
      <p:ext uri="{BB962C8B-B14F-4D97-AF65-F5344CB8AC3E}">
        <p14:creationId xmlns:p14="http://schemas.microsoft.com/office/powerpoint/2010/main" val="26989648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rapid response is trapping the crabs. Didn’t put this in here so as not to influence what the students decide is the best control choice. </a:t>
            </a:r>
          </a:p>
        </p:txBody>
      </p:sp>
      <p:sp>
        <p:nvSpPr>
          <p:cNvPr id="4" name="Slide Number Placeholder 3"/>
          <p:cNvSpPr>
            <a:spLocks noGrp="1"/>
          </p:cNvSpPr>
          <p:nvPr>
            <p:ph type="sldNum" sz="quarter" idx="5"/>
          </p:nvPr>
        </p:nvSpPr>
        <p:spPr/>
        <p:txBody>
          <a:bodyPr/>
          <a:lstStyle/>
          <a:p>
            <a:fld id="{083ECBFE-1613-4209-9E0C-8480A30A446F}" type="slidenum">
              <a:rPr lang="en-US" smtClean="0"/>
              <a:t>60</a:t>
            </a:fld>
            <a:endParaRPr lang="en-US"/>
          </a:p>
        </p:txBody>
      </p:sp>
    </p:spTree>
    <p:extLst>
      <p:ext uri="{BB962C8B-B14F-4D97-AF65-F5344CB8AC3E}">
        <p14:creationId xmlns:p14="http://schemas.microsoft.com/office/powerpoint/2010/main" val="2383710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marL="355690" indent="-355690">
              <a:lnSpc>
                <a:spcPct val="107000"/>
              </a:lnSpc>
              <a:buFont typeface="+mj-lt"/>
              <a:buAutoNum type="arabicPeriod"/>
            </a:pPr>
            <a:r>
              <a:rPr lang="en-US" sz="1100" dirty="0">
                <a:latin typeface="Calibri" panose="020F0502020204030204" pitchFamily="34" charset="0"/>
                <a:ea typeface="Calibri" panose="020F0502020204030204" pitchFamily="34" charset="0"/>
                <a:cs typeface="Times New Roman" panose="02020603050405020304" pitchFamily="18" charset="0"/>
              </a:rPr>
              <a:t>Habitat</a:t>
            </a:r>
          </a:p>
          <a:p>
            <a:pPr marL="770662" lvl="1" indent="-296408">
              <a:lnSpc>
                <a:spcPct val="107000"/>
              </a:lnSpc>
              <a:buFont typeface="+mj-lt"/>
              <a:buAutoNum type="alphaLcPeriod"/>
            </a:pPr>
            <a:r>
              <a:rPr lang="en-US" sz="1100" dirty="0">
                <a:latin typeface="Calibri" panose="020F0502020204030204" pitchFamily="34" charset="0"/>
                <a:ea typeface="Calibri" panose="020F0502020204030204" pitchFamily="34" charset="0"/>
                <a:cs typeface="Times New Roman" panose="02020603050405020304" pitchFamily="18" charset="0"/>
              </a:rPr>
              <a:t>Green crab inhabited a wide range of habitats in shallow (typically less than 25 ft of water) sheltered areas including rocky intertidal, estuaries, mudflats, intertidal zones, and beaches.</a:t>
            </a:r>
          </a:p>
          <a:p>
            <a:pPr marL="1185634" lvl="2" indent="-237127">
              <a:lnSpc>
                <a:spcPct val="107000"/>
              </a:lnSpc>
              <a:buFont typeface="+mj-lt"/>
              <a:buAutoNum type="romanLcPeriod"/>
            </a:pPr>
            <a:r>
              <a:rPr lang="en-US" sz="1100" dirty="0">
                <a:latin typeface="Calibri" panose="020F0502020204030204" pitchFamily="34" charset="0"/>
                <a:ea typeface="Calibri" panose="020F0502020204030204" pitchFamily="34" charset="0"/>
                <a:cs typeface="Times New Roman" panose="02020603050405020304" pitchFamily="18" charset="0"/>
              </a:rPr>
              <a:t>They are generally found closer to some sort of cover or structure. This can be vegetation, shellfish beds, human structures. </a:t>
            </a:r>
          </a:p>
          <a:p>
            <a:pPr marL="770662" lvl="1" indent="-296408">
              <a:lnSpc>
                <a:spcPct val="107000"/>
              </a:lnSpc>
              <a:buFont typeface="+mj-lt"/>
              <a:buAutoNum type="alphaLcPeriod"/>
            </a:pPr>
            <a:r>
              <a:rPr lang="en-US" sz="1100" dirty="0">
                <a:latin typeface="Calibri" panose="020F0502020204030204" pitchFamily="34" charset="0"/>
                <a:ea typeface="Calibri" panose="020F0502020204030204" pitchFamily="34" charset="0"/>
                <a:cs typeface="Times New Roman" panose="02020603050405020304" pitchFamily="18" charset="0"/>
              </a:rPr>
              <a:t>Given their tolerance of lower salinities, EGC can be found near freshwater inputs like at the mouths of rivers</a:t>
            </a:r>
          </a:p>
          <a:p>
            <a:pPr marL="313462" lvl="0" indent="-296408">
              <a:lnSpc>
                <a:spcPct val="107000"/>
              </a:lnSpc>
              <a:buFont typeface="+mj-lt"/>
              <a:buAutoNum type="arabicPeriod"/>
            </a:pPr>
            <a:r>
              <a:rPr lang="en-US" sz="1100" dirty="0">
                <a:latin typeface="Calibri" panose="020F0502020204030204" pitchFamily="34" charset="0"/>
                <a:ea typeface="Calibri" panose="020F0502020204030204" pitchFamily="34" charset="0"/>
                <a:cs typeface="Times New Roman" panose="02020603050405020304" pitchFamily="18" charset="0"/>
              </a:rPr>
              <a:t>Juveniles have often been caught in seagrass beds, Juvenile green crab also utilized rocks, shell hash and other cover in the intertidal zone</a:t>
            </a:r>
          </a:p>
          <a:p>
            <a:pPr marL="770662" lvl="1" indent="-296408">
              <a:lnSpc>
                <a:spcPct val="107000"/>
              </a:lnSpc>
              <a:buFont typeface="+mj-lt"/>
              <a:buAutoNum type="alphaLcPeriod"/>
            </a:pPr>
            <a:r>
              <a:rPr lang="en-US" sz="1100" dirty="0">
                <a:latin typeface="Calibri" panose="020F0502020204030204" pitchFamily="34" charset="0"/>
                <a:ea typeface="Calibri" panose="020F0502020204030204" pitchFamily="34" charset="0"/>
                <a:cs typeface="Times New Roman" panose="02020603050405020304" pitchFamily="18" charset="0"/>
              </a:rPr>
              <a:t>Tolerances</a:t>
            </a:r>
          </a:p>
          <a:p>
            <a:pPr marL="1185634" lvl="2" indent="-237127">
              <a:lnSpc>
                <a:spcPct val="107000"/>
              </a:lnSpc>
              <a:buFont typeface="+mj-lt"/>
              <a:buAutoNum type="romanLcPeriod"/>
            </a:pPr>
            <a:r>
              <a:rPr lang="en-US" sz="1100" dirty="0">
                <a:latin typeface="Calibri" panose="020F0502020204030204" pitchFamily="34" charset="0"/>
                <a:ea typeface="Calibri" panose="020F0502020204030204" pitchFamily="34" charset="0"/>
                <a:cs typeface="Times New Roman" panose="02020603050405020304" pitchFamily="18" charset="0"/>
              </a:rPr>
              <a:t>Salinity: 4-54 parts per thousand</a:t>
            </a:r>
          </a:p>
          <a:p>
            <a:pPr marL="1185634" lvl="2" indent="-237127">
              <a:lnSpc>
                <a:spcPct val="107000"/>
              </a:lnSpc>
              <a:spcAft>
                <a:spcPts val="830"/>
              </a:spcAft>
              <a:buFont typeface="+mj-lt"/>
              <a:buAutoNum type="romanLcPeriod"/>
            </a:pPr>
            <a:r>
              <a:rPr lang="en-US" sz="1100" dirty="0">
                <a:latin typeface="Calibri" panose="020F0502020204030204" pitchFamily="34" charset="0"/>
                <a:ea typeface="Calibri" panose="020F0502020204030204" pitchFamily="34" charset="0"/>
                <a:cs typeface="Times New Roman" panose="02020603050405020304" pitchFamily="18" charset="0"/>
              </a:rPr>
              <a:t>Temperature: 0-33 C (32-91.4 F)</a:t>
            </a:r>
          </a:p>
          <a:p>
            <a:endParaRPr lang="en-US" dirty="0"/>
          </a:p>
        </p:txBody>
      </p:sp>
      <p:sp>
        <p:nvSpPr>
          <p:cNvPr id="4" name="Slide Number Placeholder 3"/>
          <p:cNvSpPr>
            <a:spLocks noGrp="1"/>
          </p:cNvSpPr>
          <p:nvPr>
            <p:ph type="sldNum" sz="quarter" idx="10"/>
          </p:nvPr>
        </p:nvSpPr>
        <p:spPr/>
        <p:txBody>
          <a:bodyPr/>
          <a:lstStyle/>
          <a:p>
            <a:fld id="{9A628E4F-335F-45F5-A2FC-FE9487D09098}" type="slidenum">
              <a:rPr lang="en-US" smtClean="0"/>
              <a:pPr/>
              <a:t>8</a:t>
            </a:fld>
            <a:endParaRPr lang="en-US"/>
          </a:p>
        </p:txBody>
      </p:sp>
    </p:spTree>
    <p:extLst>
      <p:ext uri="{BB962C8B-B14F-4D97-AF65-F5344CB8AC3E}">
        <p14:creationId xmlns:p14="http://schemas.microsoft.com/office/powerpoint/2010/main" val="6532129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 example of a control action would be trapping for European green crabs. </a:t>
            </a:r>
          </a:p>
          <a:p>
            <a:r>
              <a:rPr lang="en-US">
                <a:cs typeface="Calibri"/>
              </a:rPr>
              <a:t>At any given time, depending on the specific location and population of European green crabs, we could be at any of the phases (eradication, containment, management). Regardless of the stage, we would still be using the same control actions. </a:t>
            </a:r>
          </a:p>
        </p:txBody>
      </p:sp>
      <p:sp>
        <p:nvSpPr>
          <p:cNvPr id="4" name="Slide Number Placeholder 3"/>
          <p:cNvSpPr>
            <a:spLocks noGrp="1"/>
          </p:cNvSpPr>
          <p:nvPr>
            <p:ph type="sldNum" sz="quarter" idx="5"/>
          </p:nvPr>
        </p:nvSpPr>
        <p:spPr/>
        <p:txBody>
          <a:bodyPr/>
          <a:lstStyle/>
          <a:p>
            <a:fld id="{083ECBFE-1613-4209-9E0C-8480A30A446F}" type="slidenum">
              <a:rPr lang="en-US" smtClean="0"/>
              <a:t>61</a:t>
            </a:fld>
            <a:endParaRPr lang="en-US"/>
          </a:p>
        </p:txBody>
      </p:sp>
    </p:spTree>
    <p:extLst>
      <p:ext uri="{BB962C8B-B14F-4D97-AF65-F5344CB8AC3E}">
        <p14:creationId xmlns:p14="http://schemas.microsoft.com/office/powerpoint/2010/main" val="22245381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80A30-85A5-0AE4-6DC0-94ECDB21F1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A7BE03-8AE1-54E9-8862-346F9DEC31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7A31F5-6135-8691-29F4-B02C7369C4C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466562F-31F7-C8EE-ED92-85DC5AA78BC4}"/>
              </a:ext>
            </a:extLst>
          </p:cNvPr>
          <p:cNvSpPr>
            <a:spLocks noGrp="1"/>
          </p:cNvSpPr>
          <p:nvPr>
            <p:ph type="sldNum" sz="quarter" idx="5"/>
          </p:nvPr>
        </p:nvSpPr>
        <p:spPr/>
        <p:txBody>
          <a:bodyPr/>
          <a:lstStyle/>
          <a:p>
            <a:fld id="{083ECBFE-1613-4209-9E0C-8480A30A446F}" type="slidenum">
              <a:rPr lang="en-US" smtClean="0"/>
              <a:t>62</a:t>
            </a:fld>
            <a:endParaRPr lang="en-US"/>
          </a:p>
        </p:txBody>
      </p:sp>
    </p:spTree>
    <p:extLst>
      <p:ext uri="{BB962C8B-B14F-4D97-AF65-F5344CB8AC3E}">
        <p14:creationId xmlns:p14="http://schemas.microsoft.com/office/powerpoint/2010/main" val="11598403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3ECBFE-1613-4209-9E0C-8480A30A446F}" type="slidenum">
              <a:rPr lang="en-US" smtClean="0"/>
              <a:t>63</a:t>
            </a:fld>
            <a:endParaRPr lang="en-US"/>
          </a:p>
        </p:txBody>
      </p:sp>
    </p:spTree>
    <p:extLst>
      <p:ext uri="{BB962C8B-B14F-4D97-AF65-F5344CB8AC3E}">
        <p14:creationId xmlns:p14="http://schemas.microsoft.com/office/powerpoint/2010/main" val="26019049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b="1" dirty="0">
                <a:solidFill>
                  <a:srgbClr val="000000"/>
                </a:solidFill>
                <a:effectLst/>
                <a:latin typeface="Ebrima" panose="02000000000000000000" pitchFamily="2" charset="0"/>
                <a:ea typeface="Ebrima" panose="02000000000000000000" pitchFamily="2" charset="0"/>
                <a:cs typeface="Ebrima" panose="02000000000000000000" pitchFamily="2" charset="0"/>
              </a:rPr>
              <a:t>Control Option 1: Selective Harvest/Trapping</a:t>
            </a:r>
            <a:endParaRPr lang="en-US" sz="1800" dirty="0">
              <a:effectLst/>
              <a:latin typeface="Ebrima" panose="02000000000000000000" pitchFamily="2" charset="0"/>
              <a:ea typeface="Calibri" panose="020F0502020204030204" pitchFamily="34" charset="0"/>
              <a:cs typeface="Arial" panose="020B0604020202020204" pitchFamily="34" charset="0"/>
            </a:endParaRPr>
          </a:p>
          <a:p>
            <a:r>
              <a:rPr lang="en-US" sz="1800" dirty="0">
                <a:solidFill>
                  <a:srgbClr val="000000"/>
                </a:solidFill>
                <a:effectLst/>
                <a:latin typeface="Ebrima" panose="02000000000000000000" pitchFamily="2" charset="0"/>
                <a:ea typeface="Ebrima" panose="02000000000000000000" pitchFamily="2" charset="0"/>
                <a:cs typeface="Ebrima" panose="02000000000000000000" pitchFamily="2" charset="0"/>
              </a:rPr>
              <a:t>Selective harvest usually uses traps to catch European green crabs in specific areas. Using traps is the easiest initial control method because it has few environmental concerns and requires little up-front research. The traps can specifically target European green crabs, causing little harm to other marine animals. Selective harvest can be very expensive, however, as it requires money to fund the trapping efforts, including buying traps, bait, and paying and training people doing the work</a:t>
            </a:r>
          </a:p>
          <a:p>
            <a:endParaRPr lang="en-US" sz="1800" dirty="0">
              <a:solidFill>
                <a:srgbClr val="000000"/>
              </a:solidFill>
              <a:effectLst/>
              <a:latin typeface="Ebrima" panose="02000000000000000000" pitchFamily="2" charset="0"/>
              <a:ea typeface="Ebrima" panose="02000000000000000000" pitchFamily="2" charset="0"/>
              <a:cs typeface="Ebrima" panose="02000000000000000000" pitchFamily="2" charset="0"/>
            </a:endParaRPr>
          </a:p>
          <a:p>
            <a:r>
              <a:rPr lang="en-US" sz="1800" dirty="0">
                <a:solidFill>
                  <a:srgbClr val="000000"/>
                </a:solidFill>
                <a:effectLst/>
                <a:latin typeface="Ebrima" panose="02000000000000000000" pitchFamily="2" charset="0"/>
                <a:ea typeface="Ebrima" panose="02000000000000000000" pitchFamily="2" charset="0"/>
                <a:cs typeface="Ebrima" panose="02000000000000000000" pitchFamily="2" charset="0"/>
              </a:rPr>
              <a:t>Only people trained for collection (not the general public). This is to avoid accidental trapping of native species. </a:t>
            </a:r>
            <a:endParaRPr lang="en-US" dirty="0"/>
          </a:p>
        </p:txBody>
      </p:sp>
      <p:sp>
        <p:nvSpPr>
          <p:cNvPr id="4" name="Slide Number Placeholder 3"/>
          <p:cNvSpPr>
            <a:spLocks noGrp="1"/>
          </p:cNvSpPr>
          <p:nvPr>
            <p:ph type="sldNum" sz="quarter" idx="5"/>
          </p:nvPr>
        </p:nvSpPr>
        <p:spPr/>
        <p:txBody>
          <a:bodyPr/>
          <a:lstStyle/>
          <a:p>
            <a:fld id="{083ECBFE-1613-4209-9E0C-8480A30A446F}" type="slidenum">
              <a:rPr lang="en-US" smtClean="0"/>
              <a:t>64</a:t>
            </a:fld>
            <a:endParaRPr lang="en-US"/>
          </a:p>
        </p:txBody>
      </p:sp>
    </p:spTree>
    <p:extLst>
      <p:ext uri="{BB962C8B-B14F-4D97-AF65-F5344CB8AC3E}">
        <p14:creationId xmlns:p14="http://schemas.microsoft.com/office/powerpoint/2010/main" val="40022694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b="1">
                <a:solidFill>
                  <a:srgbClr val="000000"/>
                </a:solidFill>
                <a:effectLst/>
                <a:latin typeface="Ebrima" panose="02000000000000000000" pitchFamily="2" charset="0"/>
                <a:ea typeface="Ebrima" panose="02000000000000000000" pitchFamily="2" charset="0"/>
                <a:cs typeface="Ebrima" panose="02000000000000000000" pitchFamily="2" charset="0"/>
              </a:rPr>
              <a:t>Control Option 2: Chemical Control  </a:t>
            </a:r>
            <a:endParaRPr lang="en-US" sz="1800">
              <a:effectLst/>
              <a:latin typeface="Ebrima" panose="02000000000000000000" pitchFamily="2"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a:solidFill>
                  <a:srgbClr val="000000"/>
                </a:solidFill>
                <a:effectLst/>
                <a:latin typeface="Ebrima" panose="02000000000000000000" pitchFamily="2" charset="0"/>
                <a:ea typeface="Ebrima" panose="02000000000000000000" pitchFamily="2" charset="0"/>
                <a:cs typeface="Ebrima" panose="02000000000000000000" pitchFamily="2" charset="0"/>
              </a:rPr>
              <a:t>The use of chemicals such as pesticides to control European green crabs has been suggested as it would kill many crabs very quickly. Chemical control, however, has significant environmental concerns. The biggest concern is that all existing chemicals that would kill European green crabs would also kill other species, harming the local ecosystem. Because of these concerns, use of a chemical to control green crabs would require extensive environmental review which takes a lot of time and money. Additionally, a huge amount of the chemical would need to be used across the state. It could be very challenging to get enough supplies.</a:t>
            </a:r>
            <a:endParaRPr lang="en-US" sz="1800">
              <a:effectLst/>
              <a:latin typeface="Ebrima" panose="02000000000000000000" pitchFamily="2"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083ECBFE-1613-4209-9E0C-8480A30A446F}" type="slidenum">
              <a:rPr lang="en-US" smtClean="0"/>
              <a:t>66</a:t>
            </a:fld>
            <a:endParaRPr lang="en-US"/>
          </a:p>
        </p:txBody>
      </p:sp>
    </p:spTree>
    <p:extLst>
      <p:ext uri="{BB962C8B-B14F-4D97-AF65-F5344CB8AC3E}">
        <p14:creationId xmlns:p14="http://schemas.microsoft.com/office/powerpoint/2010/main" val="5325294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b="1" dirty="0">
                <a:solidFill>
                  <a:srgbClr val="000000"/>
                </a:solidFill>
                <a:effectLst/>
                <a:latin typeface="Ebrima" panose="02000000000000000000" pitchFamily="2" charset="0"/>
                <a:ea typeface="Ebrima" panose="02000000000000000000" pitchFamily="2" charset="0"/>
                <a:cs typeface="Ebrima" panose="02000000000000000000" pitchFamily="2" charset="0"/>
              </a:rPr>
              <a:t>Biological control </a:t>
            </a:r>
            <a:r>
              <a:rPr lang="en-US" sz="1800" dirty="0">
                <a:solidFill>
                  <a:srgbClr val="000000"/>
                </a:solidFill>
                <a:effectLst/>
                <a:latin typeface="Ebrima" panose="02000000000000000000" pitchFamily="2" charset="0"/>
                <a:ea typeface="Ebrima" panose="02000000000000000000" pitchFamily="2" charset="0"/>
                <a:cs typeface="Ebrima" panose="02000000000000000000" pitchFamily="2" charset="0"/>
              </a:rPr>
              <a:t>would mean that a natural enemy or predator is introduced to control the European green crab population. A biological control would only reduce the impact or population of European green crabs, but they will never eradicate them. One of the biggest issues with biological controls is making sure that they don’t harm other organisms in addition to the European green crab.  So far, no biological control has been found that effectively controls the European green crab population without harming other organisms. For biological controls to become an option, further research is needed, which requires funding. </a:t>
            </a:r>
            <a:endParaRPr lang="en-US" sz="1800" dirty="0">
              <a:effectLst/>
              <a:latin typeface="Ebrima" panose="02000000000000000000" pitchFamily="2"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083ECBFE-1613-4209-9E0C-8480A30A446F}" type="slidenum">
              <a:rPr lang="en-US" smtClean="0"/>
              <a:t>67</a:t>
            </a:fld>
            <a:endParaRPr lang="en-US"/>
          </a:p>
        </p:txBody>
      </p:sp>
    </p:spTree>
    <p:extLst>
      <p:ext uri="{BB962C8B-B14F-4D97-AF65-F5344CB8AC3E}">
        <p14:creationId xmlns:p14="http://schemas.microsoft.com/office/powerpoint/2010/main" val="17462294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Releasing ladybugs into gardens to eat aphids and control their populations. </a:t>
            </a:r>
          </a:p>
        </p:txBody>
      </p:sp>
      <p:sp>
        <p:nvSpPr>
          <p:cNvPr id="4" name="Slide Number Placeholder 3"/>
          <p:cNvSpPr>
            <a:spLocks noGrp="1"/>
          </p:cNvSpPr>
          <p:nvPr>
            <p:ph type="sldNum" sz="quarter" idx="5"/>
          </p:nvPr>
        </p:nvSpPr>
        <p:spPr/>
        <p:txBody>
          <a:bodyPr/>
          <a:lstStyle/>
          <a:p>
            <a:fld id="{083ECBFE-1613-4209-9E0C-8480A30A446F}" type="slidenum">
              <a:rPr lang="en-US" smtClean="0"/>
              <a:t>68</a:t>
            </a:fld>
            <a:endParaRPr lang="en-US"/>
          </a:p>
        </p:txBody>
      </p:sp>
    </p:spTree>
    <p:extLst>
      <p:ext uri="{BB962C8B-B14F-4D97-AF65-F5344CB8AC3E}">
        <p14:creationId xmlns:p14="http://schemas.microsoft.com/office/powerpoint/2010/main" val="39373894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427F1-E114-720E-1EAE-5E0E07633C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690F50-07F7-D5E5-8C99-D7179F21D5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D2C370-2BEB-E166-D5C1-6F619192B3B7}"/>
              </a:ext>
            </a:extLst>
          </p:cNvPr>
          <p:cNvSpPr>
            <a:spLocks noGrp="1"/>
          </p:cNvSpPr>
          <p:nvPr>
            <p:ph type="body" idx="1"/>
          </p:nvPr>
        </p:nvSpPr>
        <p:spPr/>
        <p:txBody>
          <a:bodyPr/>
          <a:lstStyle/>
          <a:p>
            <a:r>
              <a:rPr lang="en-US"/>
              <a:t>This is an ongoing emergency. Management strategies may change. For up-to-date information  </a:t>
            </a:r>
          </a:p>
        </p:txBody>
      </p:sp>
      <p:sp>
        <p:nvSpPr>
          <p:cNvPr id="4" name="Slide Number Placeholder 3">
            <a:extLst>
              <a:ext uri="{FF2B5EF4-FFF2-40B4-BE49-F238E27FC236}">
                <a16:creationId xmlns:a16="http://schemas.microsoft.com/office/drawing/2014/main" id="{5F6C64C7-DECE-0154-3E71-54900EC067BA}"/>
              </a:ext>
            </a:extLst>
          </p:cNvPr>
          <p:cNvSpPr>
            <a:spLocks noGrp="1"/>
          </p:cNvSpPr>
          <p:nvPr>
            <p:ph type="sldNum" sz="quarter" idx="5"/>
          </p:nvPr>
        </p:nvSpPr>
        <p:spPr/>
        <p:txBody>
          <a:bodyPr/>
          <a:lstStyle/>
          <a:p>
            <a:fld id="{083ECBFE-1613-4209-9E0C-8480A30A446F}" type="slidenum">
              <a:rPr lang="en-US" smtClean="0"/>
              <a:t>70</a:t>
            </a:fld>
            <a:endParaRPr lang="en-US"/>
          </a:p>
        </p:txBody>
      </p:sp>
    </p:spTree>
    <p:extLst>
      <p:ext uri="{BB962C8B-B14F-4D97-AF65-F5344CB8AC3E}">
        <p14:creationId xmlns:p14="http://schemas.microsoft.com/office/powerpoint/2010/main" val="36929491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BD6BCA-3F59-832D-DBFC-88E341552B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FEF2F7-0286-9A2F-EBCD-F4B88B550E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706A2E-87EE-07DA-2B15-544DB945D07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2C076DB-57C1-1EA0-9E8E-7D860535C7E5}"/>
              </a:ext>
            </a:extLst>
          </p:cNvPr>
          <p:cNvSpPr>
            <a:spLocks noGrp="1"/>
          </p:cNvSpPr>
          <p:nvPr>
            <p:ph type="sldNum" sz="quarter" idx="5"/>
          </p:nvPr>
        </p:nvSpPr>
        <p:spPr/>
        <p:txBody>
          <a:bodyPr/>
          <a:lstStyle/>
          <a:p>
            <a:fld id="{083ECBFE-1613-4209-9E0C-8480A30A446F}" type="slidenum">
              <a:rPr lang="en-US" smtClean="0"/>
              <a:t>72</a:t>
            </a:fld>
            <a:endParaRPr lang="en-US"/>
          </a:p>
        </p:txBody>
      </p:sp>
    </p:spTree>
    <p:extLst>
      <p:ext uri="{BB962C8B-B14F-4D97-AF65-F5344CB8AC3E}">
        <p14:creationId xmlns:p14="http://schemas.microsoft.com/office/powerpoint/2010/main" val="23851989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https://youtu.be/orYl6m6Iv4E</a:t>
            </a:r>
          </a:p>
        </p:txBody>
      </p:sp>
      <p:sp>
        <p:nvSpPr>
          <p:cNvPr id="4" name="Slide Number Placeholder 3"/>
          <p:cNvSpPr>
            <a:spLocks noGrp="1"/>
          </p:cNvSpPr>
          <p:nvPr>
            <p:ph type="sldNum" sz="quarter" idx="5"/>
          </p:nvPr>
        </p:nvSpPr>
        <p:spPr/>
        <p:txBody>
          <a:bodyPr/>
          <a:lstStyle/>
          <a:p>
            <a:fld id="{083ECBFE-1613-4209-9E0C-8480A30A446F}" type="slidenum">
              <a:rPr lang="en-US" smtClean="0"/>
              <a:t>73</a:t>
            </a:fld>
            <a:endParaRPr lang="en-US"/>
          </a:p>
        </p:txBody>
      </p:sp>
    </p:spTree>
    <p:extLst>
      <p:ext uri="{BB962C8B-B14F-4D97-AF65-F5344CB8AC3E}">
        <p14:creationId xmlns:p14="http://schemas.microsoft.com/office/powerpoint/2010/main" val="2322335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3ECBFE-1613-4209-9E0C-8480A30A446F}" type="slidenum">
              <a:rPr lang="en-US" smtClean="0"/>
              <a:t>9</a:t>
            </a:fld>
            <a:endParaRPr lang="en-US"/>
          </a:p>
        </p:txBody>
      </p:sp>
    </p:spTree>
    <p:extLst>
      <p:ext uri="{BB962C8B-B14F-4D97-AF65-F5344CB8AC3E}">
        <p14:creationId xmlns:p14="http://schemas.microsoft.com/office/powerpoint/2010/main" val="12762050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https://youtu.be/96w-0bIWvC4</a:t>
            </a:r>
          </a:p>
          <a:p>
            <a:endParaRPr lang="en-US"/>
          </a:p>
          <a:p>
            <a:r>
              <a:rPr lang="en-US"/>
              <a:t>How do you trap a crab?</a:t>
            </a:r>
          </a:p>
        </p:txBody>
      </p:sp>
      <p:sp>
        <p:nvSpPr>
          <p:cNvPr id="4" name="Slide Number Placeholder 3"/>
          <p:cNvSpPr>
            <a:spLocks noGrp="1"/>
          </p:cNvSpPr>
          <p:nvPr>
            <p:ph type="sldNum" sz="quarter" idx="5"/>
          </p:nvPr>
        </p:nvSpPr>
        <p:spPr/>
        <p:txBody>
          <a:bodyPr/>
          <a:lstStyle/>
          <a:p>
            <a:fld id="{083ECBFE-1613-4209-9E0C-8480A30A446F}" type="slidenum">
              <a:rPr lang="en-US" smtClean="0"/>
              <a:t>74</a:t>
            </a:fld>
            <a:endParaRPr lang="en-US"/>
          </a:p>
        </p:txBody>
      </p:sp>
    </p:spTree>
    <p:extLst>
      <p:ext uri="{BB962C8B-B14F-4D97-AF65-F5344CB8AC3E}">
        <p14:creationId xmlns:p14="http://schemas.microsoft.com/office/powerpoint/2010/main" val="38794005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Find more information about Washington Sea Grant Crab Team at https://wsg.washington.edu/crabteam/  </a:t>
            </a:r>
          </a:p>
        </p:txBody>
      </p:sp>
      <p:sp>
        <p:nvSpPr>
          <p:cNvPr id="4" name="Slide Number Placeholder 3"/>
          <p:cNvSpPr>
            <a:spLocks noGrp="1"/>
          </p:cNvSpPr>
          <p:nvPr>
            <p:ph type="sldNum" sz="quarter" idx="5"/>
          </p:nvPr>
        </p:nvSpPr>
        <p:spPr/>
        <p:txBody>
          <a:bodyPr/>
          <a:lstStyle/>
          <a:p>
            <a:fld id="{083ECBFE-1613-4209-9E0C-8480A30A446F}" type="slidenum">
              <a:rPr lang="en-US" smtClean="0"/>
              <a:t>76</a:t>
            </a:fld>
            <a:endParaRPr lang="en-US"/>
          </a:p>
        </p:txBody>
      </p:sp>
    </p:spTree>
    <p:extLst>
      <p:ext uri="{BB962C8B-B14F-4D97-AF65-F5344CB8AC3E}">
        <p14:creationId xmlns:p14="http://schemas.microsoft.com/office/powerpoint/2010/main" val="8181336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marL="355690" indent="-355690">
              <a:lnSpc>
                <a:spcPct val="107000"/>
              </a:lnSpc>
              <a:buFont typeface="+mj-lt"/>
              <a:buAutoNum type="arabicPeriod"/>
            </a:pPr>
            <a:r>
              <a:rPr lang="en-US" sz="1100" dirty="0">
                <a:latin typeface="Calibri" panose="020F0502020204030204" pitchFamily="34" charset="0"/>
                <a:ea typeface="Calibri" panose="020F0502020204030204" pitchFamily="34" charset="0"/>
                <a:cs typeface="Times New Roman" panose="02020603050405020304" pitchFamily="18" charset="0"/>
              </a:rPr>
              <a:t>Growth</a:t>
            </a:r>
          </a:p>
          <a:p>
            <a:pPr marL="770662" lvl="1" indent="-296408">
              <a:lnSpc>
                <a:spcPct val="107000"/>
              </a:lnSpc>
              <a:buFont typeface="+mj-lt"/>
              <a:buAutoNum type="alphaLcPeriod"/>
            </a:pPr>
            <a:r>
              <a:rPr lang="en-US" sz="1100" dirty="0">
                <a:latin typeface="Calibri" panose="020F0502020204030204" pitchFamily="34" charset="0"/>
                <a:ea typeface="Calibri" panose="020F0502020204030204" pitchFamily="34" charset="0"/>
                <a:cs typeface="Times New Roman" panose="02020603050405020304" pitchFamily="18" charset="0"/>
              </a:rPr>
              <a:t>Live up to 6 years</a:t>
            </a:r>
          </a:p>
          <a:p>
            <a:pPr marL="770662" lvl="1" indent="-296408">
              <a:lnSpc>
                <a:spcPct val="107000"/>
              </a:lnSpc>
              <a:buFont typeface="+mj-lt"/>
              <a:buAutoNum type="alphaLcPeriod"/>
            </a:pPr>
            <a:r>
              <a:rPr lang="en-US" sz="1100" dirty="0">
                <a:latin typeface="Calibri" panose="020F0502020204030204" pitchFamily="34" charset="0"/>
                <a:ea typeface="Calibri" panose="020F0502020204030204" pitchFamily="34" charset="0"/>
                <a:cs typeface="Times New Roman" panose="02020603050405020304" pitchFamily="18" charset="0"/>
              </a:rPr>
              <a:t>Females smaller than males.</a:t>
            </a:r>
          </a:p>
          <a:p>
            <a:pPr marL="770662" lvl="1" indent="-296408">
              <a:lnSpc>
                <a:spcPct val="107000"/>
              </a:lnSpc>
              <a:spcAft>
                <a:spcPts val="830"/>
              </a:spcAft>
              <a:buFont typeface="+mj-lt"/>
              <a:buAutoNum type="alphaLcPeriod"/>
            </a:pPr>
            <a:r>
              <a:rPr lang="en-US" sz="1100" dirty="0">
                <a:latin typeface="Calibri" panose="020F0502020204030204" pitchFamily="34" charset="0"/>
                <a:ea typeface="Calibri" panose="020F0502020204030204" pitchFamily="34" charset="0"/>
                <a:cs typeface="Times New Roman" panose="02020603050405020304" pitchFamily="18" charset="0"/>
              </a:rPr>
              <a:t>Like all arthropods, EGC must molt their exoskeleton to grow. You may find these molts at sites. The frequency of molting is variable and is </a:t>
            </a:r>
            <a:r>
              <a:rPr lang="en-US" sz="1100" dirty="0">
                <a:latin typeface="Calibri" panose="020F0502020204030204" pitchFamily="34" charset="0"/>
                <a:ea typeface="Times New Roman" panose="02020603050405020304" pitchFamily="18" charset="0"/>
                <a:cs typeface="Times New Roman" panose="02020603050405020304" pitchFamily="18" charset="0"/>
              </a:rPr>
              <a:t>affected by resource availability (i.e. food) and fluctuation of seasonal temperature. Molting frequency is inversely proportional to age (as the crab increases with age, molting frequency decreases).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A628E4F-335F-45F5-A2FC-FE9487D09098}" type="slidenum">
              <a:rPr lang="en-US" smtClean="0"/>
              <a:pPr/>
              <a:t>77</a:t>
            </a:fld>
            <a:endParaRPr lang="en-US"/>
          </a:p>
        </p:txBody>
      </p:sp>
    </p:spTree>
    <p:extLst>
      <p:ext uri="{BB962C8B-B14F-4D97-AF65-F5344CB8AC3E}">
        <p14:creationId xmlns:p14="http://schemas.microsoft.com/office/powerpoint/2010/main" val="6597422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https://youtu.be/jzZ3_HS_Mag</a:t>
            </a:r>
          </a:p>
        </p:txBody>
      </p:sp>
      <p:sp>
        <p:nvSpPr>
          <p:cNvPr id="4" name="Slide Number Placeholder 3"/>
          <p:cNvSpPr>
            <a:spLocks noGrp="1"/>
          </p:cNvSpPr>
          <p:nvPr>
            <p:ph type="sldNum" sz="quarter" idx="5"/>
          </p:nvPr>
        </p:nvSpPr>
        <p:spPr/>
        <p:txBody>
          <a:bodyPr/>
          <a:lstStyle/>
          <a:p>
            <a:fld id="{083ECBFE-1613-4209-9E0C-8480A30A446F}" type="slidenum">
              <a:rPr lang="en-US" smtClean="0"/>
              <a:t>78</a:t>
            </a:fld>
            <a:endParaRPr lang="en-US"/>
          </a:p>
        </p:txBody>
      </p:sp>
    </p:spTree>
    <p:extLst>
      <p:ext uri="{BB962C8B-B14F-4D97-AF65-F5344CB8AC3E}">
        <p14:creationId xmlns:p14="http://schemas.microsoft.com/office/powerpoint/2010/main" val="24544489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r>
              <a:rPr lang="en-US" sz="1100">
                <a:effectLst/>
                <a:latin typeface="Calibri" panose="020F0502020204030204" pitchFamily="34" charset="0"/>
                <a:ea typeface="Calibri" panose="020F0502020204030204" pitchFamily="34" charset="0"/>
                <a:cs typeface="Times New Roman" panose="02020603050405020304" pitchFamily="18" charset="0"/>
              </a:rPr>
              <a:t>What should a member of the public do if they find a green crab?</a:t>
            </a:r>
          </a:p>
          <a:p>
            <a:pPr marL="742950" marR="0" lvl="1" indent="-285750">
              <a:lnSpc>
                <a:spcPct val="107000"/>
              </a:lnSpc>
              <a:spcBef>
                <a:spcPts val="0"/>
              </a:spcBef>
              <a:spcAft>
                <a:spcPts val="0"/>
              </a:spcAft>
              <a:buFont typeface="+mj-lt"/>
              <a:buAutoNum type="alphaLcPeriod"/>
            </a:pPr>
            <a:r>
              <a:rPr lang="en-US" sz="1100">
                <a:effectLst/>
                <a:latin typeface="Calibri" panose="020F0502020204030204" pitchFamily="34" charset="0"/>
                <a:ea typeface="Calibri" panose="020F0502020204030204" pitchFamily="34" charset="0"/>
                <a:cs typeface="Times New Roman" panose="02020603050405020304" pitchFamily="18" charset="0"/>
              </a:rPr>
              <a:t>Take detailed photos. If you are comfortable holding it, take pictures of front, dorsal (top), ventral (bottom), back and sides. If you are not comfortable holding it, take a picture from above doing your best to get the carapace teeth clearly visible. </a:t>
            </a:r>
          </a:p>
          <a:p>
            <a:pPr marL="742950" marR="0" lvl="1" indent="-285750">
              <a:lnSpc>
                <a:spcPct val="107000"/>
              </a:lnSpc>
              <a:spcBef>
                <a:spcPts val="0"/>
              </a:spcBef>
              <a:spcAft>
                <a:spcPts val="0"/>
              </a:spcAft>
              <a:buFont typeface="+mj-lt"/>
              <a:buAutoNum type="alphaLcPeriod"/>
            </a:pPr>
            <a:r>
              <a:rPr lang="en-US" sz="1100">
                <a:effectLst/>
                <a:latin typeface="Calibri" panose="020F0502020204030204" pitchFamily="34" charset="0"/>
                <a:ea typeface="Calibri" panose="020F0502020204030204" pitchFamily="34" charset="0"/>
                <a:cs typeface="Times New Roman" panose="02020603050405020304" pitchFamily="18" charset="0"/>
              </a:rPr>
              <a:t>Note the location. GPS coordinates great but any details so WDFW staff can visit the location is helpful.</a:t>
            </a:r>
          </a:p>
          <a:p>
            <a:pPr marL="742950" marR="0" lvl="1" indent="-285750">
              <a:lnSpc>
                <a:spcPct val="107000"/>
              </a:lnSpc>
              <a:spcBef>
                <a:spcPts val="0"/>
              </a:spcBef>
              <a:spcAft>
                <a:spcPts val="0"/>
              </a:spcAft>
              <a:buFont typeface="+mj-lt"/>
              <a:buAutoNum type="alphaLcPeriod"/>
            </a:pPr>
            <a:r>
              <a:rPr lang="en-US" sz="1100">
                <a:effectLst/>
                <a:latin typeface="Calibri" panose="020F0502020204030204" pitchFamily="34" charset="0"/>
                <a:ea typeface="Calibri" panose="020F0502020204030204" pitchFamily="34" charset="0"/>
                <a:cs typeface="Times New Roman" panose="02020603050405020304" pitchFamily="18" charset="0"/>
              </a:rPr>
              <a:t>Report your sighting to the Washington Department of Fish and Wildlife at wdfw.wa.gov/</a:t>
            </a:r>
            <a:r>
              <a:rPr lang="en-US" sz="1100" err="1">
                <a:effectLst/>
                <a:latin typeface="Calibri" panose="020F0502020204030204" pitchFamily="34" charset="0"/>
                <a:ea typeface="Calibri" panose="020F0502020204030204" pitchFamily="34" charset="0"/>
                <a:cs typeface="Times New Roman" panose="02020603050405020304" pitchFamily="18" charset="0"/>
              </a:rPr>
              <a:t>greencrab</a:t>
            </a:r>
            <a:r>
              <a:rPr lang="en-US" sz="1100">
                <a:effectLst/>
                <a:latin typeface="Calibri" panose="020F0502020204030204" pitchFamily="34" charset="0"/>
                <a:ea typeface="Calibri" panose="020F0502020204030204" pitchFamily="34" charset="0"/>
                <a:cs typeface="Times New Roman" panose="02020603050405020304" pitchFamily="18" charset="0"/>
              </a:rPr>
              <a:t> or contact us via email at </a:t>
            </a:r>
            <a:r>
              <a:rPr lang="en-US" sz="11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ais@dfw.wa.gov</a:t>
            </a:r>
            <a:r>
              <a:rPr lang="en-US" sz="1100">
                <a:effectLst/>
                <a:latin typeface="Calibri" panose="020F0502020204030204" pitchFamily="34" charset="0"/>
                <a:ea typeface="Calibri" panose="020F0502020204030204" pitchFamily="34" charset="0"/>
                <a:cs typeface="Times New Roman" panose="02020603050405020304" pitchFamily="18" charset="0"/>
              </a:rPr>
              <a:t> or via phone at 1-888-WDFW-AIS.</a:t>
            </a:r>
          </a:p>
          <a:p>
            <a:pPr marL="742950" marR="0" lvl="1" indent="-285750">
              <a:lnSpc>
                <a:spcPct val="107000"/>
              </a:lnSpc>
              <a:spcBef>
                <a:spcPts val="0"/>
              </a:spcBef>
              <a:spcAft>
                <a:spcPts val="800"/>
              </a:spcAft>
              <a:buFont typeface="+mj-lt"/>
              <a:buAutoNum type="alphaLcPeriod"/>
            </a:pPr>
            <a:r>
              <a:rPr lang="en-US" sz="1100">
                <a:effectLst/>
                <a:latin typeface="Calibri" panose="020F0502020204030204" pitchFamily="34" charset="0"/>
                <a:ea typeface="Calibri" panose="020F0502020204030204" pitchFamily="34" charset="0"/>
                <a:cs typeface="Times New Roman" panose="02020603050405020304" pitchFamily="18" charset="0"/>
              </a:rPr>
              <a:t>Please do not kill the crab. While this might sound counterintuitive, most reports of European green crabs are misidentifications of native species. We greatly appreciate any reports from the public (false detections still provide useful information), but we would like to prevent the unnecessary deaths of native crabs.  </a:t>
            </a:r>
          </a:p>
          <a:p>
            <a:endParaRPr lang="en-US"/>
          </a:p>
        </p:txBody>
      </p:sp>
      <p:sp>
        <p:nvSpPr>
          <p:cNvPr id="4" name="Slide Number Placeholder 3"/>
          <p:cNvSpPr>
            <a:spLocks noGrp="1"/>
          </p:cNvSpPr>
          <p:nvPr>
            <p:ph type="sldNum" sz="quarter" idx="5"/>
          </p:nvPr>
        </p:nvSpPr>
        <p:spPr/>
        <p:txBody>
          <a:bodyPr/>
          <a:lstStyle/>
          <a:p>
            <a:fld id="{9A628E4F-335F-45F5-A2FC-FE9487D09098}" type="slidenum">
              <a:rPr lang="en-US" smtClean="0"/>
              <a:pPr/>
              <a:t>79</a:t>
            </a:fld>
            <a:endParaRPr lang="en-US"/>
          </a:p>
        </p:txBody>
      </p:sp>
    </p:spTree>
    <p:extLst>
      <p:ext uri="{BB962C8B-B14F-4D97-AF65-F5344CB8AC3E}">
        <p14:creationId xmlns:p14="http://schemas.microsoft.com/office/powerpoint/2010/main" val="21642007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marL="1422760" lvl="3" indent="0">
              <a:lnSpc>
                <a:spcPct val="107000"/>
              </a:lnSpc>
              <a:spcAft>
                <a:spcPts val="830"/>
              </a:spcAft>
              <a:buFont typeface="+mj-lt"/>
              <a:buNone/>
            </a:pPr>
            <a:r>
              <a:rPr lang="en-US" sz="1100">
                <a:latin typeface="Calibri" panose="020F0502020204030204" pitchFamily="34" charset="0"/>
                <a:ea typeface="Calibri" panose="020F0502020204030204" pitchFamily="34" charset="0"/>
                <a:cs typeface="Calibri" panose="020F0502020204030204" pitchFamily="34" charset="0"/>
              </a:rPr>
              <a:t>No other crab on the West Coast has exactly five spines – others either have more or less. </a:t>
            </a:r>
          </a:p>
          <a:p>
            <a:endParaRPr lang="en-US"/>
          </a:p>
        </p:txBody>
      </p:sp>
      <p:sp>
        <p:nvSpPr>
          <p:cNvPr id="4" name="Slide Number Placeholder 3"/>
          <p:cNvSpPr>
            <a:spLocks noGrp="1"/>
          </p:cNvSpPr>
          <p:nvPr>
            <p:ph type="sldNum" sz="quarter" idx="10"/>
          </p:nvPr>
        </p:nvSpPr>
        <p:spPr/>
        <p:txBody>
          <a:bodyPr/>
          <a:lstStyle/>
          <a:p>
            <a:fld id="{9A628E4F-335F-45F5-A2FC-FE9487D09098}" type="slidenum">
              <a:rPr lang="en-US" smtClean="0"/>
              <a:pPr/>
              <a:t>80</a:t>
            </a:fld>
            <a:endParaRPr lang="en-US"/>
          </a:p>
        </p:txBody>
      </p:sp>
    </p:spTree>
    <p:extLst>
      <p:ext uri="{BB962C8B-B14F-4D97-AF65-F5344CB8AC3E}">
        <p14:creationId xmlns:p14="http://schemas.microsoft.com/office/powerpoint/2010/main" val="5202334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normAutofit/>
          </a:bodyPr>
          <a:lstStyle/>
          <a:p>
            <a:endParaRPr lang="en-US" b="0" dirty="0"/>
          </a:p>
          <a:p>
            <a:pPr marL="770662" lvl="1" indent="-296408">
              <a:lnSpc>
                <a:spcPct val="107000"/>
              </a:lnSpc>
              <a:buFont typeface="+mj-lt"/>
              <a:buAutoNum type="alphaLcPeriod"/>
            </a:pPr>
            <a:r>
              <a:rPr lang="en-US" sz="1100" dirty="0">
                <a:latin typeface="Calibri" panose="020F0502020204030204" pitchFamily="34" charset="0"/>
                <a:ea typeface="Calibri" panose="020F0502020204030204" pitchFamily="34" charset="0"/>
                <a:cs typeface="Times New Roman" panose="02020603050405020304" pitchFamily="18" charset="0"/>
              </a:rPr>
              <a:t>Color is </a:t>
            </a:r>
            <a:r>
              <a:rPr lang="en-US" sz="1100" b="1" u="sng" dirty="0">
                <a:latin typeface="Calibri" panose="020F0502020204030204" pitchFamily="34" charset="0"/>
                <a:ea typeface="Calibri" panose="020F0502020204030204" pitchFamily="34" charset="0"/>
                <a:cs typeface="Times New Roman" panose="02020603050405020304" pitchFamily="18" charset="0"/>
              </a:rPr>
              <a:t>not</a:t>
            </a:r>
            <a:r>
              <a:rPr lang="en-US" sz="1100" dirty="0">
                <a:latin typeface="Calibri" panose="020F0502020204030204" pitchFamily="34" charset="0"/>
                <a:ea typeface="Calibri" panose="020F0502020204030204" pitchFamily="34" charset="0"/>
                <a:cs typeface="Times New Roman" panose="02020603050405020304" pitchFamily="18" charset="0"/>
              </a:rPr>
              <a:t> a good way to identify</a:t>
            </a:r>
          </a:p>
          <a:p>
            <a:pPr marL="1185634" lvl="2" indent="-237127">
              <a:lnSpc>
                <a:spcPct val="107000"/>
              </a:lnSpc>
              <a:buFont typeface="+mj-lt"/>
              <a:buAutoNum type="romanLcPeriod"/>
            </a:pPr>
            <a:r>
              <a:rPr lang="en-US" sz="1100" dirty="0">
                <a:latin typeface="Calibri" panose="020F0502020204030204" pitchFamily="34" charset="0"/>
                <a:ea typeface="Calibri" panose="020F0502020204030204" pitchFamily="34" charset="0"/>
                <a:cs typeface="Times New Roman" panose="02020603050405020304" pitchFamily="18" charset="0"/>
              </a:rPr>
              <a:t>Despite name color is variable (light to dark mottled green, red to orange)</a:t>
            </a:r>
          </a:p>
          <a:p>
            <a:pPr marL="1185634" lvl="2" indent="-237127">
              <a:lnSpc>
                <a:spcPct val="107000"/>
              </a:lnSpc>
              <a:spcAft>
                <a:spcPts val="830"/>
              </a:spcAft>
              <a:buFont typeface="+mj-lt"/>
              <a:buAutoNum type="romanLcPeriod"/>
            </a:pPr>
            <a:r>
              <a:rPr lang="en-US" sz="1100" dirty="0">
                <a:latin typeface="Calibri" panose="020F0502020204030204" pitchFamily="34" charset="0"/>
                <a:ea typeface="Calibri" panose="020F0502020204030204" pitchFamily="34" charset="0"/>
                <a:cs typeface="Times New Roman" panose="02020603050405020304" pitchFamily="18" charset="0"/>
              </a:rPr>
              <a:t>Color related to time since last molt (when they shed their shell/carapace); light green means the molted recently, orange means it has been a while</a:t>
            </a:r>
          </a:p>
          <a:p>
            <a:endParaRPr lang="en-US" b="1" dirty="0"/>
          </a:p>
        </p:txBody>
      </p:sp>
      <p:sp>
        <p:nvSpPr>
          <p:cNvPr id="4" name="Slide Number Placeholder 3"/>
          <p:cNvSpPr>
            <a:spLocks noGrp="1"/>
          </p:cNvSpPr>
          <p:nvPr>
            <p:ph type="sldNum" sz="quarter" idx="10"/>
          </p:nvPr>
        </p:nvSpPr>
        <p:spPr/>
        <p:txBody>
          <a:bodyPr/>
          <a:lstStyle/>
          <a:p>
            <a:fld id="{9A628E4F-335F-45F5-A2FC-FE9487D09098}" type="slidenum">
              <a:rPr lang="en-US" smtClean="0"/>
              <a:pPr/>
              <a:t>81</a:t>
            </a:fld>
            <a:endParaRPr lang="en-US"/>
          </a:p>
        </p:txBody>
      </p:sp>
    </p:spTree>
    <p:extLst>
      <p:ext uri="{BB962C8B-B14F-4D97-AF65-F5344CB8AC3E}">
        <p14:creationId xmlns:p14="http://schemas.microsoft.com/office/powerpoint/2010/main" val="10698952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9DAF6-8616-5129-3054-FD3F52694B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088CA8-48D5-F1BE-D0BC-167261239F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B940FB-B722-778C-DCF8-016B3AB01BB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12C636E-27AB-393B-773E-5653DDD20986}"/>
              </a:ext>
            </a:extLst>
          </p:cNvPr>
          <p:cNvSpPr>
            <a:spLocks noGrp="1"/>
          </p:cNvSpPr>
          <p:nvPr>
            <p:ph type="sldNum" sz="quarter" idx="5"/>
          </p:nvPr>
        </p:nvSpPr>
        <p:spPr/>
        <p:txBody>
          <a:bodyPr/>
          <a:lstStyle/>
          <a:p>
            <a:fld id="{083ECBFE-1613-4209-9E0C-8480A30A446F}" type="slidenum">
              <a:rPr lang="en-US" smtClean="0"/>
              <a:t>82</a:t>
            </a:fld>
            <a:endParaRPr lang="en-US"/>
          </a:p>
        </p:txBody>
      </p:sp>
    </p:spTree>
    <p:extLst>
      <p:ext uri="{BB962C8B-B14F-4D97-AF65-F5344CB8AC3E}">
        <p14:creationId xmlns:p14="http://schemas.microsoft.com/office/powerpoint/2010/main" val="16645867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video is from before the governor’s emergency proclamation was released, but gives good context as to why we are so concerned. </a:t>
            </a:r>
          </a:p>
        </p:txBody>
      </p:sp>
      <p:sp>
        <p:nvSpPr>
          <p:cNvPr id="4" name="Slide Number Placeholder 3"/>
          <p:cNvSpPr>
            <a:spLocks noGrp="1"/>
          </p:cNvSpPr>
          <p:nvPr>
            <p:ph type="sldNum" sz="quarter" idx="5"/>
          </p:nvPr>
        </p:nvSpPr>
        <p:spPr/>
        <p:txBody>
          <a:bodyPr/>
          <a:lstStyle/>
          <a:p>
            <a:fld id="{083ECBFE-1613-4209-9E0C-8480A30A446F}" type="slidenum">
              <a:rPr lang="en-US" smtClean="0"/>
              <a:t>84</a:t>
            </a:fld>
            <a:endParaRPr lang="en-US"/>
          </a:p>
        </p:txBody>
      </p:sp>
    </p:spTree>
    <p:extLst>
      <p:ext uri="{BB962C8B-B14F-4D97-AF65-F5344CB8AC3E}">
        <p14:creationId xmlns:p14="http://schemas.microsoft.com/office/powerpoint/2010/main" val="1613724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Help orient students to the area of Washington state that we are discussing by zooming in from a map of the US to a map of Washington, and finally to the map of the coastal areas. </a:t>
            </a:r>
          </a:p>
        </p:txBody>
      </p:sp>
      <p:sp>
        <p:nvSpPr>
          <p:cNvPr id="4" name="Slide Number Placeholder 3"/>
          <p:cNvSpPr>
            <a:spLocks noGrp="1"/>
          </p:cNvSpPr>
          <p:nvPr>
            <p:ph type="sldNum" sz="quarter" idx="5"/>
          </p:nvPr>
        </p:nvSpPr>
        <p:spPr/>
        <p:txBody>
          <a:bodyPr/>
          <a:lstStyle/>
          <a:p>
            <a:fld id="{083ECBFE-1613-4209-9E0C-8480A30A446F}" type="slidenum">
              <a:rPr lang="en-US" smtClean="0"/>
              <a:t>10</a:t>
            </a:fld>
            <a:endParaRPr lang="en-US"/>
          </a:p>
        </p:txBody>
      </p:sp>
    </p:spTree>
    <p:extLst>
      <p:ext uri="{BB962C8B-B14F-4D97-AF65-F5344CB8AC3E}">
        <p14:creationId xmlns:p14="http://schemas.microsoft.com/office/powerpoint/2010/main" val="35137472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3ECBFE-1613-4209-9E0C-8480A30A446F}" type="slidenum">
              <a:rPr lang="en-US" smtClean="0"/>
              <a:t>12</a:t>
            </a:fld>
            <a:endParaRPr lang="en-US"/>
          </a:p>
        </p:txBody>
      </p:sp>
    </p:spTree>
    <p:extLst>
      <p:ext uri="{BB962C8B-B14F-4D97-AF65-F5344CB8AC3E}">
        <p14:creationId xmlns:p14="http://schemas.microsoft.com/office/powerpoint/2010/main" val="1278219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i="1" dirty="0">
                <a:effectLst/>
                <a:latin typeface="Ebrima" panose="02000000000000000000" pitchFamily="2" charset="0"/>
                <a:ea typeface="Calibri" panose="020F0502020204030204" pitchFamily="34" charset="0"/>
                <a:cs typeface="Arial" panose="020B0604020202020204" pitchFamily="34" charset="0"/>
              </a:rPr>
              <a:t>Governor Jay Inslee issued an emergency order to increase the state’s response to a concerning increase in European green crabs in some areas of Washington state. These areas include Makah Bay, Grays Harbor, Willapa Bay, and the Lummi Nation’s Sea Pond near Bellingham.  </a:t>
            </a:r>
            <a:endParaRPr lang="en-US" sz="1200" dirty="0">
              <a:effectLst/>
              <a:latin typeface="Ebrima" panose="02000000000000000000" pitchFamily="2"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083ECBFE-1613-4209-9E0C-8480A30A446F}" type="slidenum">
              <a:rPr lang="en-US" smtClean="0"/>
              <a:t>13</a:t>
            </a:fld>
            <a:endParaRPr lang="en-US"/>
          </a:p>
        </p:txBody>
      </p:sp>
    </p:spTree>
    <p:extLst>
      <p:ext uri="{BB962C8B-B14F-4D97-AF65-F5344CB8AC3E}">
        <p14:creationId xmlns:p14="http://schemas.microsoft.com/office/powerpoint/2010/main" val="16774642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i="1" dirty="0">
                <a:effectLst/>
                <a:latin typeface="Ebrima" panose="02000000000000000000" pitchFamily="2" charset="0"/>
                <a:ea typeface="Calibri" panose="020F0502020204030204" pitchFamily="34" charset="0"/>
                <a:cs typeface="Arial" panose="020B0604020202020204" pitchFamily="34" charset="0"/>
              </a:rPr>
              <a:t>According to the Washington Department of Fish and Wildlife, European green crabs were first found in Washington in 1998. They were found in Willapa Bay and Grays Harbor. </a:t>
            </a:r>
            <a:endParaRPr lang="en-US" sz="1200" dirty="0">
              <a:effectLst/>
              <a:latin typeface="Ebrima" panose="02000000000000000000" pitchFamily="2"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083ECBFE-1613-4209-9E0C-8480A30A446F}" type="slidenum">
              <a:rPr lang="en-US" smtClean="0"/>
              <a:t>14</a:t>
            </a:fld>
            <a:endParaRPr lang="en-US"/>
          </a:p>
        </p:txBody>
      </p:sp>
    </p:spTree>
    <p:extLst>
      <p:ext uri="{BB962C8B-B14F-4D97-AF65-F5344CB8AC3E}">
        <p14:creationId xmlns:p14="http://schemas.microsoft.com/office/powerpoint/2010/main" val="1499063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4D694-6EFF-4614-BF40-079C27A204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2510E2-9C9F-4A9D-B113-B1FBE03FF2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57E37F-A22F-4AE4-B004-1499DCD1B76B}"/>
              </a:ext>
            </a:extLst>
          </p:cNvPr>
          <p:cNvSpPr>
            <a:spLocks noGrp="1"/>
          </p:cNvSpPr>
          <p:nvPr>
            <p:ph type="dt" sz="half" idx="10"/>
          </p:nvPr>
        </p:nvSpPr>
        <p:spPr/>
        <p:txBody>
          <a:bodyPr/>
          <a:lstStyle/>
          <a:p>
            <a:fld id="{F7C1FBB1-48A4-4C96-BDEA-030CED5302F5}" type="datetimeFigureOut">
              <a:rPr lang="en-US" smtClean="0"/>
              <a:t>4/5/2024</a:t>
            </a:fld>
            <a:endParaRPr lang="en-US"/>
          </a:p>
        </p:txBody>
      </p:sp>
      <p:sp>
        <p:nvSpPr>
          <p:cNvPr id="5" name="Footer Placeholder 4">
            <a:extLst>
              <a:ext uri="{FF2B5EF4-FFF2-40B4-BE49-F238E27FC236}">
                <a16:creationId xmlns:a16="http://schemas.microsoft.com/office/drawing/2014/main" id="{E4260D66-3C08-4D56-866D-0E68211C39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72B2E8-BB6A-41F3-91E8-1A192BF535E1}"/>
              </a:ext>
            </a:extLst>
          </p:cNvPr>
          <p:cNvSpPr>
            <a:spLocks noGrp="1"/>
          </p:cNvSpPr>
          <p:nvPr>
            <p:ph type="sldNum" sz="quarter" idx="12"/>
          </p:nvPr>
        </p:nvSpPr>
        <p:spPr/>
        <p:txBody>
          <a:bodyPr/>
          <a:lstStyle/>
          <a:p>
            <a:fld id="{77E61044-BF3B-429A-B855-14C574796A35}" type="slidenum">
              <a:rPr lang="en-US" smtClean="0"/>
              <a:t>‹#›</a:t>
            </a:fld>
            <a:endParaRPr lang="en-US"/>
          </a:p>
        </p:txBody>
      </p:sp>
    </p:spTree>
    <p:extLst>
      <p:ext uri="{BB962C8B-B14F-4D97-AF65-F5344CB8AC3E}">
        <p14:creationId xmlns:p14="http://schemas.microsoft.com/office/powerpoint/2010/main" val="40834209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78341-368E-4A33-ACA6-5647683013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8A73B2D-0CF2-4BC7-9CC0-E62E312F9FA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C348FB-8004-41D9-BFD7-0F481354C271}"/>
              </a:ext>
            </a:extLst>
          </p:cNvPr>
          <p:cNvSpPr>
            <a:spLocks noGrp="1"/>
          </p:cNvSpPr>
          <p:nvPr>
            <p:ph type="dt" sz="half" idx="10"/>
          </p:nvPr>
        </p:nvSpPr>
        <p:spPr/>
        <p:txBody>
          <a:bodyPr/>
          <a:lstStyle/>
          <a:p>
            <a:fld id="{F7C1FBB1-48A4-4C96-BDEA-030CED5302F5}" type="datetimeFigureOut">
              <a:rPr lang="en-US" smtClean="0"/>
              <a:t>4/5/2024</a:t>
            </a:fld>
            <a:endParaRPr lang="en-US"/>
          </a:p>
        </p:txBody>
      </p:sp>
      <p:sp>
        <p:nvSpPr>
          <p:cNvPr id="5" name="Footer Placeholder 4">
            <a:extLst>
              <a:ext uri="{FF2B5EF4-FFF2-40B4-BE49-F238E27FC236}">
                <a16:creationId xmlns:a16="http://schemas.microsoft.com/office/drawing/2014/main" id="{42A57273-D459-4418-94D8-77E58E8A03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067F26-DD0E-45CF-A85A-454F9D44D46B}"/>
              </a:ext>
            </a:extLst>
          </p:cNvPr>
          <p:cNvSpPr>
            <a:spLocks noGrp="1"/>
          </p:cNvSpPr>
          <p:nvPr>
            <p:ph type="sldNum" sz="quarter" idx="12"/>
          </p:nvPr>
        </p:nvSpPr>
        <p:spPr/>
        <p:txBody>
          <a:bodyPr/>
          <a:lstStyle/>
          <a:p>
            <a:fld id="{77E61044-BF3B-429A-B855-14C574796A35}" type="slidenum">
              <a:rPr lang="en-US" smtClean="0"/>
              <a:t>‹#›</a:t>
            </a:fld>
            <a:endParaRPr lang="en-US"/>
          </a:p>
        </p:txBody>
      </p:sp>
    </p:spTree>
    <p:extLst>
      <p:ext uri="{BB962C8B-B14F-4D97-AF65-F5344CB8AC3E}">
        <p14:creationId xmlns:p14="http://schemas.microsoft.com/office/powerpoint/2010/main" val="782783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53EABF-24BD-41C8-9183-09441B7C1D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AEC781-6803-4064-9420-0FBA317607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54575A-5EBD-4305-8ACC-44AA0F5FDC39}"/>
              </a:ext>
            </a:extLst>
          </p:cNvPr>
          <p:cNvSpPr>
            <a:spLocks noGrp="1"/>
          </p:cNvSpPr>
          <p:nvPr>
            <p:ph type="dt" sz="half" idx="10"/>
          </p:nvPr>
        </p:nvSpPr>
        <p:spPr/>
        <p:txBody>
          <a:bodyPr/>
          <a:lstStyle/>
          <a:p>
            <a:fld id="{F7C1FBB1-48A4-4C96-BDEA-030CED5302F5}" type="datetimeFigureOut">
              <a:rPr lang="en-US" smtClean="0"/>
              <a:t>4/5/2024</a:t>
            </a:fld>
            <a:endParaRPr lang="en-US"/>
          </a:p>
        </p:txBody>
      </p:sp>
      <p:sp>
        <p:nvSpPr>
          <p:cNvPr id="5" name="Footer Placeholder 4">
            <a:extLst>
              <a:ext uri="{FF2B5EF4-FFF2-40B4-BE49-F238E27FC236}">
                <a16:creationId xmlns:a16="http://schemas.microsoft.com/office/drawing/2014/main" id="{0F2E3667-3D2B-4A06-9C59-DFA5E353BD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6FB546-9A68-4A29-9DE2-B751C0EB9EF4}"/>
              </a:ext>
            </a:extLst>
          </p:cNvPr>
          <p:cNvSpPr>
            <a:spLocks noGrp="1"/>
          </p:cNvSpPr>
          <p:nvPr>
            <p:ph type="sldNum" sz="quarter" idx="12"/>
          </p:nvPr>
        </p:nvSpPr>
        <p:spPr/>
        <p:txBody>
          <a:bodyPr/>
          <a:lstStyle/>
          <a:p>
            <a:fld id="{77E61044-BF3B-429A-B855-14C574796A35}" type="slidenum">
              <a:rPr lang="en-US" smtClean="0"/>
              <a:t>‹#›</a:t>
            </a:fld>
            <a:endParaRPr lang="en-US"/>
          </a:p>
        </p:txBody>
      </p:sp>
    </p:spTree>
    <p:extLst>
      <p:ext uri="{BB962C8B-B14F-4D97-AF65-F5344CB8AC3E}">
        <p14:creationId xmlns:p14="http://schemas.microsoft.com/office/powerpoint/2010/main" val="1736673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0" y="0"/>
            <a:ext cx="12192000" cy="3429000"/>
          </a:xfrm>
          <a:prstGeom prst="rect">
            <a:avLst/>
          </a:prstGeom>
          <a:solidFill>
            <a:srgbClr val="007A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07A53"/>
              </a:solidFill>
            </a:endParaRPr>
          </a:p>
        </p:txBody>
      </p:sp>
      <p:sp>
        <p:nvSpPr>
          <p:cNvPr id="2" name="Title 1"/>
          <p:cNvSpPr>
            <a:spLocks noGrp="1"/>
          </p:cNvSpPr>
          <p:nvPr>
            <p:ph type="title"/>
          </p:nvPr>
        </p:nvSpPr>
        <p:spPr>
          <a:xfrm>
            <a:off x="508000" y="1143000"/>
            <a:ext cx="11176000" cy="1143000"/>
          </a:xfrm>
        </p:spPr>
        <p:txBody>
          <a:bodyPr>
            <a:normAutofit/>
          </a:bodyPr>
          <a:lstStyle>
            <a:lvl1pPr>
              <a:defRPr sz="4200" b="1" baseline="0">
                <a:solidFill>
                  <a:schemeClr val="bg1"/>
                </a:solidFill>
                <a:latin typeface="Rockwell" panose="02060603020205020403" pitchFamily="18" charset="0"/>
              </a:defRPr>
            </a:lvl1pPr>
          </a:lstStyle>
          <a:p>
            <a:r>
              <a:rPr lang="en-US"/>
              <a:t>Click to edit Master title style</a:t>
            </a:r>
          </a:p>
        </p:txBody>
      </p:sp>
      <p:sp>
        <p:nvSpPr>
          <p:cNvPr id="3" name="Date Placeholder 2"/>
          <p:cNvSpPr>
            <a:spLocks noGrp="1"/>
          </p:cNvSpPr>
          <p:nvPr>
            <p:ph type="dt" sz="half" idx="10"/>
          </p:nvPr>
        </p:nvSpPr>
        <p:spPr/>
        <p:txBody>
          <a:bodyPr/>
          <a:lstStyle>
            <a:lvl1pPr>
              <a:defRPr>
                <a:solidFill>
                  <a:srgbClr val="28557A"/>
                </a:solidFill>
              </a:defRPr>
            </a:lvl1pPr>
          </a:lstStyle>
          <a:p>
            <a:fld id="{82765077-33CD-41D0-80AC-47D3807B673C}" type="datetime1">
              <a:rPr lang="en-US" smtClean="0"/>
              <a:t>4/5/2024</a:t>
            </a:fld>
            <a:endParaRPr lang="en-US"/>
          </a:p>
        </p:txBody>
      </p:sp>
      <p:sp>
        <p:nvSpPr>
          <p:cNvPr id="4" name="Footer Placeholder 3"/>
          <p:cNvSpPr>
            <a:spLocks noGrp="1"/>
          </p:cNvSpPr>
          <p:nvPr>
            <p:ph type="ftr" sz="quarter" idx="11"/>
          </p:nvPr>
        </p:nvSpPr>
        <p:spPr/>
        <p:txBody>
          <a:bodyPr/>
          <a:lstStyle/>
          <a:p>
            <a:r>
              <a:rPr lang="en-US"/>
              <a:t>Department of Fish and Wildlife</a:t>
            </a:r>
          </a:p>
        </p:txBody>
      </p:sp>
      <p:sp>
        <p:nvSpPr>
          <p:cNvPr id="5" name="Slide Number Placeholder 4"/>
          <p:cNvSpPr>
            <a:spLocks noGrp="1"/>
          </p:cNvSpPr>
          <p:nvPr>
            <p:ph type="sldNum" sz="quarter" idx="12"/>
          </p:nvPr>
        </p:nvSpPr>
        <p:spPr/>
        <p:txBody>
          <a:bodyPr/>
          <a:lstStyle/>
          <a:p>
            <a:fld id="{5A73201E-BAD4-4887-93F2-D695096208A5}" type="slidenum">
              <a:rPr lang="en-US" smtClean="0"/>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15749" y="5485865"/>
            <a:ext cx="2160503" cy="1090170"/>
          </a:xfrm>
          <a:prstGeom prst="rect">
            <a:avLst/>
          </a:prstGeom>
        </p:spPr>
      </p:pic>
      <p:sp>
        <p:nvSpPr>
          <p:cNvPr id="10" name="Rectangle 9"/>
          <p:cNvSpPr/>
          <p:nvPr userDrawn="1"/>
        </p:nvSpPr>
        <p:spPr>
          <a:xfrm>
            <a:off x="0" y="3429000"/>
            <a:ext cx="12192000" cy="76200"/>
          </a:xfrm>
          <a:prstGeom prst="rect">
            <a:avLst/>
          </a:prstGeom>
          <a:solidFill>
            <a:srgbClr val="92D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6675296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p:cNvSpPr/>
          <p:nvPr userDrawn="1"/>
        </p:nvSpPr>
        <p:spPr>
          <a:xfrm>
            <a:off x="0" y="2057400"/>
            <a:ext cx="12192000" cy="2743200"/>
          </a:xfrm>
          <a:prstGeom prst="rect">
            <a:avLst/>
          </a:prstGeom>
          <a:solidFill>
            <a:srgbClr val="067B54">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ctrTitle"/>
          </p:nvPr>
        </p:nvSpPr>
        <p:spPr>
          <a:xfrm>
            <a:off x="2844800" y="2667000"/>
            <a:ext cx="8534400" cy="1371600"/>
          </a:xfrm>
        </p:spPr>
        <p:txBody>
          <a:bodyPr>
            <a:normAutofit/>
          </a:bodyPr>
          <a:lstStyle>
            <a:lvl1pPr algn="l">
              <a:defRPr sz="3200" b="1">
                <a:solidFill>
                  <a:schemeClr val="bg1"/>
                </a:solidFill>
                <a:latin typeface="Rockwell" panose="02060603020205020403" pitchFamily="18" charset="0"/>
                <a:ea typeface="Roboto Slab" pitchFamily="2" charset="0"/>
              </a:defRPr>
            </a:lvl1pPr>
          </a:lstStyle>
          <a:p>
            <a:r>
              <a:rPr lang="en-US"/>
              <a:t>Click to edit Master title style</a:t>
            </a:r>
          </a:p>
        </p:txBody>
      </p:sp>
      <p:sp>
        <p:nvSpPr>
          <p:cNvPr id="4" name="Date Placeholder 3"/>
          <p:cNvSpPr>
            <a:spLocks noGrp="1"/>
          </p:cNvSpPr>
          <p:nvPr>
            <p:ph type="dt" sz="half" idx="10"/>
          </p:nvPr>
        </p:nvSpPr>
        <p:spPr/>
        <p:txBody>
          <a:bodyPr/>
          <a:lstStyle/>
          <a:p>
            <a:fld id="{13FF6A5E-8619-44AD-8680-5D858FB0EE30}" type="datetime1">
              <a:rPr lang="en-US" smtClean="0">
                <a:solidFill>
                  <a:prstClr val="black">
                    <a:tint val="75000"/>
                  </a:prstClr>
                </a:solidFill>
              </a:rPr>
              <a:t>4/5/2024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Department of Fish and Wildlife</a:t>
            </a:r>
          </a:p>
        </p:txBody>
      </p:sp>
      <p:sp>
        <p:nvSpPr>
          <p:cNvPr id="6" name="Slide Number Placeholder 5"/>
          <p:cNvSpPr>
            <a:spLocks noGrp="1"/>
          </p:cNvSpPr>
          <p:nvPr>
            <p:ph type="sldNum" sz="quarter" idx="12"/>
          </p:nvPr>
        </p:nvSpPr>
        <p:spPr/>
        <p:txBody>
          <a:bodyPr/>
          <a:lstStyle/>
          <a:p>
            <a:fld id="{5A73201E-BAD4-4887-93F2-D695096208A5}" type="slidenum">
              <a:rPr lang="en-US" smtClean="0">
                <a:solidFill>
                  <a:prstClr val="black">
                    <a:tint val="75000"/>
                  </a:prstClr>
                </a:solidFill>
              </a:rPr>
              <a:pPr/>
              <a:t>‹#›</a:t>
            </a:fld>
            <a:endParaRPr lang="en-US">
              <a:solidFill>
                <a:prstClr val="black">
                  <a:tint val="75000"/>
                </a:prstClr>
              </a:solidFill>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401" y="2543175"/>
            <a:ext cx="1737481" cy="1619250"/>
          </a:xfrm>
          <a:prstGeom prst="rect">
            <a:avLst/>
          </a:prstGeom>
        </p:spPr>
      </p:pic>
    </p:spTree>
    <p:extLst>
      <p:ext uri="{BB962C8B-B14F-4D97-AF65-F5344CB8AC3E}">
        <p14:creationId xmlns:p14="http://schemas.microsoft.com/office/powerpoint/2010/main" val="22941287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lvl1pPr algn="l">
              <a:defRPr>
                <a:solidFill>
                  <a:srgbClr val="067B54"/>
                </a:solidFill>
                <a:latin typeface="Rockwell" panose="02060603020205020403" pitchFamily="18" charset="0"/>
                <a:ea typeface="Roboto Slab" pitchFamily="2" charset="0"/>
              </a:defRPr>
            </a:lvl1pPr>
          </a:lstStyle>
          <a:p>
            <a:r>
              <a:rPr lang="en-US"/>
              <a:t>Click to edit Master title style</a:t>
            </a:r>
          </a:p>
        </p:txBody>
      </p:sp>
      <p:sp>
        <p:nvSpPr>
          <p:cNvPr id="3" name="Date Placeholder 2"/>
          <p:cNvSpPr>
            <a:spLocks noGrp="1"/>
          </p:cNvSpPr>
          <p:nvPr>
            <p:ph type="dt" sz="half" idx="10"/>
          </p:nvPr>
        </p:nvSpPr>
        <p:spPr/>
        <p:txBody>
          <a:bodyPr/>
          <a:lstStyle/>
          <a:p>
            <a:fld id="{6652BBE2-5F6F-4D5C-8A50-5303070F8DA4}" type="datetime1">
              <a:rPr lang="en-US" smtClean="0"/>
              <a:t>4/5/2024</a:t>
            </a:fld>
            <a:endParaRPr lang="en-US"/>
          </a:p>
        </p:txBody>
      </p:sp>
      <p:sp>
        <p:nvSpPr>
          <p:cNvPr id="4" name="Footer Placeholder 3"/>
          <p:cNvSpPr>
            <a:spLocks noGrp="1"/>
          </p:cNvSpPr>
          <p:nvPr>
            <p:ph type="ftr" sz="quarter" idx="11"/>
          </p:nvPr>
        </p:nvSpPr>
        <p:spPr/>
        <p:txBody>
          <a:bodyPr/>
          <a:lstStyle/>
          <a:p>
            <a:r>
              <a:rPr lang="en-US"/>
              <a:t>Department of Fish and Wildlife</a:t>
            </a:r>
          </a:p>
        </p:txBody>
      </p:sp>
      <p:sp>
        <p:nvSpPr>
          <p:cNvPr id="5" name="Slide Number Placeholder 4"/>
          <p:cNvSpPr>
            <a:spLocks noGrp="1"/>
          </p:cNvSpPr>
          <p:nvPr>
            <p:ph type="sldNum" sz="quarter" idx="12"/>
          </p:nvPr>
        </p:nvSpPr>
        <p:spPr/>
        <p:txBody>
          <a:bodyPr/>
          <a:lstStyle/>
          <a:p>
            <a:fld id="{5A73201E-BAD4-4887-93F2-D695096208A5}" type="slidenum">
              <a:rPr lang="en-US" smtClean="0"/>
              <a:pPr/>
              <a:t>‹#›</a:t>
            </a:fld>
            <a:endParaRPr lang="en-US"/>
          </a:p>
        </p:txBody>
      </p:sp>
      <p:sp>
        <p:nvSpPr>
          <p:cNvPr id="6" name="Rectangle 5"/>
          <p:cNvSpPr/>
          <p:nvPr userDrawn="1"/>
        </p:nvSpPr>
        <p:spPr>
          <a:xfrm>
            <a:off x="0" y="6477000"/>
            <a:ext cx="12192000" cy="381000"/>
          </a:xfrm>
          <a:prstGeom prst="rect">
            <a:avLst/>
          </a:prstGeom>
          <a:solidFill>
            <a:srgbClr val="067B5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 name="Rectangle 6"/>
          <p:cNvSpPr/>
          <p:nvPr userDrawn="1"/>
        </p:nvSpPr>
        <p:spPr>
          <a:xfrm>
            <a:off x="0" y="6423844"/>
            <a:ext cx="12192000" cy="53157"/>
          </a:xfrm>
          <a:prstGeom prst="rect">
            <a:avLst/>
          </a:prstGeom>
          <a:solidFill>
            <a:srgbClr val="8AC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126164"/>
            <a:ext cx="711200" cy="662805"/>
          </a:xfrm>
          <a:prstGeom prst="rect">
            <a:avLst/>
          </a:prstGeom>
        </p:spPr>
      </p:pic>
      <p:sp>
        <p:nvSpPr>
          <p:cNvPr id="9" name="Footer Placeholder 3"/>
          <p:cNvSpPr txBox="1">
            <a:spLocks/>
          </p:cNvSpPr>
          <p:nvPr userDrawn="1"/>
        </p:nvSpPr>
        <p:spPr>
          <a:xfrm>
            <a:off x="1198283" y="6508791"/>
            <a:ext cx="3860800" cy="271054"/>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Roboto Slab" pitchFamily="2" charset="0"/>
                <a:ea typeface="Roboto Slab"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latin typeface="Rockwell" panose="02060603020205020403" pitchFamily="18" charset="0"/>
              </a:rPr>
              <a:t>Department of Fish and Wildlife</a:t>
            </a:r>
          </a:p>
        </p:txBody>
      </p:sp>
    </p:spTree>
    <p:extLst>
      <p:ext uri="{BB962C8B-B14F-4D97-AF65-F5344CB8AC3E}">
        <p14:creationId xmlns:p14="http://schemas.microsoft.com/office/powerpoint/2010/main" val="876020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180CD-3450-4ACE-91B3-9F0AAF5242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8A9DD7-E3B5-434A-BE7C-5CA825CCB2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31D531-A2D1-4B1E-BE34-F147165024CE}"/>
              </a:ext>
            </a:extLst>
          </p:cNvPr>
          <p:cNvSpPr>
            <a:spLocks noGrp="1"/>
          </p:cNvSpPr>
          <p:nvPr>
            <p:ph type="dt" sz="half" idx="10"/>
          </p:nvPr>
        </p:nvSpPr>
        <p:spPr/>
        <p:txBody>
          <a:bodyPr/>
          <a:lstStyle/>
          <a:p>
            <a:fld id="{F7C1FBB1-48A4-4C96-BDEA-030CED5302F5}" type="datetimeFigureOut">
              <a:rPr lang="en-US" smtClean="0"/>
              <a:t>4/5/2024</a:t>
            </a:fld>
            <a:endParaRPr lang="en-US"/>
          </a:p>
        </p:txBody>
      </p:sp>
      <p:sp>
        <p:nvSpPr>
          <p:cNvPr id="5" name="Footer Placeholder 4">
            <a:extLst>
              <a:ext uri="{FF2B5EF4-FFF2-40B4-BE49-F238E27FC236}">
                <a16:creationId xmlns:a16="http://schemas.microsoft.com/office/drawing/2014/main" id="{7445589F-3B67-4BDE-AA32-3AEC3BCD07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754EC3-A150-4BA2-B051-5D0134695991}"/>
              </a:ext>
            </a:extLst>
          </p:cNvPr>
          <p:cNvSpPr>
            <a:spLocks noGrp="1"/>
          </p:cNvSpPr>
          <p:nvPr>
            <p:ph type="sldNum" sz="quarter" idx="12"/>
          </p:nvPr>
        </p:nvSpPr>
        <p:spPr/>
        <p:txBody>
          <a:bodyPr/>
          <a:lstStyle/>
          <a:p>
            <a:fld id="{77E61044-BF3B-429A-B855-14C574796A35}" type="slidenum">
              <a:rPr lang="en-US" smtClean="0"/>
              <a:t>‹#›</a:t>
            </a:fld>
            <a:endParaRPr lang="en-US"/>
          </a:p>
        </p:txBody>
      </p:sp>
    </p:spTree>
    <p:extLst>
      <p:ext uri="{BB962C8B-B14F-4D97-AF65-F5344CB8AC3E}">
        <p14:creationId xmlns:p14="http://schemas.microsoft.com/office/powerpoint/2010/main" val="3562854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C029D-4BA2-4E7D-BA1F-1327B757708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6885A9-C0F7-4D53-913A-FABDC04672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3625C3-006E-4AFF-B7DD-FE84253B4A21}"/>
              </a:ext>
            </a:extLst>
          </p:cNvPr>
          <p:cNvSpPr>
            <a:spLocks noGrp="1"/>
          </p:cNvSpPr>
          <p:nvPr>
            <p:ph type="dt" sz="half" idx="10"/>
          </p:nvPr>
        </p:nvSpPr>
        <p:spPr/>
        <p:txBody>
          <a:bodyPr/>
          <a:lstStyle/>
          <a:p>
            <a:fld id="{F7C1FBB1-48A4-4C96-BDEA-030CED5302F5}" type="datetimeFigureOut">
              <a:rPr lang="en-US" smtClean="0"/>
              <a:t>4/5/2024</a:t>
            </a:fld>
            <a:endParaRPr lang="en-US"/>
          </a:p>
        </p:txBody>
      </p:sp>
      <p:sp>
        <p:nvSpPr>
          <p:cNvPr id="5" name="Footer Placeholder 4">
            <a:extLst>
              <a:ext uri="{FF2B5EF4-FFF2-40B4-BE49-F238E27FC236}">
                <a16:creationId xmlns:a16="http://schemas.microsoft.com/office/drawing/2014/main" id="{DBC55DB4-248E-4761-84CE-82BC782199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FB5D72-5C98-4F3D-99E1-F795E74585EF}"/>
              </a:ext>
            </a:extLst>
          </p:cNvPr>
          <p:cNvSpPr>
            <a:spLocks noGrp="1"/>
          </p:cNvSpPr>
          <p:nvPr>
            <p:ph type="sldNum" sz="quarter" idx="12"/>
          </p:nvPr>
        </p:nvSpPr>
        <p:spPr/>
        <p:txBody>
          <a:bodyPr/>
          <a:lstStyle/>
          <a:p>
            <a:fld id="{77E61044-BF3B-429A-B855-14C574796A35}" type="slidenum">
              <a:rPr lang="en-US" smtClean="0"/>
              <a:t>‹#›</a:t>
            </a:fld>
            <a:endParaRPr lang="en-US"/>
          </a:p>
        </p:txBody>
      </p:sp>
    </p:spTree>
    <p:extLst>
      <p:ext uri="{BB962C8B-B14F-4D97-AF65-F5344CB8AC3E}">
        <p14:creationId xmlns:p14="http://schemas.microsoft.com/office/powerpoint/2010/main" val="3845547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E0ADE-6D4F-4347-BCFB-EE7160DBC9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338CA8-ADBA-45D3-8833-F1157B5BE2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D68FFD-750A-49F5-875E-3384F77064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E1E0744-382E-4F9C-A2EF-BACCA0765F49}"/>
              </a:ext>
            </a:extLst>
          </p:cNvPr>
          <p:cNvSpPr>
            <a:spLocks noGrp="1"/>
          </p:cNvSpPr>
          <p:nvPr>
            <p:ph type="dt" sz="half" idx="10"/>
          </p:nvPr>
        </p:nvSpPr>
        <p:spPr/>
        <p:txBody>
          <a:bodyPr/>
          <a:lstStyle/>
          <a:p>
            <a:fld id="{F7C1FBB1-48A4-4C96-BDEA-030CED5302F5}" type="datetimeFigureOut">
              <a:rPr lang="en-US" smtClean="0"/>
              <a:t>4/5/2024</a:t>
            </a:fld>
            <a:endParaRPr lang="en-US"/>
          </a:p>
        </p:txBody>
      </p:sp>
      <p:sp>
        <p:nvSpPr>
          <p:cNvPr id="6" name="Footer Placeholder 5">
            <a:extLst>
              <a:ext uri="{FF2B5EF4-FFF2-40B4-BE49-F238E27FC236}">
                <a16:creationId xmlns:a16="http://schemas.microsoft.com/office/drawing/2014/main" id="{272BA4D5-F80B-4CF0-B116-16ED9A6F3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BCBA2A-8CF6-4825-BFD7-A403EFC4F862}"/>
              </a:ext>
            </a:extLst>
          </p:cNvPr>
          <p:cNvSpPr>
            <a:spLocks noGrp="1"/>
          </p:cNvSpPr>
          <p:nvPr>
            <p:ph type="sldNum" sz="quarter" idx="12"/>
          </p:nvPr>
        </p:nvSpPr>
        <p:spPr/>
        <p:txBody>
          <a:bodyPr/>
          <a:lstStyle/>
          <a:p>
            <a:fld id="{77E61044-BF3B-429A-B855-14C574796A35}" type="slidenum">
              <a:rPr lang="en-US" smtClean="0"/>
              <a:t>‹#›</a:t>
            </a:fld>
            <a:endParaRPr lang="en-US"/>
          </a:p>
        </p:txBody>
      </p:sp>
    </p:spTree>
    <p:extLst>
      <p:ext uri="{BB962C8B-B14F-4D97-AF65-F5344CB8AC3E}">
        <p14:creationId xmlns:p14="http://schemas.microsoft.com/office/powerpoint/2010/main" val="3070622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EB021-C2AC-4970-B0EE-1F3F7F6A235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855D154-52C4-44BE-8DBB-8D332E298C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B8FC64E-1DFF-41D9-84C2-535F32D9C8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2D414A-BC2D-4EC5-B37D-90B0935021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C43273-D1F6-4288-92C5-AAEFCE2A36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5A19F3-AB26-411E-9F92-065C592612D8}"/>
              </a:ext>
            </a:extLst>
          </p:cNvPr>
          <p:cNvSpPr>
            <a:spLocks noGrp="1"/>
          </p:cNvSpPr>
          <p:nvPr>
            <p:ph type="dt" sz="half" idx="10"/>
          </p:nvPr>
        </p:nvSpPr>
        <p:spPr/>
        <p:txBody>
          <a:bodyPr/>
          <a:lstStyle/>
          <a:p>
            <a:fld id="{F7C1FBB1-48A4-4C96-BDEA-030CED5302F5}" type="datetimeFigureOut">
              <a:rPr lang="en-US" smtClean="0"/>
              <a:t>4/5/2024</a:t>
            </a:fld>
            <a:endParaRPr lang="en-US"/>
          </a:p>
        </p:txBody>
      </p:sp>
      <p:sp>
        <p:nvSpPr>
          <p:cNvPr id="8" name="Footer Placeholder 7">
            <a:extLst>
              <a:ext uri="{FF2B5EF4-FFF2-40B4-BE49-F238E27FC236}">
                <a16:creationId xmlns:a16="http://schemas.microsoft.com/office/drawing/2014/main" id="{915A6C91-6CCA-47D9-A3B9-C3A32FA4D4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9D0AA93-CAF9-42AC-AAC9-572A2FA1C4C2}"/>
              </a:ext>
            </a:extLst>
          </p:cNvPr>
          <p:cNvSpPr>
            <a:spLocks noGrp="1"/>
          </p:cNvSpPr>
          <p:nvPr>
            <p:ph type="sldNum" sz="quarter" idx="12"/>
          </p:nvPr>
        </p:nvSpPr>
        <p:spPr/>
        <p:txBody>
          <a:bodyPr/>
          <a:lstStyle/>
          <a:p>
            <a:fld id="{77E61044-BF3B-429A-B855-14C574796A35}" type="slidenum">
              <a:rPr lang="en-US" smtClean="0"/>
              <a:t>‹#›</a:t>
            </a:fld>
            <a:endParaRPr lang="en-US"/>
          </a:p>
        </p:txBody>
      </p:sp>
    </p:spTree>
    <p:extLst>
      <p:ext uri="{BB962C8B-B14F-4D97-AF65-F5344CB8AC3E}">
        <p14:creationId xmlns:p14="http://schemas.microsoft.com/office/powerpoint/2010/main" val="3958525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CD3F9-12A8-47D3-B102-8D798FC1B1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694C25-0EB1-4CE7-9830-764A40040D8E}"/>
              </a:ext>
            </a:extLst>
          </p:cNvPr>
          <p:cNvSpPr>
            <a:spLocks noGrp="1"/>
          </p:cNvSpPr>
          <p:nvPr>
            <p:ph type="dt" sz="half" idx="10"/>
          </p:nvPr>
        </p:nvSpPr>
        <p:spPr/>
        <p:txBody>
          <a:bodyPr/>
          <a:lstStyle/>
          <a:p>
            <a:fld id="{F7C1FBB1-48A4-4C96-BDEA-030CED5302F5}" type="datetimeFigureOut">
              <a:rPr lang="en-US" smtClean="0"/>
              <a:t>4/5/2024</a:t>
            </a:fld>
            <a:endParaRPr lang="en-US"/>
          </a:p>
        </p:txBody>
      </p:sp>
      <p:sp>
        <p:nvSpPr>
          <p:cNvPr id="4" name="Footer Placeholder 3">
            <a:extLst>
              <a:ext uri="{FF2B5EF4-FFF2-40B4-BE49-F238E27FC236}">
                <a16:creationId xmlns:a16="http://schemas.microsoft.com/office/drawing/2014/main" id="{2AADC3DB-2A8F-40F7-8049-46E5C7DA5C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1BFB34E-20B1-431C-BC1F-698044B034FB}"/>
              </a:ext>
            </a:extLst>
          </p:cNvPr>
          <p:cNvSpPr>
            <a:spLocks noGrp="1"/>
          </p:cNvSpPr>
          <p:nvPr>
            <p:ph type="sldNum" sz="quarter" idx="12"/>
          </p:nvPr>
        </p:nvSpPr>
        <p:spPr/>
        <p:txBody>
          <a:bodyPr/>
          <a:lstStyle/>
          <a:p>
            <a:fld id="{77E61044-BF3B-429A-B855-14C574796A35}" type="slidenum">
              <a:rPr lang="en-US" smtClean="0"/>
              <a:t>‹#›</a:t>
            </a:fld>
            <a:endParaRPr lang="en-US"/>
          </a:p>
        </p:txBody>
      </p:sp>
    </p:spTree>
    <p:extLst>
      <p:ext uri="{BB962C8B-B14F-4D97-AF65-F5344CB8AC3E}">
        <p14:creationId xmlns:p14="http://schemas.microsoft.com/office/powerpoint/2010/main" val="615755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322F6D-BF28-4489-A5B2-11FE5CDAC1C6}"/>
              </a:ext>
            </a:extLst>
          </p:cNvPr>
          <p:cNvSpPr>
            <a:spLocks noGrp="1"/>
          </p:cNvSpPr>
          <p:nvPr>
            <p:ph type="dt" sz="half" idx="10"/>
          </p:nvPr>
        </p:nvSpPr>
        <p:spPr/>
        <p:txBody>
          <a:bodyPr/>
          <a:lstStyle/>
          <a:p>
            <a:fld id="{F7C1FBB1-48A4-4C96-BDEA-030CED5302F5}" type="datetimeFigureOut">
              <a:rPr lang="en-US" smtClean="0"/>
              <a:t>4/5/2024</a:t>
            </a:fld>
            <a:endParaRPr lang="en-US"/>
          </a:p>
        </p:txBody>
      </p:sp>
      <p:sp>
        <p:nvSpPr>
          <p:cNvPr id="3" name="Footer Placeholder 2">
            <a:extLst>
              <a:ext uri="{FF2B5EF4-FFF2-40B4-BE49-F238E27FC236}">
                <a16:creationId xmlns:a16="http://schemas.microsoft.com/office/drawing/2014/main" id="{842DF1CE-0C07-4AB0-BCAB-FC3FBE45650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D11B768-48F5-478A-AEC3-D909A48206F3}"/>
              </a:ext>
            </a:extLst>
          </p:cNvPr>
          <p:cNvSpPr>
            <a:spLocks noGrp="1"/>
          </p:cNvSpPr>
          <p:nvPr>
            <p:ph type="sldNum" sz="quarter" idx="12"/>
          </p:nvPr>
        </p:nvSpPr>
        <p:spPr/>
        <p:txBody>
          <a:bodyPr/>
          <a:lstStyle/>
          <a:p>
            <a:fld id="{77E61044-BF3B-429A-B855-14C574796A35}" type="slidenum">
              <a:rPr lang="en-US" smtClean="0"/>
              <a:t>‹#›</a:t>
            </a:fld>
            <a:endParaRPr lang="en-US"/>
          </a:p>
        </p:txBody>
      </p:sp>
    </p:spTree>
    <p:extLst>
      <p:ext uri="{BB962C8B-B14F-4D97-AF65-F5344CB8AC3E}">
        <p14:creationId xmlns:p14="http://schemas.microsoft.com/office/powerpoint/2010/main" val="4275065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11CC-A095-421A-9C0F-88BB383217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980F3E-9631-491E-BCB1-AE95E21BD5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2DDC46-78A5-4EA7-B408-C23D3F4A78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A5E547-4AF6-4397-B2C1-86DDEE5AC747}"/>
              </a:ext>
            </a:extLst>
          </p:cNvPr>
          <p:cNvSpPr>
            <a:spLocks noGrp="1"/>
          </p:cNvSpPr>
          <p:nvPr>
            <p:ph type="dt" sz="half" idx="10"/>
          </p:nvPr>
        </p:nvSpPr>
        <p:spPr/>
        <p:txBody>
          <a:bodyPr/>
          <a:lstStyle/>
          <a:p>
            <a:fld id="{F7C1FBB1-48A4-4C96-BDEA-030CED5302F5}" type="datetimeFigureOut">
              <a:rPr lang="en-US" smtClean="0"/>
              <a:t>4/5/2024</a:t>
            </a:fld>
            <a:endParaRPr lang="en-US"/>
          </a:p>
        </p:txBody>
      </p:sp>
      <p:sp>
        <p:nvSpPr>
          <p:cNvPr id="6" name="Footer Placeholder 5">
            <a:extLst>
              <a:ext uri="{FF2B5EF4-FFF2-40B4-BE49-F238E27FC236}">
                <a16:creationId xmlns:a16="http://schemas.microsoft.com/office/drawing/2014/main" id="{E34268D7-3AFF-45BF-8BA5-CB53875A03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9DB600-3CBC-465F-8AF0-3D82219FD002}"/>
              </a:ext>
            </a:extLst>
          </p:cNvPr>
          <p:cNvSpPr>
            <a:spLocks noGrp="1"/>
          </p:cNvSpPr>
          <p:nvPr>
            <p:ph type="sldNum" sz="quarter" idx="12"/>
          </p:nvPr>
        </p:nvSpPr>
        <p:spPr/>
        <p:txBody>
          <a:bodyPr/>
          <a:lstStyle/>
          <a:p>
            <a:fld id="{77E61044-BF3B-429A-B855-14C574796A35}" type="slidenum">
              <a:rPr lang="en-US" smtClean="0"/>
              <a:t>‹#›</a:t>
            </a:fld>
            <a:endParaRPr lang="en-US"/>
          </a:p>
        </p:txBody>
      </p:sp>
    </p:spTree>
    <p:extLst>
      <p:ext uri="{BB962C8B-B14F-4D97-AF65-F5344CB8AC3E}">
        <p14:creationId xmlns:p14="http://schemas.microsoft.com/office/powerpoint/2010/main" val="3181882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1D012-D499-49E4-B00E-965DF3E7BA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7BB3E5-01AD-4864-AF4A-6E4A07CA00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D34C5A-F22F-4060-A15D-EDC75568BB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85AFEF-334C-4FA7-B180-9E4270EE8FCD}"/>
              </a:ext>
            </a:extLst>
          </p:cNvPr>
          <p:cNvSpPr>
            <a:spLocks noGrp="1"/>
          </p:cNvSpPr>
          <p:nvPr>
            <p:ph type="dt" sz="half" idx="10"/>
          </p:nvPr>
        </p:nvSpPr>
        <p:spPr/>
        <p:txBody>
          <a:bodyPr/>
          <a:lstStyle/>
          <a:p>
            <a:fld id="{F7C1FBB1-48A4-4C96-BDEA-030CED5302F5}" type="datetimeFigureOut">
              <a:rPr lang="en-US" smtClean="0"/>
              <a:t>4/5/2024</a:t>
            </a:fld>
            <a:endParaRPr lang="en-US"/>
          </a:p>
        </p:txBody>
      </p:sp>
      <p:sp>
        <p:nvSpPr>
          <p:cNvPr id="6" name="Footer Placeholder 5">
            <a:extLst>
              <a:ext uri="{FF2B5EF4-FFF2-40B4-BE49-F238E27FC236}">
                <a16:creationId xmlns:a16="http://schemas.microsoft.com/office/drawing/2014/main" id="{52F92070-2E9A-4E30-8B50-BE6A7AE7A0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693A20-8362-4256-8D5D-D02B998F7FF1}"/>
              </a:ext>
            </a:extLst>
          </p:cNvPr>
          <p:cNvSpPr>
            <a:spLocks noGrp="1"/>
          </p:cNvSpPr>
          <p:nvPr>
            <p:ph type="sldNum" sz="quarter" idx="12"/>
          </p:nvPr>
        </p:nvSpPr>
        <p:spPr/>
        <p:txBody>
          <a:bodyPr/>
          <a:lstStyle/>
          <a:p>
            <a:fld id="{77E61044-BF3B-429A-B855-14C574796A35}" type="slidenum">
              <a:rPr lang="en-US" smtClean="0"/>
              <a:t>‹#›</a:t>
            </a:fld>
            <a:endParaRPr lang="en-US"/>
          </a:p>
        </p:txBody>
      </p:sp>
    </p:spTree>
    <p:extLst>
      <p:ext uri="{BB962C8B-B14F-4D97-AF65-F5344CB8AC3E}">
        <p14:creationId xmlns:p14="http://schemas.microsoft.com/office/powerpoint/2010/main" val="39592142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FFC92A-73A7-4F36-B7D6-609B6DD92B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614CEF-412E-4CB3-8663-AE74F83827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785406-9A23-43D1-A1BF-65D45CD23B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C1FBB1-48A4-4C96-BDEA-030CED5302F5}" type="datetimeFigureOut">
              <a:rPr lang="en-US" smtClean="0"/>
              <a:t>4/5/2024</a:t>
            </a:fld>
            <a:endParaRPr lang="en-US"/>
          </a:p>
        </p:txBody>
      </p:sp>
      <p:sp>
        <p:nvSpPr>
          <p:cNvPr id="5" name="Footer Placeholder 4">
            <a:extLst>
              <a:ext uri="{FF2B5EF4-FFF2-40B4-BE49-F238E27FC236}">
                <a16:creationId xmlns:a16="http://schemas.microsoft.com/office/drawing/2014/main" id="{07DFD2DA-3903-4D9E-8E32-C961AAD5FE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399E273-49D1-4454-9C04-05854254BF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E61044-BF3B-429A-B855-14C574796A35}" type="slidenum">
              <a:rPr lang="en-US" smtClean="0"/>
              <a:t>‹#›</a:t>
            </a:fld>
            <a:endParaRPr lang="en-US"/>
          </a:p>
        </p:txBody>
      </p:sp>
    </p:spTree>
    <p:extLst>
      <p:ext uri="{BB962C8B-B14F-4D97-AF65-F5344CB8AC3E}">
        <p14:creationId xmlns:p14="http://schemas.microsoft.com/office/powerpoint/2010/main" val="16250004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video" Target="https://www.youtube.com/embed/S9gd-iPDyfg?start=33&amp;feature=oembed" TargetMode="Externa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video" Target="https://www.youtube.com/embed/6Tfi9NybCFc?feature=oembed" TargetMode="External"/><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3.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jpeg"/><Relationship Id="rId9" Type="http://schemas.openxmlformats.org/officeDocument/2006/relationships/image" Target="../media/image32.jpeg"/></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3.xml"/><Relationship Id="rId1" Type="http://schemas.openxmlformats.org/officeDocument/2006/relationships/video" Target="https://www.youtube.com/embed/t8WN3DvfDWM?feature=oembed"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microsoft.com/office/2018/10/relationships/comments" Target="../comments/modernComment_1C2_6A18108C.xml"/><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ideo" Target="https://www.youtube.com/embed/NKh8Lc31rm8?feature=oembed" TargetMode="Externa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microsoft.com/office/2018/10/relationships/comments" Target="../comments/modernComment_1C8_3DA9B9F2.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video" Target="https://www.youtube.com/embed/e5qaT7btWeU?start=184&amp;feature=oembed" TargetMode="External"/><Relationship Id="rId4" Type="http://schemas.openxmlformats.org/officeDocument/2006/relationships/image" Target="../media/image41.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52.xml.rels><?xml version="1.0" encoding="UTF-8" standalone="yes"?>
<Relationships xmlns="http://schemas.openxmlformats.org/package/2006/relationships"><Relationship Id="rId3" Type="http://schemas.microsoft.com/office/2018/10/relationships/comments" Target="../comments/modernComment_164_20A9DF88.xml"/><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video" Target="https://www.youtube.com/embed/gYNAtw1c7hI?feature=oembed" TargetMode="External"/><Relationship Id="rId4" Type="http://schemas.openxmlformats.org/officeDocument/2006/relationships/image" Target="../media/image49.jpeg"/></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58.svg"/><Relationship Id="rId4" Type="http://schemas.openxmlformats.org/officeDocument/2006/relationships/image" Target="../media/image57.png"/></Relationships>
</file>

<file path=ppt/slides/_rels/slide67.xml.rels><?xml version="1.0" encoding="UTF-8" standalone="yes"?>
<Relationships xmlns="http://schemas.openxmlformats.org/package/2006/relationships"><Relationship Id="rId8" Type="http://schemas.openxmlformats.org/officeDocument/2006/relationships/image" Target="../media/image63.svg"/><Relationship Id="rId3" Type="http://schemas.microsoft.com/office/2018/10/relationships/comments" Target="../comments/modernComment_1A2_9B6B11D5.xml"/><Relationship Id="rId7" Type="http://schemas.openxmlformats.org/officeDocument/2006/relationships/image" Target="../media/image62.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png"/></Relationships>
</file>

<file path=ppt/slides/_rels/slide6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microsoft.com/office/2018/10/relationships/comments" Target="../comments/modernComment_1B0_B3A921DD.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7.xml"/><Relationship Id="rId1" Type="http://schemas.openxmlformats.org/officeDocument/2006/relationships/video" Target="https://www.youtube.com/embed/orYl6m6Iv4E?start=80&amp;feature=oembed" TargetMode="External"/><Relationship Id="rId4" Type="http://schemas.openxmlformats.org/officeDocument/2006/relationships/image" Target="../media/image65.jpe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xml"/><Relationship Id="rId1" Type="http://schemas.openxmlformats.org/officeDocument/2006/relationships/video" Target="https://www.youtube.com/embed/96w-0bIWvC4?start=1&amp;feature=oembed" TargetMode="External"/><Relationship Id="rId4" Type="http://schemas.openxmlformats.org/officeDocument/2006/relationships/image" Target="../media/image66.jpeg"/></Relationships>
</file>

<file path=ppt/slides/_rels/slide7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77.xml.rels><?xml version="1.0" encoding="UTF-8" standalone="yes"?>
<Relationships xmlns="http://schemas.openxmlformats.org/package/2006/relationships"><Relationship Id="rId3" Type="http://schemas.microsoft.com/office/2018/10/relationships/comments" Target="../comments/modernComment_158_8A668A76.xml"/><Relationship Id="rId7" Type="http://schemas.openxmlformats.org/officeDocument/2006/relationships/image" Target="../media/image73.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7.xml"/><Relationship Id="rId1" Type="http://schemas.openxmlformats.org/officeDocument/2006/relationships/video" Target="https://www.youtube.com/embed/jzZ3_HS_Mag?feature=oembed" TargetMode="External"/><Relationship Id="rId4" Type="http://schemas.openxmlformats.org/officeDocument/2006/relationships/image" Target="../media/image74.jpeg"/></Relationships>
</file>

<file path=ppt/slides/_rels/slide79.xml.rels><?xml version="1.0" encoding="UTF-8" standalone="yes"?>
<Relationships xmlns="http://schemas.openxmlformats.org/package/2006/relationships"><Relationship Id="rId3" Type="http://schemas.microsoft.com/office/2018/10/relationships/comments" Target="../comments/modernComment_18E_0.xml"/><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hyperlink" Target="mailto:ais@dfw.wa.gov"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8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jpeg"/><Relationship Id="rId10" Type="http://schemas.openxmlformats.org/officeDocument/2006/relationships/image" Target="../media/image84.jpeg"/><Relationship Id="rId4" Type="http://schemas.openxmlformats.org/officeDocument/2006/relationships/image" Target="../media/image78.jpeg"/><Relationship Id="rId9" Type="http://schemas.openxmlformats.org/officeDocument/2006/relationships/image" Target="../media/image83.jpe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hyperlink" Target="https://wdfw-egc-hub-wdfw.hub.arcgis.com/pages/background-information" TargetMode="External"/><Relationship Id="rId2" Type="http://schemas.microsoft.com/office/2018/10/relationships/comments" Target="../comments/modernComment_1A3_6A0767A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video" Target="https://www.youtube.com/embed/52NkcbA1FVY?feature=oembed" TargetMode="External"/><Relationship Id="rId4" Type="http://schemas.openxmlformats.org/officeDocument/2006/relationships/image" Target="../media/image85.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C7C0E-2EAE-D86F-D6BD-C0F13F15A48A}"/>
              </a:ext>
            </a:extLst>
          </p:cNvPr>
          <p:cNvSpPr>
            <a:spLocks noGrp="1"/>
          </p:cNvSpPr>
          <p:nvPr>
            <p:ph type="title"/>
          </p:nvPr>
        </p:nvSpPr>
        <p:spPr/>
        <p:txBody>
          <a:bodyPr>
            <a:normAutofit fontScale="90000"/>
          </a:bodyPr>
          <a:lstStyle/>
          <a:p>
            <a:pPr algn="ctr"/>
            <a:r>
              <a:rPr lang="en-US">
                <a:solidFill>
                  <a:schemeClr val="bg1"/>
                </a:solidFill>
              </a:rPr>
              <a:t>European green crabs</a:t>
            </a:r>
            <a:br>
              <a:rPr lang="en-US">
                <a:solidFill>
                  <a:schemeClr val="bg1"/>
                </a:solidFill>
              </a:rPr>
            </a:br>
            <a:r>
              <a:rPr lang="en-US">
                <a:solidFill>
                  <a:schemeClr val="bg1"/>
                </a:solidFill>
              </a:rPr>
              <a:t>Lesson 1</a:t>
            </a:r>
            <a:br>
              <a:rPr lang="en-US">
                <a:solidFill>
                  <a:schemeClr val="bg1"/>
                </a:solidFill>
              </a:rPr>
            </a:br>
            <a:r>
              <a:rPr lang="en-US">
                <a:solidFill>
                  <a:schemeClr val="bg1"/>
                </a:solidFill>
              </a:rPr>
              <a:t>Anchoring Phenomena </a:t>
            </a:r>
            <a:br>
              <a:rPr lang="en-US">
                <a:solidFill>
                  <a:schemeClr val="bg1"/>
                </a:solidFill>
              </a:rPr>
            </a:br>
            <a:r>
              <a:rPr lang="en-US">
                <a:solidFill>
                  <a:schemeClr val="bg1"/>
                </a:solidFill>
              </a:rPr>
              <a:t>Part 1</a:t>
            </a:r>
          </a:p>
        </p:txBody>
      </p:sp>
      <p:sp>
        <p:nvSpPr>
          <p:cNvPr id="3" name="Text Placeholder 2">
            <a:extLst>
              <a:ext uri="{FF2B5EF4-FFF2-40B4-BE49-F238E27FC236}">
                <a16:creationId xmlns:a16="http://schemas.microsoft.com/office/drawing/2014/main" id="{C3EBF4DF-1C57-F8EB-9152-FA1341B12A4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9368776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FC2CC-9DB6-D27C-19BA-23D768B98E68}"/>
              </a:ext>
            </a:extLst>
          </p:cNvPr>
          <p:cNvSpPr>
            <a:spLocks noGrp="1"/>
          </p:cNvSpPr>
          <p:nvPr>
            <p:ph type="title" idx="4294967295"/>
          </p:nvPr>
        </p:nvSpPr>
        <p:spPr>
          <a:xfrm>
            <a:off x="0" y="457200"/>
            <a:ext cx="3932238" cy="1600200"/>
          </a:xfrm>
        </p:spPr>
        <p:txBody>
          <a:bodyPr/>
          <a:lstStyle/>
          <a:p>
            <a:r>
              <a:rPr lang="en-US"/>
              <a:t>A</a:t>
            </a:r>
          </a:p>
        </p:txBody>
      </p:sp>
      <p:pic>
        <p:nvPicPr>
          <p:cNvPr id="4" name="Picture 3" descr="A map of the united states&#10;&#10;Description automatically generated">
            <a:extLst>
              <a:ext uri="{FF2B5EF4-FFF2-40B4-BE49-F238E27FC236}">
                <a16:creationId xmlns:a16="http://schemas.microsoft.com/office/drawing/2014/main" id="{8F63635F-2E9E-C3EA-5DFF-F1BE97C21A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8217" y="0"/>
            <a:ext cx="9235566" cy="6858000"/>
          </a:xfrm>
          <a:prstGeom prst="rect">
            <a:avLst/>
          </a:prstGeom>
        </p:spPr>
      </p:pic>
    </p:spTree>
    <p:extLst>
      <p:ext uri="{BB962C8B-B14F-4D97-AF65-F5344CB8AC3E}">
        <p14:creationId xmlns:p14="http://schemas.microsoft.com/office/powerpoint/2010/main" val="3416066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of the united states&#10;&#10;Description automatically generated">
            <a:extLst>
              <a:ext uri="{FF2B5EF4-FFF2-40B4-BE49-F238E27FC236}">
                <a16:creationId xmlns:a16="http://schemas.microsoft.com/office/drawing/2014/main" id="{DF2F2199-EDBD-ECC4-DEA6-DD2DFCCCB7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2927" y="0"/>
            <a:ext cx="9006146" cy="6858000"/>
          </a:xfrm>
          <a:prstGeom prst="rect">
            <a:avLst/>
          </a:prstGeom>
        </p:spPr>
      </p:pic>
    </p:spTree>
    <p:extLst>
      <p:ext uri="{BB962C8B-B14F-4D97-AF65-F5344CB8AC3E}">
        <p14:creationId xmlns:p14="http://schemas.microsoft.com/office/powerpoint/2010/main" val="2897027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of a large body of water&#10;&#10;Description automatically generated">
            <a:extLst>
              <a:ext uri="{FF2B5EF4-FFF2-40B4-BE49-F238E27FC236}">
                <a16:creationId xmlns:a16="http://schemas.microsoft.com/office/drawing/2014/main" id="{997BE01D-343E-D404-04E0-27061E94D1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3164" y="0"/>
            <a:ext cx="5065672" cy="6858000"/>
          </a:xfrm>
          <a:prstGeom prst="rect">
            <a:avLst/>
          </a:prstGeom>
        </p:spPr>
      </p:pic>
    </p:spTree>
    <p:extLst>
      <p:ext uri="{BB962C8B-B14F-4D97-AF65-F5344CB8AC3E}">
        <p14:creationId xmlns:p14="http://schemas.microsoft.com/office/powerpoint/2010/main" val="28712440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CA8EEBA-555C-6C5E-043A-A8A6FE68C003}"/>
              </a:ext>
            </a:extLst>
          </p:cNvPr>
          <p:cNvPicPr>
            <a:picLocks noChangeAspect="1"/>
          </p:cNvPicPr>
          <p:nvPr/>
        </p:nvPicPr>
        <p:blipFill>
          <a:blip r:embed="rId3"/>
          <a:stretch>
            <a:fillRect/>
          </a:stretch>
        </p:blipFill>
        <p:spPr>
          <a:xfrm>
            <a:off x="3563112" y="0"/>
            <a:ext cx="5065776" cy="6858000"/>
          </a:xfrm>
          <a:prstGeom prst="rect">
            <a:avLst/>
          </a:prstGeom>
        </p:spPr>
      </p:pic>
    </p:spTree>
    <p:extLst>
      <p:ext uri="{BB962C8B-B14F-4D97-AF65-F5344CB8AC3E}">
        <p14:creationId xmlns:p14="http://schemas.microsoft.com/office/powerpoint/2010/main" val="8240714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329F7A-4CEC-D322-8FA4-A0EB77833BCF}"/>
              </a:ext>
            </a:extLst>
          </p:cNvPr>
          <p:cNvPicPr>
            <a:picLocks noChangeAspect="1"/>
          </p:cNvPicPr>
          <p:nvPr/>
        </p:nvPicPr>
        <p:blipFill>
          <a:blip r:embed="rId3"/>
          <a:stretch>
            <a:fillRect/>
          </a:stretch>
        </p:blipFill>
        <p:spPr>
          <a:xfrm>
            <a:off x="3563164" y="0"/>
            <a:ext cx="5065672" cy="6858000"/>
          </a:xfrm>
          <a:prstGeom prst="rect">
            <a:avLst/>
          </a:prstGeom>
        </p:spPr>
      </p:pic>
    </p:spTree>
    <p:extLst>
      <p:ext uri="{BB962C8B-B14F-4D97-AF65-F5344CB8AC3E}">
        <p14:creationId xmlns:p14="http://schemas.microsoft.com/office/powerpoint/2010/main" val="13193807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E08725-BB0B-D8B5-6905-B338A72485D3}"/>
              </a:ext>
            </a:extLst>
          </p:cNvPr>
          <p:cNvPicPr>
            <a:picLocks noChangeAspect="1"/>
          </p:cNvPicPr>
          <p:nvPr/>
        </p:nvPicPr>
        <p:blipFill>
          <a:blip r:embed="rId3"/>
          <a:stretch>
            <a:fillRect/>
          </a:stretch>
        </p:blipFill>
        <p:spPr>
          <a:xfrm>
            <a:off x="3563164" y="0"/>
            <a:ext cx="5065672" cy="6858000"/>
          </a:xfrm>
          <a:prstGeom prst="rect">
            <a:avLst/>
          </a:prstGeom>
        </p:spPr>
      </p:pic>
    </p:spTree>
    <p:extLst>
      <p:ext uri="{BB962C8B-B14F-4D97-AF65-F5344CB8AC3E}">
        <p14:creationId xmlns:p14="http://schemas.microsoft.com/office/powerpoint/2010/main" val="36205637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F827FA2-DE3D-4611-BDD1-35204ADD6783}"/>
              </a:ext>
            </a:extLst>
          </p:cNvPr>
          <p:cNvSpPr txBox="1">
            <a:spLocks/>
          </p:cNvSpPr>
          <p:nvPr/>
        </p:nvSpPr>
        <p:spPr>
          <a:xfrm>
            <a:off x="214489" y="-228600"/>
            <a:ext cx="11082161" cy="14859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200" b="0" kern="1200">
                <a:solidFill>
                  <a:srgbClr val="067B54"/>
                </a:solidFill>
                <a:latin typeface="Rockwell" panose="02060603020205020403" pitchFamily="18" charset="0"/>
                <a:ea typeface="Roboto Slab" pitchFamily="2" charset="0"/>
                <a:cs typeface="+mj-cs"/>
              </a:defRPr>
            </a:lvl1pPr>
          </a:lstStyle>
          <a:p>
            <a:r>
              <a:rPr lang="en-US" sz="4400" dirty="0">
                <a:solidFill>
                  <a:schemeClr val="bg1"/>
                </a:solidFill>
                <a:latin typeface="+mj-lt"/>
              </a:rPr>
              <a:t>European green crab movement </a:t>
            </a:r>
          </a:p>
        </p:txBody>
      </p:sp>
      <p:pic>
        <p:nvPicPr>
          <p:cNvPr id="8" name="Picture 7">
            <a:extLst>
              <a:ext uri="{FF2B5EF4-FFF2-40B4-BE49-F238E27FC236}">
                <a16:creationId xmlns:a16="http://schemas.microsoft.com/office/drawing/2014/main" id="{7A70821B-2A0A-4CA4-B933-31D785215650}"/>
              </a:ext>
            </a:extLst>
          </p:cNvPr>
          <p:cNvPicPr>
            <a:picLocks noChangeAspect="1"/>
          </p:cNvPicPr>
          <p:nvPr/>
        </p:nvPicPr>
        <p:blipFill>
          <a:blip r:embed="rId3"/>
          <a:stretch>
            <a:fillRect/>
          </a:stretch>
        </p:blipFill>
        <p:spPr>
          <a:xfrm>
            <a:off x="398100" y="1497017"/>
            <a:ext cx="6813170" cy="3340797"/>
          </a:xfrm>
          <a:prstGeom prst="rect">
            <a:avLst/>
          </a:prstGeom>
        </p:spPr>
      </p:pic>
      <p:pic>
        <p:nvPicPr>
          <p:cNvPr id="9" name="Picture 8">
            <a:extLst>
              <a:ext uri="{FF2B5EF4-FFF2-40B4-BE49-F238E27FC236}">
                <a16:creationId xmlns:a16="http://schemas.microsoft.com/office/drawing/2014/main" id="{8AD28BFF-31B5-4D0C-85FA-D5BF5E9D5F78}"/>
              </a:ext>
            </a:extLst>
          </p:cNvPr>
          <p:cNvPicPr>
            <a:picLocks noChangeAspect="1"/>
          </p:cNvPicPr>
          <p:nvPr/>
        </p:nvPicPr>
        <p:blipFill>
          <a:blip r:embed="rId4"/>
          <a:stretch>
            <a:fillRect/>
          </a:stretch>
        </p:blipFill>
        <p:spPr>
          <a:xfrm>
            <a:off x="7559478" y="976022"/>
            <a:ext cx="4234422" cy="3861792"/>
          </a:xfrm>
          <a:prstGeom prst="rect">
            <a:avLst/>
          </a:prstGeom>
        </p:spPr>
      </p:pic>
      <p:sp>
        <p:nvSpPr>
          <p:cNvPr id="10" name="TextBox 9">
            <a:extLst>
              <a:ext uri="{FF2B5EF4-FFF2-40B4-BE49-F238E27FC236}">
                <a16:creationId xmlns:a16="http://schemas.microsoft.com/office/drawing/2014/main" id="{F40619DB-E0C6-400F-9985-A84FA7512E39}"/>
              </a:ext>
            </a:extLst>
          </p:cNvPr>
          <p:cNvSpPr txBox="1"/>
          <p:nvPr/>
        </p:nvSpPr>
        <p:spPr>
          <a:xfrm>
            <a:off x="4444954" y="4969809"/>
            <a:ext cx="2621230" cy="215444"/>
          </a:xfrm>
          <a:prstGeom prst="rect">
            <a:avLst/>
          </a:prstGeom>
          <a:noFill/>
        </p:spPr>
        <p:txBody>
          <a:bodyPr wrap="none" rtlCol="0">
            <a:spAutoFit/>
          </a:bodyPr>
          <a:lstStyle/>
          <a:p>
            <a:r>
              <a:rPr lang="en-US" sz="800" dirty="0">
                <a:solidFill>
                  <a:prstClr val="white"/>
                </a:solidFill>
                <a:latin typeface="Calibri"/>
              </a:rPr>
              <a:t>European green crab distribution extent (Jeff Adams WSG)</a:t>
            </a:r>
          </a:p>
        </p:txBody>
      </p:sp>
    </p:spTree>
    <p:extLst>
      <p:ext uri="{BB962C8B-B14F-4D97-AF65-F5344CB8AC3E}">
        <p14:creationId xmlns:p14="http://schemas.microsoft.com/office/powerpoint/2010/main" val="10124343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928F98-A5E8-4895-7124-99444D705A6E}"/>
              </a:ext>
            </a:extLst>
          </p:cNvPr>
          <p:cNvPicPr>
            <a:picLocks noChangeAspect="1"/>
          </p:cNvPicPr>
          <p:nvPr/>
        </p:nvPicPr>
        <p:blipFill>
          <a:blip r:embed="rId3"/>
          <a:stretch>
            <a:fillRect/>
          </a:stretch>
        </p:blipFill>
        <p:spPr>
          <a:xfrm>
            <a:off x="3563164" y="0"/>
            <a:ext cx="5065672" cy="6858000"/>
          </a:xfrm>
          <a:prstGeom prst="rect">
            <a:avLst/>
          </a:prstGeom>
        </p:spPr>
      </p:pic>
    </p:spTree>
    <p:extLst>
      <p:ext uri="{BB962C8B-B14F-4D97-AF65-F5344CB8AC3E}">
        <p14:creationId xmlns:p14="http://schemas.microsoft.com/office/powerpoint/2010/main" val="21844598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27E8C41-09A1-4F56-A52B-DA382E83164D}"/>
              </a:ext>
            </a:extLst>
          </p:cNvPr>
          <p:cNvSpPr txBox="1">
            <a:spLocks/>
          </p:cNvSpPr>
          <p:nvPr/>
        </p:nvSpPr>
        <p:spPr>
          <a:xfrm>
            <a:off x="214489" y="-228600"/>
            <a:ext cx="11310761" cy="14859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200" b="0" kern="1200">
                <a:solidFill>
                  <a:srgbClr val="067B54"/>
                </a:solidFill>
                <a:latin typeface="Rockwell" panose="02060603020205020403" pitchFamily="18" charset="0"/>
                <a:ea typeface="Roboto Slab" pitchFamily="2" charset="0"/>
                <a:cs typeface="+mj-cs"/>
              </a:defRPr>
            </a:lvl1pPr>
          </a:lstStyle>
          <a:p>
            <a:r>
              <a:rPr lang="en-US" sz="4400">
                <a:solidFill>
                  <a:schemeClr val="bg1"/>
                </a:solidFill>
                <a:latin typeface="+mj-lt"/>
              </a:rPr>
              <a:t>How did they get here?</a:t>
            </a:r>
          </a:p>
        </p:txBody>
      </p:sp>
      <p:pic>
        <p:nvPicPr>
          <p:cNvPr id="12" name="Picture 11">
            <a:extLst>
              <a:ext uri="{FF2B5EF4-FFF2-40B4-BE49-F238E27FC236}">
                <a16:creationId xmlns:a16="http://schemas.microsoft.com/office/drawing/2014/main" id="{48E9F7D2-2E49-429D-ADC5-1C9C76F65EE0}"/>
              </a:ext>
            </a:extLst>
          </p:cNvPr>
          <p:cNvPicPr>
            <a:picLocks noChangeAspect="1"/>
          </p:cNvPicPr>
          <p:nvPr/>
        </p:nvPicPr>
        <p:blipFill rotWithShape="1">
          <a:blip r:embed="rId3"/>
          <a:srcRect r="11479"/>
          <a:stretch/>
        </p:blipFill>
        <p:spPr>
          <a:xfrm>
            <a:off x="997323" y="2340233"/>
            <a:ext cx="3946451" cy="3607749"/>
          </a:xfrm>
          <a:prstGeom prst="rect">
            <a:avLst/>
          </a:prstGeom>
        </p:spPr>
      </p:pic>
      <p:sp>
        <p:nvSpPr>
          <p:cNvPr id="13" name="TextBox 12">
            <a:extLst>
              <a:ext uri="{FF2B5EF4-FFF2-40B4-BE49-F238E27FC236}">
                <a16:creationId xmlns:a16="http://schemas.microsoft.com/office/drawing/2014/main" id="{22017446-9811-49F6-9640-D6C69A17FF92}"/>
              </a:ext>
            </a:extLst>
          </p:cNvPr>
          <p:cNvSpPr txBox="1"/>
          <p:nvPr/>
        </p:nvSpPr>
        <p:spPr>
          <a:xfrm>
            <a:off x="1480967" y="5968287"/>
            <a:ext cx="3462807" cy="215444"/>
          </a:xfrm>
          <a:prstGeom prst="rect">
            <a:avLst/>
          </a:prstGeom>
          <a:noFill/>
        </p:spPr>
        <p:txBody>
          <a:bodyPr wrap="none" rtlCol="0">
            <a:spAutoFit/>
          </a:bodyPr>
          <a:lstStyle/>
          <a:p>
            <a:r>
              <a:rPr lang="en-US" sz="800" dirty="0">
                <a:solidFill>
                  <a:prstClr val="white"/>
                </a:solidFill>
                <a:latin typeface="Calibri"/>
              </a:rPr>
              <a:t>Ballast water – hitch-hiking invasive species. Source: http://globallast.imo.org/</a:t>
            </a:r>
          </a:p>
        </p:txBody>
      </p:sp>
      <p:sp>
        <p:nvSpPr>
          <p:cNvPr id="14" name="Content Placeholder 2">
            <a:extLst>
              <a:ext uri="{FF2B5EF4-FFF2-40B4-BE49-F238E27FC236}">
                <a16:creationId xmlns:a16="http://schemas.microsoft.com/office/drawing/2014/main" id="{0F3EF48F-12C6-434B-9579-E943F6C82799}"/>
              </a:ext>
            </a:extLst>
          </p:cNvPr>
          <p:cNvSpPr>
            <a:spLocks noGrp="1"/>
          </p:cNvSpPr>
          <p:nvPr>
            <p:ph sz="half" idx="1"/>
          </p:nvPr>
        </p:nvSpPr>
        <p:spPr>
          <a:xfrm>
            <a:off x="838200" y="956930"/>
            <a:ext cx="5181600" cy="5220033"/>
          </a:xfrm>
        </p:spPr>
        <p:txBody>
          <a:bodyPr>
            <a:normAutofit/>
          </a:bodyPr>
          <a:lstStyle/>
          <a:p>
            <a:r>
              <a:rPr lang="en-US" dirty="0">
                <a:solidFill>
                  <a:schemeClr val="bg1"/>
                </a:solidFill>
              </a:rPr>
              <a:t>Not 100% known.</a:t>
            </a:r>
          </a:p>
          <a:p>
            <a:pPr lvl="1"/>
            <a:r>
              <a:rPr lang="en-US" dirty="0">
                <a:solidFill>
                  <a:schemeClr val="bg1"/>
                </a:solidFill>
              </a:rPr>
              <a:t>Most likely arrived via ballast water to the US.</a:t>
            </a:r>
          </a:p>
          <a:p>
            <a:pPr marL="182880" lvl="1" indent="0">
              <a:buNone/>
            </a:pPr>
            <a:endParaRPr lang="en-US" dirty="0">
              <a:solidFill>
                <a:schemeClr val="bg1"/>
              </a:solidFill>
            </a:endParaRPr>
          </a:p>
          <a:p>
            <a:pPr marL="182880" lvl="1" indent="0">
              <a:buNone/>
            </a:pPr>
            <a:endParaRPr lang="en-US" dirty="0">
              <a:solidFill>
                <a:schemeClr val="bg1"/>
              </a:solidFill>
            </a:endParaRPr>
          </a:p>
          <a:p>
            <a:pPr marL="182880" lvl="1" indent="0">
              <a:buNone/>
            </a:pPr>
            <a:endParaRPr lang="en-US" dirty="0">
              <a:solidFill>
                <a:schemeClr val="bg1"/>
              </a:solidFill>
            </a:endParaRPr>
          </a:p>
          <a:p>
            <a:pPr marL="457200" lvl="1" indent="0">
              <a:buNone/>
            </a:pPr>
            <a:endParaRPr lang="en-US" dirty="0">
              <a:solidFill>
                <a:schemeClr val="bg1"/>
              </a:solidFill>
            </a:endParaRPr>
          </a:p>
          <a:p>
            <a:pPr lvl="1"/>
            <a:endParaRPr lang="en-US" dirty="0"/>
          </a:p>
          <a:p>
            <a:pPr lvl="1"/>
            <a:endParaRPr lang="en-US" dirty="0"/>
          </a:p>
          <a:p>
            <a:pPr lvl="2"/>
            <a:endParaRPr lang="en-US" dirty="0"/>
          </a:p>
        </p:txBody>
      </p:sp>
      <p:sp>
        <p:nvSpPr>
          <p:cNvPr id="4" name="Content Placeholder 3">
            <a:extLst>
              <a:ext uri="{FF2B5EF4-FFF2-40B4-BE49-F238E27FC236}">
                <a16:creationId xmlns:a16="http://schemas.microsoft.com/office/drawing/2014/main" id="{9BC85203-D052-9884-BC1C-A9FB9BDDDD1D}"/>
              </a:ext>
            </a:extLst>
          </p:cNvPr>
          <p:cNvSpPr>
            <a:spLocks noGrp="1"/>
          </p:cNvSpPr>
          <p:nvPr>
            <p:ph sz="half" idx="2"/>
          </p:nvPr>
        </p:nvSpPr>
        <p:spPr>
          <a:xfrm>
            <a:off x="5971025" y="956931"/>
            <a:ext cx="5181600" cy="5289856"/>
          </a:xfrm>
        </p:spPr>
        <p:txBody>
          <a:bodyPr/>
          <a:lstStyle/>
          <a:p>
            <a:r>
              <a:rPr lang="en-US" dirty="0">
                <a:solidFill>
                  <a:schemeClr val="bg1"/>
                </a:solidFill>
              </a:rPr>
              <a:t>Northward distribution from CA also unknown</a:t>
            </a:r>
          </a:p>
          <a:p>
            <a:pPr lvl="1"/>
            <a:r>
              <a:rPr lang="en-US" dirty="0">
                <a:solidFill>
                  <a:schemeClr val="bg1"/>
                </a:solidFill>
              </a:rPr>
              <a:t>Likely from ocean currents moving the juvenile crab larva. </a:t>
            </a:r>
          </a:p>
          <a:p>
            <a:endParaRPr lang="en-US" dirty="0"/>
          </a:p>
        </p:txBody>
      </p:sp>
      <p:pic>
        <p:nvPicPr>
          <p:cNvPr id="2" name="Picture 1">
            <a:extLst>
              <a:ext uri="{FF2B5EF4-FFF2-40B4-BE49-F238E27FC236}">
                <a16:creationId xmlns:a16="http://schemas.microsoft.com/office/drawing/2014/main" id="{D8C8C44C-056A-F820-272C-74AB89069DB6}"/>
              </a:ext>
            </a:extLst>
          </p:cNvPr>
          <p:cNvPicPr>
            <a:picLocks noChangeAspect="1"/>
          </p:cNvPicPr>
          <p:nvPr/>
        </p:nvPicPr>
        <p:blipFill>
          <a:blip r:embed="rId4"/>
          <a:stretch>
            <a:fillRect/>
          </a:stretch>
        </p:blipFill>
        <p:spPr>
          <a:xfrm>
            <a:off x="6350373" y="2716618"/>
            <a:ext cx="4844304" cy="3278626"/>
          </a:xfrm>
          <a:prstGeom prst="rect">
            <a:avLst/>
          </a:prstGeom>
        </p:spPr>
      </p:pic>
      <p:sp>
        <p:nvSpPr>
          <p:cNvPr id="5" name="TextBox 4">
            <a:extLst>
              <a:ext uri="{FF2B5EF4-FFF2-40B4-BE49-F238E27FC236}">
                <a16:creationId xmlns:a16="http://schemas.microsoft.com/office/drawing/2014/main" id="{29413B28-AC19-4ED5-077E-B0232832B6BC}"/>
              </a:ext>
            </a:extLst>
          </p:cNvPr>
          <p:cNvSpPr txBox="1"/>
          <p:nvPr/>
        </p:nvSpPr>
        <p:spPr>
          <a:xfrm>
            <a:off x="8347036" y="5999631"/>
            <a:ext cx="4157330" cy="369332"/>
          </a:xfrm>
          <a:prstGeom prst="rect">
            <a:avLst/>
          </a:prstGeom>
          <a:noFill/>
        </p:spPr>
        <p:txBody>
          <a:bodyPr wrap="square" rtlCol="0">
            <a:spAutoFit/>
          </a:bodyPr>
          <a:lstStyle/>
          <a:p>
            <a:r>
              <a:rPr lang="en-US" dirty="0">
                <a:solidFill>
                  <a:schemeClr val="bg1"/>
                </a:solidFill>
              </a:rPr>
              <a:t>European green crab life cycle </a:t>
            </a:r>
          </a:p>
        </p:txBody>
      </p:sp>
    </p:spTree>
    <p:extLst>
      <p:ext uri="{BB962C8B-B14F-4D97-AF65-F5344CB8AC3E}">
        <p14:creationId xmlns:p14="http://schemas.microsoft.com/office/powerpoint/2010/main" val="643216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1000"/>
                                        <p:tgtEl>
                                          <p:spTgt spid="14">
                                            <p:txEl>
                                              <p:pRg st="1" end="1"/>
                                            </p:txEl>
                                          </p:spTgt>
                                        </p:tgtEl>
                                      </p:cBhvr>
                                    </p:animEffect>
                                    <p:anim calcmode="lin" valueType="num">
                                      <p:cBhvr>
                                        <p:cTn id="13"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398E1-519F-6BD9-3D95-845F1D0D481C}"/>
              </a:ext>
            </a:extLst>
          </p:cNvPr>
          <p:cNvSpPr>
            <a:spLocks noGrp="1"/>
          </p:cNvSpPr>
          <p:nvPr>
            <p:ph type="title"/>
          </p:nvPr>
        </p:nvSpPr>
        <p:spPr/>
        <p:txBody>
          <a:bodyPr anchor="ctr">
            <a:normAutofit fontScale="90000"/>
          </a:bodyPr>
          <a:lstStyle/>
          <a:p>
            <a:pPr algn="ctr"/>
            <a:r>
              <a:rPr lang="en-US" sz="6000" dirty="0">
                <a:solidFill>
                  <a:schemeClr val="bg1"/>
                </a:solidFill>
              </a:rPr>
              <a:t>European green crabs</a:t>
            </a:r>
            <a:br>
              <a:rPr lang="en-US" sz="6000" dirty="0">
                <a:solidFill>
                  <a:schemeClr val="bg1"/>
                </a:solidFill>
              </a:rPr>
            </a:br>
            <a:r>
              <a:rPr lang="en-US" sz="6000" dirty="0">
                <a:solidFill>
                  <a:schemeClr val="bg1"/>
                </a:solidFill>
              </a:rPr>
              <a:t>Lesson 2</a:t>
            </a:r>
            <a:br>
              <a:rPr lang="en-US" sz="6000" dirty="0">
                <a:solidFill>
                  <a:schemeClr val="bg1"/>
                </a:solidFill>
              </a:rPr>
            </a:br>
            <a:br>
              <a:rPr lang="en-US" sz="6000" dirty="0">
                <a:solidFill>
                  <a:schemeClr val="bg1"/>
                </a:solidFill>
              </a:rPr>
            </a:br>
            <a:r>
              <a:rPr lang="en-US" sz="6000" dirty="0">
                <a:solidFill>
                  <a:schemeClr val="bg1"/>
                </a:solidFill>
              </a:rPr>
              <a:t>Part 1: What is an estuary?</a:t>
            </a:r>
            <a:br>
              <a:rPr lang="en-US" sz="6000" dirty="0">
                <a:solidFill>
                  <a:schemeClr val="bg1"/>
                </a:solidFill>
              </a:rPr>
            </a:br>
            <a:r>
              <a:rPr lang="en-US" sz="6000" dirty="0">
                <a:solidFill>
                  <a:schemeClr val="bg1"/>
                </a:solidFill>
              </a:rPr>
              <a:t>Who lives in an estuary? </a:t>
            </a:r>
            <a:endParaRPr lang="en-US" dirty="0"/>
          </a:p>
        </p:txBody>
      </p:sp>
      <p:sp>
        <p:nvSpPr>
          <p:cNvPr id="3" name="Text Placeholder 2">
            <a:extLst>
              <a:ext uri="{FF2B5EF4-FFF2-40B4-BE49-F238E27FC236}">
                <a16:creationId xmlns:a16="http://schemas.microsoft.com/office/drawing/2014/main" id="{21B18EC4-1819-E145-8A26-E3153284ED0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1293590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Green Crab">
            <a:hlinkClick r:id="" action="ppaction://media"/>
            <a:extLst>
              <a:ext uri="{FF2B5EF4-FFF2-40B4-BE49-F238E27FC236}">
                <a16:creationId xmlns:a16="http://schemas.microsoft.com/office/drawing/2014/main" id="{A3CA191A-4F27-79FA-2FE5-7D3F3835C474}"/>
              </a:ext>
            </a:extLst>
          </p:cNvPr>
          <p:cNvPicPr>
            <a:picLocks noRot="1" noChangeAspect="1"/>
          </p:cNvPicPr>
          <p:nvPr>
            <a:videoFile r:link="rId1"/>
          </p:nvPr>
        </p:nvPicPr>
        <p:blipFill>
          <a:blip r:embed="rId4"/>
          <a:stretch>
            <a:fillRect/>
          </a:stretch>
        </p:blipFill>
        <p:spPr>
          <a:xfrm>
            <a:off x="1524000" y="0"/>
            <a:ext cx="9144000" cy="6858000"/>
          </a:xfrm>
          <a:prstGeom prst="rect">
            <a:avLst/>
          </a:prstGeom>
        </p:spPr>
      </p:pic>
    </p:spTree>
    <p:extLst>
      <p:ext uri="{BB962C8B-B14F-4D97-AF65-F5344CB8AC3E}">
        <p14:creationId xmlns:p14="http://schemas.microsoft.com/office/powerpoint/2010/main" val="468790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B19F1-8281-44BE-46E0-17527A6B5995}"/>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F301D3E-B3A4-6996-7270-ACCBAA21AEED}"/>
              </a:ext>
            </a:extLst>
          </p:cNvPr>
          <p:cNvSpPr>
            <a:spLocks noGrp="1"/>
          </p:cNvSpPr>
          <p:nvPr>
            <p:ph type="body" idx="1"/>
          </p:nvPr>
        </p:nvSpPr>
        <p:spPr/>
        <p:txBody>
          <a:bodyPr/>
          <a:lstStyle/>
          <a:p>
            <a:endParaRPr lang="en-US"/>
          </a:p>
        </p:txBody>
      </p:sp>
      <p:pic>
        <p:nvPicPr>
          <p:cNvPr id="5" name="Online Media 4" title="Estuaries. More than meets the eye.">
            <a:hlinkClick r:id="" action="ppaction://media"/>
            <a:extLst>
              <a:ext uri="{FF2B5EF4-FFF2-40B4-BE49-F238E27FC236}">
                <a16:creationId xmlns:a16="http://schemas.microsoft.com/office/drawing/2014/main" id="{603199F4-1C5E-4CC4-0B2F-826C73B24679}"/>
              </a:ext>
            </a:extLst>
          </p:cNvPr>
          <p:cNvPicPr>
            <a:picLocks noRot="1" noChangeAspect="1"/>
          </p:cNvPicPr>
          <p:nvPr>
            <a:videoFile r:link="rId1"/>
          </p:nvPr>
        </p:nvPicPr>
        <p:blipFill>
          <a:blip r:embed="rId4"/>
          <a:stretch>
            <a:fillRect/>
          </a:stretch>
        </p:blipFill>
        <p:spPr>
          <a:xfrm>
            <a:off x="0" y="-15240"/>
            <a:ext cx="12192000" cy="6888480"/>
          </a:xfrm>
          <a:prstGeom prst="rect">
            <a:avLst/>
          </a:prstGeom>
        </p:spPr>
      </p:pic>
    </p:spTree>
    <p:extLst>
      <p:ext uri="{BB962C8B-B14F-4D97-AF65-F5344CB8AC3E}">
        <p14:creationId xmlns:p14="http://schemas.microsoft.com/office/powerpoint/2010/main" val="99494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walking on a beach&#10;&#10;Description automatically generated with medium confidence">
            <a:extLst>
              <a:ext uri="{FF2B5EF4-FFF2-40B4-BE49-F238E27FC236}">
                <a16:creationId xmlns:a16="http://schemas.microsoft.com/office/drawing/2014/main" id="{80078ED3-41F3-3D0A-F1E8-54D3B182D5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17101"/>
            <a:ext cx="2642835" cy="1982126"/>
          </a:xfrm>
          <a:prstGeom prst="rect">
            <a:avLst/>
          </a:prstGeom>
        </p:spPr>
      </p:pic>
      <p:pic>
        <p:nvPicPr>
          <p:cNvPr id="7" name="Picture 6">
            <a:extLst>
              <a:ext uri="{FF2B5EF4-FFF2-40B4-BE49-F238E27FC236}">
                <a16:creationId xmlns:a16="http://schemas.microsoft.com/office/drawing/2014/main" id="{6B2D1A79-A454-745B-5DAB-6A33D0C905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954"/>
            <a:ext cx="3256908" cy="2442681"/>
          </a:xfrm>
          <a:prstGeom prst="rect">
            <a:avLst/>
          </a:prstGeom>
        </p:spPr>
      </p:pic>
      <p:sp>
        <p:nvSpPr>
          <p:cNvPr id="8" name="TextBox 7">
            <a:extLst>
              <a:ext uri="{FF2B5EF4-FFF2-40B4-BE49-F238E27FC236}">
                <a16:creationId xmlns:a16="http://schemas.microsoft.com/office/drawing/2014/main" id="{1FBE39FA-12B4-2770-52A7-BF5C530D8A6F}"/>
              </a:ext>
            </a:extLst>
          </p:cNvPr>
          <p:cNvSpPr txBox="1"/>
          <p:nvPr/>
        </p:nvSpPr>
        <p:spPr>
          <a:xfrm>
            <a:off x="1" y="2437727"/>
            <a:ext cx="2642834" cy="369332"/>
          </a:xfrm>
          <a:prstGeom prst="rect">
            <a:avLst/>
          </a:prstGeom>
          <a:noFill/>
        </p:spPr>
        <p:txBody>
          <a:bodyPr wrap="square" rtlCol="0">
            <a:spAutoFit/>
          </a:bodyPr>
          <a:lstStyle/>
          <a:p>
            <a:pPr algn="ctr"/>
            <a:r>
              <a:rPr lang="en-US" i="1">
                <a:solidFill>
                  <a:schemeClr val="bg1"/>
                </a:solidFill>
              </a:rPr>
              <a:t>Photo by </a:t>
            </a:r>
            <a:r>
              <a:rPr lang="en-US" i="1" err="1">
                <a:solidFill>
                  <a:schemeClr val="bg1"/>
                </a:solidFill>
              </a:rPr>
              <a:t>willapalens</a:t>
            </a:r>
            <a:endParaRPr lang="en-US" i="1">
              <a:solidFill>
                <a:schemeClr val="bg1"/>
              </a:solidFill>
            </a:endParaRPr>
          </a:p>
        </p:txBody>
      </p:sp>
      <p:sp>
        <p:nvSpPr>
          <p:cNvPr id="10" name="TextBox 9">
            <a:extLst>
              <a:ext uri="{FF2B5EF4-FFF2-40B4-BE49-F238E27FC236}">
                <a16:creationId xmlns:a16="http://schemas.microsoft.com/office/drawing/2014/main" id="{508D9622-E4F4-BA67-5A24-38A1643D1E98}"/>
              </a:ext>
            </a:extLst>
          </p:cNvPr>
          <p:cNvSpPr txBox="1"/>
          <p:nvPr/>
        </p:nvSpPr>
        <p:spPr>
          <a:xfrm>
            <a:off x="0" y="6441590"/>
            <a:ext cx="2642834" cy="369332"/>
          </a:xfrm>
          <a:prstGeom prst="rect">
            <a:avLst/>
          </a:prstGeom>
          <a:noFill/>
        </p:spPr>
        <p:txBody>
          <a:bodyPr wrap="square">
            <a:spAutoFit/>
          </a:bodyPr>
          <a:lstStyle/>
          <a:p>
            <a:pPr algn="ctr"/>
            <a:r>
              <a:rPr lang="en-US" b="0" i="1">
                <a:solidFill>
                  <a:schemeClr val="bg1"/>
                </a:solidFill>
                <a:effectLst/>
              </a:rPr>
              <a:t>Photo by Ingrid </a:t>
            </a:r>
            <a:r>
              <a:rPr lang="en-US" b="0" i="1" err="1">
                <a:solidFill>
                  <a:schemeClr val="bg1"/>
                </a:solidFill>
                <a:effectLst/>
              </a:rPr>
              <a:t>Taylar</a:t>
            </a:r>
            <a:endParaRPr lang="en-US" i="1">
              <a:solidFill>
                <a:schemeClr val="bg1"/>
              </a:solidFill>
            </a:endParaRPr>
          </a:p>
        </p:txBody>
      </p:sp>
      <p:pic>
        <p:nvPicPr>
          <p:cNvPr id="11" name="Picture 2">
            <a:extLst>
              <a:ext uri="{FF2B5EF4-FFF2-40B4-BE49-F238E27FC236}">
                <a16:creationId xmlns:a16="http://schemas.microsoft.com/office/drawing/2014/main" id="{7E029F9A-16B1-5047-885C-0A090CE4521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8" t="14931" r="238" b="6453"/>
          <a:stretch/>
        </p:blipFill>
        <p:spPr bwMode="auto">
          <a:xfrm>
            <a:off x="2645073" y="2440899"/>
            <a:ext cx="3770616" cy="197620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4FFBC95-00B3-3437-7602-CA28F66DFFC0}"/>
              </a:ext>
            </a:extLst>
          </p:cNvPr>
          <p:cNvSpPr txBox="1"/>
          <p:nvPr/>
        </p:nvSpPr>
        <p:spPr>
          <a:xfrm>
            <a:off x="3712823" y="4454491"/>
            <a:ext cx="3431569" cy="368525"/>
          </a:xfrm>
          <a:prstGeom prst="rect">
            <a:avLst/>
          </a:prstGeom>
          <a:noFill/>
        </p:spPr>
        <p:txBody>
          <a:bodyPr wrap="square" rtlCol="0">
            <a:spAutoFit/>
          </a:bodyPr>
          <a:lstStyle/>
          <a:p>
            <a:r>
              <a:rPr lang="en-US" i="1">
                <a:solidFill>
                  <a:schemeClr val="bg1"/>
                </a:solidFill>
              </a:rPr>
              <a:t>Photo by NOAA</a:t>
            </a:r>
          </a:p>
        </p:txBody>
      </p:sp>
      <p:pic>
        <p:nvPicPr>
          <p:cNvPr id="1026" name="Picture 2">
            <a:extLst>
              <a:ext uri="{FF2B5EF4-FFF2-40B4-BE49-F238E27FC236}">
                <a16:creationId xmlns:a16="http://schemas.microsoft.com/office/drawing/2014/main" id="{835DB5AC-5E97-9228-42E3-2EDCA3178A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5479" y="-24828"/>
            <a:ext cx="3276408" cy="245730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airy shore crab about the width of a finger in a hand. ">
            <a:extLst>
              <a:ext uri="{FF2B5EF4-FFF2-40B4-BE49-F238E27FC236}">
                <a16:creationId xmlns:a16="http://schemas.microsoft.com/office/drawing/2014/main" id="{E552AC95-60D1-B8B7-69C0-9D9FCAF7B3A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77" t="18990" r="277" b="28630"/>
          <a:stretch/>
        </p:blipFill>
        <p:spPr bwMode="auto">
          <a:xfrm>
            <a:off x="2642835" y="4860406"/>
            <a:ext cx="3772855" cy="197620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black and white duck swimming in water&#10;&#10;Description automatically generated with medium confidence">
            <a:extLst>
              <a:ext uri="{FF2B5EF4-FFF2-40B4-BE49-F238E27FC236}">
                <a16:creationId xmlns:a16="http://schemas.microsoft.com/office/drawing/2014/main" id="{91F95D5E-2852-0FD2-AAC7-DC6F5905DA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15690" y="3925470"/>
            <a:ext cx="2956718" cy="1971814"/>
          </a:xfrm>
          <a:prstGeom prst="rect">
            <a:avLst/>
          </a:prstGeom>
        </p:spPr>
      </p:pic>
      <p:sp>
        <p:nvSpPr>
          <p:cNvPr id="16" name="TextBox 15">
            <a:extLst>
              <a:ext uri="{FF2B5EF4-FFF2-40B4-BE49-F238E27FC236}">
                <a16:creationId xmlns:a16="http://schemas.microsoft.com/office/drawing/2014/main" id="{1AF37347-3853-9A63-53E0-4BCC19BD3920}"/>
              </a:ext>
            </a:extLst>
          </p:cNvPr>
          <p:cNvSpPr txBox="1"/>
          <p:nvPr/>
        </p:nvSpPr>
        <p:spPr>
          <a:xfrm>
            <a:off x="6415691" y="5909223"/>
            <a:ext cx="2956718" cy="369332"/>
          </a:xfrm>
          <a:prstGeom prst="rect">
            <a:avLst/>
          </a:prstGeom>
          <a:noFill/>
        </p:spPr>
        <p:txBody>
          <a:bodyPr wrap="square" rtlCol="0">
            <a:spAutoFit/>
          </a:bodyPr>
          <a:lstStyle/>
          <a:p>
            <a:pPr algn="ctr"/>
            <a:r>
              <a:rPr lang="en-US" i="1">
                <a:solidFill>
                  <a:schemeClr val="bg1"/>
                </a:solidFill>
              </a:rPr>
              <a:t>Photo by Dale Richard</a:t>
            </a:r>
          </a:p>
        </p:txBody>
      </p:sp>
      <p:pic>
        <p:nvPicPr>
          <p:cNvPr id="18" name="Picture 17" descr="A hand holding a crab&#10;&#10;Description automatically generated with medium confidence">
            <a:extLst>
              <a:ext uri="{FF2B5EF4-FFF2-40B4-BE49-F238E27FC236}">
                <a16:creationId xmlns:a16="http://schemas.microsoft.com/office/drawing/2014/main" id="{935B5E38-5353-2112-4DCC-41B443A25F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72408" y="3924727"/>
            <a:ext cx="2819591" cy="2922155"/>
          </a:xfrm>
          <a:prstGeom prst="rect">
            <a:avLst/>
          </a:prstGeom>
        </p:spPr>
      </p:pic>
      <p:pic>
        <p:nvPicPr>
          <p:cNvPr id="1030" name="Picture 6" descr="silhouette photo of person beside seashore raising hand during sunset">
            <a:extLst>
              <a:ext uri="{FF2B5EF4-FFF2-40B4-BE49-F238E27FC236}">
                <a16:creationId xmlns:a16="http://schemas.microsoft.com/office/drawing/2014/main" id="{7DF8BC5D-2E70-1022-7752-3EBE26C40B4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21887" y="1477727"/>
            <a:ext cx="3657602" cy="2436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1150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32D89D-3DF3-F779-9359-F1DD1EF147AB}"/>
              </a:ext>
            </a:extLst>
          </p:cNvPr>
          <p:cNvSpPr>
            <a:spLocks noGrp="1"/>
          </p:cNvSpPr>
          <p:nvPr>
            <p:ph type="title"/>
          </p:nvPr>
        </p:nvSpPr>
        <p:spPr/>
        <p:txBody>
          <a:bodyPr/>
          <a:lstStyle/>
          <a:p>
            <a:r>
              <a:rPr lang="en-US">
                <a:solidFill>
                  <a:schemeClr val="bg1"/>
                </a:solidFill>
              </a:rPr>
              <a:t>Phytoplankton</a:t>
            </a:r>
          </a:p>
        </p:txBody>
      </p:sp>
      <p:pic>
        <p:nvPicPr>
          <p:cNvPr id="10" name="Content Placeholder 9" descr="A close-up of a fish&#10;&#10;Description automatically generated with low confidence">
            <a:extLst>
              <a:ext uri="{FF2B5EF4-FFF2-40B4-BE49-F238E27FC236}">
                <a16:creationId xmlns:a16="http://schemas.microsoft.com/office/drawing/2014/main" id="{392B871A-9CE0-3785-F6DC-8DEB7FB7488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78176" y="1440677"/>
            <a:ext cx="6456794" cy="4350045"/>
          </a:xfrm>
        </p:spPr>
      </p:pic>
      <p:sp>
        <p:nvSpPr>
          <p:cNvPr id="11" name="TextBox 10">
            <a:extLst>
              <a:ext uri="{FF2B5EF4-FFF2-40B4-BE49-F238E27FC236}">
                <a16:creationId xmlns:a16="http://schemas.microsoft.com/office/drawing/2014/main" id="{AB7BE3AA-34DE-C6E5-11FE-9E50139ABBF3}"/>
              </a:ext>
            </a:extLst>
          </p:cNvPr>
          <p:cNvSpPr txBox="1"/>
          <p:nvPr/>
        </p:nvSpPr>
        <p:spPr>
          <a:xfrm>
            <a:off x="5178176" y="5887237"/>
            <a:ext cx="2642834" cy="369332"/>
          </a:xfrm>
          <a:prstGeom prst="rect">
            <a:avLst/>
          </a:prstGeom>
          <a:noFill/>
        </p:spPr>
        <p:txBody>
          <a:bodyPr wrap="square" rtlCol="0">
            <a:spAutoFit/>
          </a:bodyPr>
          <a:lstStyle/>
          <a:p>
            <a:r>
              <a:rPr lang="en-US" i="1">
                <a:solidFill>
                  <a:schemeClr val="bg1"/>
                </a:solidFill>
              </a:rPr>
              <a:t>Photo by NOAA</a:t>
            </a:r>
          </a:p>
        </p:txBody>
      </p:sp>
      <p:sp>
        <p:nvSpPr>
          <p:cNvPr id="12" name="Content Placeholder 4">
            <a:extLst>
              <a:ext uri="{FF2B5EF4-FFF2-40B4-BE49-F238E27FC236}">
                <a16:creationId xmlns:a16="http://schemas.microsoft.com/office/drawing/2014/main" id="{AAE0FF84-82E3-1C6E-9759-83D7BC3766DC}"/>
              </a:ext>
            </a:extLst>
          </p:cNvPr>
          <p:cNvSpPr txBox="1">
            <a:spLocks/>
          </p:cNvSpPr>
          <p:nvPr/>
        </p:nvSpPr>
        <p:spPr>
          <a:xfrm>
            <a:off x="751571" y="1746606"/>
            <a:ext cx="4375233" cy="4647093"/>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itchFamily="34" charset="0"/>
              <a:buNone/>
              <a:defRPr sz="3600" kern="1200">
                <a:solidFill>
                  <a:srgbClr val="28557A"/>
                </a:solidFill>
                <a:latin typeface="Ebrima" panose="02000000000000000000" pitchFamily="2" charset="0"/>
                <a:ea typeface="Ebrima" panose="02000000000000000000" pitchFamily="2" charset="0"/>
                <a:cs typeface="Ebrima" panose="02000000000000000000" pitchFamily="2" charset="0"/>
              </a:defRPr>
            </a:lvl1pPr>
            <a:lvl2pPr marL="365760" indent="-274320" algn="l" defTabSz="914400" rtl="0" eaLnBrk="1" latinLnBrk="0" hangingPunct="1">
              <a:spcBef>
                <a:spcPct val="20000"/>
              </a:spcBef>
              <a:buFont typeface="Arial" pitchFamily="34" charset="0"/>
              <a:buChar char="–"/>
              <a:defRPr sz="3200" kern="1200">
                <a:solidFill>
                  <a:srgbClr val="28557A"/>
                </a:solidFill>
                <a:latin typeface="Ebrima" panose="02000000000000000000" pitchFamily="2" charset="0"/>
                <a:ea typeface="Ebrima" panose="02000000000000000000" pitchFamily="2" charset="0"/>
                <a:cs typeface="Ebrima" panose="02000000000000000000" pitchFamily="2" charset="0"/>
              </a:defRPr>
            </a:lvl2pPr>
            <a:lvl3pPr marL="640080" indent="-182880" algn="l" defTabSz="914400" rtl="0" eaLnBrk="1" latinLnBrk="0" hangingPunct="1">
              <a:spcBef>
                <a:spcPct val="20000"/>
              </a:spcBef>
              <a:buFont typeface="Arial" pitchFamily="34" charset="0"/>
              <a:buChar char="•"/>
              <a:defRPr sz="2800" kern="1200">
                <a:solidFill>
                  <a:srgbClr val="28557A"/>
                </a:solidFill>
                <a:latin typeface="Ebrima" panose="02000000000000000000" pitchFamily="2" charset="0"/>
                <a:ea typeface="Ebrima" panose="02000000000000000000" pitchFamily="2" charset="0"/>
                <a:cs typeface="Ebrima" panose="02000000000000000000" pitchFamily="2" charset="0"/>
              </a:defRPr>
            </a:lvl3pPr>
            <a:lvl4pPr marL="100584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4pPr>
            <a:lvl5pPr marL="118872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solidFill>
                  <a:schemeClr val="bg1"/>
                </a:solidFill>
                <a:latin typeface="+mj-lt"/>
              </a:rPr>
              <a:t>Plant-like microscopic organisms. </a:t>
            </a:r>
            <a:endParaRPr lang="en-US" dirty="0"/>
          </a:p>
          <a:p>
            <a:pPr marL="571500" indent="-571500">
              <a:buFont typeface="Arial" pitchFamily="34" charset="0"/>
              <a:buChar char="•"/>
            </a:pPr>
            <a:endParaRPr lang="en-US" sz="2400">
              <a:solidFill>
                <a:schemeClr val="bg1"/>
              </a:solidFill>
              <a:latin typeface="+mj-lt"/>
            </a:endParaRPr>
          </a:p>
          <a:p>
            <a:r>
              <a:rPr lang="en-US" sz="2400" dirty="0">
                <a:solidFill>
                  <a:schemeClr val="bg1"/>
                </a:solidFill>
                <a:latin typeface="+mj-lt"/>
              </a:rPr>
              <a:t>Eaten by:</a:t>
            </a:r>
          </a:p>
          <a:p>
            <a:pPr marL="937260" lvl="1" indent="-571500">
              <a:buFont typeface="Arial" pitchFamily="34" charset="0"/>
              <a:buChar char="•"/>
            </a:pPr>
            <a:r>
              <a:rPr lang="en-US" sz="2000" dirty="0">
                <a:solidFill>
                  <a:schemeClr val="bg1"/>
                </a:solidFill>
                <a:latin typeface="+mj-lt"/>
                <a:ea typeface="Ebrima"/>
                <a:cs typeface="Ebrima"/>
              </a:rPr>
              <a:t>Littleneck clams</a:t>
            </a:r>
          </a:p>
          <a:p>
            <a:pPr marL="937260" lvl="1" indent="-571500">
              <a:buFont typeface="Arial" pitchFamily="34" charset="0"/>
              <a:buChar char="•"/>
            </a:pPr>
            <a:r>
              <a:rPr lang="en-US" sz="2000" dirty="0">
                <a:solidFill>
                  <a:schemeClr val="bg1"/>
                </a:solidFill>
                <a:latin typeface="+mj-lt"/>
                <a:ea typeface="Ebrima"/>
                <a:cs typeface="Ebrima"/>
              </a:rPr>
              <a:t>Hairy shore crabs</a:t>
            </a:r>
          </a:p>
          <a:p>
            <a:pPr marL="937260" lvl="1" indent="-571500">
              <a:buFont typeface="Arial" pitchFamily="34" charset="0"/>
              <a:buChar char="•"/>
            </a:pPr>
            <a:r>
              <a:rPr lang="en-US" sz="2000" dirty="0">
                <a:solidFill>
                  <a:schemeClr val="bg1"/>
                </a:solidFill>
                <a:latin typeface="+mj-lt"/>
                <a:ea typeface="Ebrima"/>
                <a:cs typeface="Ebrima"/>
              </a:rPr>
              <a:t>European green crab zoea (the form of crabs right after they hatch)</a:t>
            </a:r>
          </a:p>
        </p:txBody>
      </p:sp>
    </p:spTree>
    <p:extLst>
      <p:ext uri="{BB962C8B-B14F-4D97-AF65-F5344CB8AC3E}">
        <p14:creationId xmlns:p14="http://schemas.microsoft.com/office/powerpoint/2010/main" val="177837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32D89D-3DF3-F779-9359-F1DD1EF147AB}"/>
              </a:ext>
            </a:extLst>
          </p:cNvPr>
          <p:cNvSpPr>
            <a:spLocks noGrp="1"/>
          </p:cNvSpPr>
          <p:nvPr>
            <p:ph type="title"/>
          </p:nvPr>
        </p:nvSpPr>
        <p:spPr/>
        <p:txBody>
          <a:bodyPr/>
          <a:lstStyle/>
          <a:p>
            <a:r>
              <a:rPr lang="en-US">
                <a:solidFill>
                  <a:schemeClr val="bg1"/>
                </a:solidFill>
              </a:rPr>
              <a:t>Eelgrass</a:t>
            </a:r>
          </a:p>
        </p:txBody>
      </p:sp>
      <p:sp>
        <p:nvSpPr>
          <p:cNvPr id="12" name="Content Placeholder 4">
            <a:extLst>
              <a:ext uri="{FF2B5EF4-FFF2-40B4-BE49-F238E27FC236}">
                <a16:creationId xmlns:a16="http://schemas.microsoft.com/office/drawing/2014/main" id="{AAE0FF84-82E3-1C6E-9759-83D7BC3766DC}"/>
              </a:ext>
            </a:extLst>
          </p:cNvPr>
          <p:cNvSpPr txBox="1">
            <a:spLocks/>
          </p:cNvSpPr>
          <p:nvPr/>
        </p:nvSpPr>
        <p:spPr>
          <a:xfrm>
            <a:off x="751571" y="1746606"/>
            <a:ext cx="4375233" cy="4647093"/>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3600" kern="1200">
                <a:solidFill>
                  <a:srgbClr val="28557A"/>
                </a:solidFill>
                <a:latin typeface="Ebrima" panose="02000000000000000000" pitchFamily="2" charset="0"/>
                <a:ea typeface="Ebrima" panose="02000000000000000000" pitchFamily="2" charset="0"/>
                <a:cs typeface="Ebrima" panose="02000000000000000000" pitchFamily="2" charset="0"/>
              </a:defRPr>
            </a:lvl1pPr>
            <a:lvl2pPr marL="365760" indent="-274320" algn="l" defTabSz="914400" rtl="0" eaLnBrk="1" latinLnBrk="0" hangingPunct="1">
              <a:spcBef>
                <a:spcPct val="20000"/>
              </a:spcBef>
              <a:buFont typeface="Arial" pitchFamily="34" charset="0"/>
              <a:buChar char="–"/>
              <a:defRPr sz="3200" kern="1200">
                <a:solidFill>
                  <a:srgbClr val="28557A"/>
                </a:solidFill>
                <a:latin typeface="Ebrima" panose="02000000000000000000" pitchFamily="2" charset="0"/>
                <a:ea typeface="Ebrima" panose="02000000000000000000" pitchFamily="2" charset="0"/>
                <a:cs typeface="Ebrima" panose="02000000000000000000" pitchFamily="2" charset="0"/>
              </a:defRPr>
            </a:lvl2pPr>
            <a:lvl3pPr marL="640080" indent="-182880" algn="l" defTabSz="914400" rtl="0" eaLnBrk="1" latinLnBrk="0" hangingPunct="1">
              <a:spcBef>
                <a:spcPct val="20000"/>
              </a:spcBef>
              <a:buFont typeface="Arial" pitchFamily="34" charset="0"/>
              <a:buChar char="•"/>
              <a:defRPr sz="2800" kern="1200">
                <a:solidFill>
                  <a:srgbClr val="28557A"/>
                </a:solidFill>
                <a:latin typeface="Ebrima" panose="02000000000000000000" pitchFamily="2" charset="0"/>
                <a:ea typeface="Ebrima" panose="02000000000000000000" pitchFamily="2" charset="0"/>
                <a:cs typeface="Ebrima" panose="02000000000000000000" pitchFamily="2" charset="0"/>
              </a:defRPr>
            </a:lvl3pPr>
            <a:lvl4pPr marL="100584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4pPr>
            <a:lvl5pPr marL="118872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0" indent="-571500">
              <a:buFont typeface="Arial" pitchFamily="34" charset="0"/>
              <a:buChar char="•"/>
            </a:pPr>
            <a:r>
              <a:rPr lang="en-US" sz="2400">
                <a:solidFill>
                  <a:schemeClr val="bg1"/>
                </a:solidFill>
                <a:latin typeface="+mj-lt"/>
              </a:rPr>
              <a:t>Plant </a:t>
            </a:r>
          </a:p>
          <a:p>
            <a:pPr marL="571500" indent="-571500">
              <a:buFont typeface="Arial" pitchFamily="34" charset="0"/>
              <a:buChar char="•"/>
            </a:pPr>
            <a:endParaRPr lang="en-US" sz="2400">
              <a:solidFill>
                <a:schemeClr val="bg1"/>
              </a:solidFill>
              <a:latin typeface="+mj-lt"/>
            </a:endParaRPr>
          </a:p>
          <a:p>
            <a:pPr marL="571500" indent="-571500">
              <a:buFont typeface="Arial" pitchFamily="34" charset="0"/>
              <a:buChar char="•"/>
            </a:pPr>
            <a:r>
              <a:rPr lang="en-US" sz="2400">
                <a:solidFill>
                  <a:schemeClr val="bg1"/>
                </a:solidFill>
                <a:latin typeface="+mj-lt"/>
              </a:rPr>
              <a:t>Eaten by:</a:t>
            </a:r>
          </a:p>
          <a:p>
            <a:pPr marL="937260" lvl="1" indent="-571500">
              <a:buFont typeface="Arial" pitchFamily="34" charset="0"/>
              <a:buChar char="•"/>
            </a:pPr>
            <a:r>
              <a:rPr lang="en-US" sz="2000">
                <a:solidFill>
                  <a:schemeClr val="bg1"/>
                </a:solidFill>
                <a:latin typeface="+mj-lt"/>
              </a:rPr>
              <a:t>European green crabs</a:t>
            </a:r>
          </a:p>
        </p:txBody>
      </p:sp>
      <p:pic>
        <p:nvPicPr>
          <p:cNvPr id="2" name="Picture 1" descr="A group of people walking on a beach&#10;&#10;Description automatically generated with medium confidence">
            <a:extLst>
              <a:ext uri="{FF2B5EF4-FFF2-40B4-BE49-F238E27FC236}">
                <a16:creationId xmlns:a16="http://schemas.microsoft.com/office/drawing/2014/main" id="{5533564B-8BAF-2FE8-AB18-94CCCCB615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4337" y="1446874"/>
            <a:ext cx="5827825" cy="4370868"/>
          </a:xfrm>
          <a:prstGeom prst="rect">
            <a:avLst/>
          </a:prstGeom>
        </p:spPr>
      </p:pic>
      <p:sp>
        <p:nvSpPr>
          <p:cNvPr id="3" name="TextBox 2">
            <a:extLst>
              <a:ext uri="{FF2B5EF4-FFF2-40B4-BE49-F238E27FC236}">
                <a16:creationId xmlns:a16="http://schemas.microsoft.com/office/drawing/2014/main" id="{DB146F2D-6D7B-2B9D-6ED7-EE46C268762D}"/>
              </a:ext>
            </a:extLst>
          </p:cNvPr>
          <p:cNvSpPr txBox="1"/>
          <p:nvPr/>
        </p:nvSpPr>
        <p:spPr>
          <a:xfrm>
            <a:off x="5034337" y="5817742"/>
            <a:ext cx="2642834" cy="369332"/>
          </a:xfrm>
          <a:prstGeom prst="rect">
            <a:avLst/>
          </a:prstGeom>
          <a:noFill/>
        </p:spPr>
        <p:txBody>
          <a:bodyPr wrap="square">
            <a:spAutoFit/>
          </a:bodyPr>
          <a:lstStyle/>
          <a:p>
            <a:r>
              <a:rPr lang="en-US" b="0" i="1">
                <a:solidFill>
                  <a:schemeClr val="bg1"/>
                </a:solidFill>
                <a:effectLst/>
              </a:rPr>
              <a:t>Photo by Ingrid </a:t>
            </a:r>
            <a:r>
              <a:rPr lang="en-US" b="0" i="1" err="1">
                <a:solidFill>
                  <a:schemeClr val="bg1"/>
                </a:solidFill>
                <a:effectLst/>
              </a:rPr>
              <a:t>Taylar</a:t>
            </a:r>
            <a:endParaRPr lang="en-US" i="1">
              <a:solidFill>
                <a:schemeClr val="bg1"/>
              </a:solidFill>
            </a:endParaRPr>
          </a:p>
        </p:txBody>
      </p:sp>
    </p:spTree>
    <p:extLst>
      <p:ext uri="{BB962C8B-B14F-4D97-AF65-F5344CB8AC3E}">
        <p14:creationId xmlns:p14="http://schemas.microsoft.com/office/powerpoint/2010/main" val="1794079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32D89D-3DF3-F779-9359-F1DD1EF147AB}"/>
              </a:ext>
            </a:extLst>
          </p:cNvPr>
          <p:cNvSpPr>
            <a:spLocks noGrp="1"/>
          </p:cNvSpPr>
          <p:nvPr>
            <p:ph type="title"/>
          </p:nvPr>
        </p:nvSpPr>
        <p:spPr/>
        <p:txBody>
          <a:bodyPr/>
          <a:lstStyle/>
          <a:p>
            <a:r>
              <a:rPr lang="en-US">
                <a:solidFill>
                  <a:schemeClr val="bg1"/>
                </a:solidFill>
              </a:rPr>
              <a:t>Littleneck clams</a:t>
            </a:r>
          </a:p>
        </p:txBody>
      </p:sp>
      <p:sp>
        <p:nvSpPr>
          <p:cNvPr id="11" name="TextBox 10">
            <a:extLst>
              <a:ext uri="{FF2B5EF4-FFF2-40B4-BE49-F238E27FC236}">
                <a16:creationId xmlns:a16="http://schemas.microsoft.com/office/drawing/2014/main" id="{AB7BE3AA-34DE-C6E5-11FE-9E50139ABBF3}"/>
              </a:ext>
            </a:extLst>
          </p:cNvPr>
          <p:cNvSpPr txBox="1"/>
          <p:nvPr/>
        </p:nvSpPr>
        <p:spPr>
          <a:xfrm>
            <a:off x="5435029" y="5807093"/>
            <a:ext cx="2642834" cy="369332"/>
          </a:xfrm>
          <a:prstGeom prst="rect">
            <a:avLst/>
          </a:prstGeom>
          <a:noFill/>
        </p:spPr>
        <p:txBody>
          <a:bodyPr wrap="square" rtlCol="0">
            <a:spAutoFit/>
          </a:bodyPr>
          <a:lstStyle/>
          <a:p>
            <a:r>
              <a:rPr lang="en-US" i="1">
                <a:solidFill>
                  <a:schemeClr val="bg1"/>
                </a:solidFill>
              </a:rPr>
              <a:t>Photo by WDFW</a:t>
            </a:r>
          </a:p>
        </p:txBody>
      </p:sp>
      <p:sp>
        <p:nvSpPr>
          <p:cNvPr id="12" name="Content Placeholder 4">
            <a:extLst>
              <a:ext uri="{FF2B5EF4-FFF2-40B4-BE49-F238E27FC236}">
                <a16:creationId xmlns:a16="http://schemas.microsoft.com/office/drawing/2014/main" id="{AAE0FF84-82E3-1C6E-9759-83D7BC3766DC}"/>
              </a:ext>
            </a:extLst>
          </p:cNvPr>
          <p:cNvSpPr txBox="1">
            <a:spLocks/>
          </p:cNvSpPr>
          <p:nvPr/>
        </p:nvSpPr>
        <p:spPr>
          <a:xfrm>
            <a:off x="751571" y="1746606"/>
            <a:ext cx="4375233" cy="4647093"/>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3600" kern="1200">
                <a:solidFill>
                  <a:srgbClr val="28557A"/>
                </a:solidFill>
                <a:latin typeface="Ebrima" panose="02000000000000000000" pitchFamily="2" charset="0"/>
                <a:ea typeface="Ebrima" panose="02000000000000000000" pitchFamily="2" charset="0"/>
                <a:cs typeface="Ebrima" panose="02000000000000000000" pitchFamily="2" charset="0"/>
              </a:defRPr>
            </a:lvl1pPr>
            <a:lvl2pPr marL="365760" indent="-274320" algn="l" defTabSz="914400" rtl="0" eaLnBrk="1" latinLnBrk="0" hangingPunct="1">
              <a:spcBef>
                <a:spcPct val="20000"/>
              </a:spcBef>
              <a:buFont typeface="Arial" pitchFamily="34" charset="0"/>
              <a:buChar char="–"/>
              <a:defRPr sz="3200" kern="1200">
                <a:solidFill>
                  <a:srgbClr val="28557A"/>
                </a:solidFill>
                <a:latin typeface="Ebrima" panose="02000000000000000000" pitchFamily="2" charset="0"/>
                <a:ea typeface="Ebrima" panose="02000000000000000000" pitchFamily="2" charset="0"/>
                <a:cs typeface="Ebrima" panose="02000000000000000000" pitchFamily="2" charset="0"/>
              </a:defRPr>
            </a:lvl2pPr>
            <a:lvl3pPr marL="640080" indent="-182880" algn="l" defTabSz="914400" rtl="0" eaLnBrk="1" latinLnBrk="0" hangingPunct="1">
              <a:spcBef>
                <a:spcPct val="20000"/>
              </a:spcBef>
              <a:buFont typeface="Arial" pitchFamily="34" charset="0"/>
              <a:buChar char="•"/>
              <a:defRPr sz="2800" kern="1200">
                <a:solidFill>
                  <a:srgbClr val="28557A"/>
                </a:solidFill>
                <a:latin typeface="Ebrima" panose="02000000000000000000" pitchFamily="2" charset="0"/>
                <a:ea typeface="Ebrima" panose="02000000000000000000" pitchFamily="2" charset="0"/>
                <a:cs typeface="Ebrima" panose="02000000000000000000" pitchFamily="2" charset="0"/>
              </a:defRPr>
            </a:lvl3pPr>
            <a:lvl4pPr marL="100584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4pPr>
            <a:lvl5pPr marL="118872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0" indent="-571500">
              <a:buFont typeface="Arial" pitchFamily="34" charset="0"/>
              <a:buChar char="•"/>
            </a:pPr>
            <a:r>
              <a:rPr lang="en-US" sz="2400">
                <a:solidFill>
                  <a:schemeClr val="bg1"/>
                </a:solidFill>
                <a:latin typeface="+mj-lt"/>
              </a:rPr>
              <a:t>Eat: </a:t>
            </a:r>
          </a:p>
          <a:p>
            <a:pPr marL="937260" lvl="1" indent="-571500">
              <a:buFont typeface="Arial" pitchFamily="34" charset="0"/>
              <a:buChar char="•"/>
            </a:pPr>
            <a:r>
              <a:rPr lang="en-US" sz="2000">
                <a:solidFill>
                  <a:schemeClr val="bg1"/>
                </a:solidFill>
                <a:latin typeface="+mj-lt"/>
              </a:rPr>
              <a:t>Phytoplankton</a:t>
            </a:r>
          </a:p>
          <a:p>
            <a:pPr marL="571500" indent="-571500">
              <a:buFont typeface="Arial" pitchFamily="34" charset="0"/>
              <a:buChar char="•"/>
            </a:pPr>
            <a:r>
              <a:rPr lang="en-US" sz="2400">
                <a:solidFill>
                  <a:schemeClr val="bg1"/>
                </a:solidFill>
                <a:latin typeface="+mj-lt"/>
              </a:rPr>
              <a:t>Eaten by:</a:t>
            </a:r>
          </a:p>
          <a:p>
            <a:pPr marL="937260" lvl="1" indent="-571500">
              <a:buFont typeface="Arial" pitchFamily="34" charset="0"/>
              <a:buChar char="•"/>
            </a:pPr>
            <a:r>
              <a:rPr lang="en-US" sz="2000">
                <a:solidFill>
                  <a:schemeClr val="bg1"/>
                </a:solidFill>
                <a:latin typeface="+mj-lt"/>
              </a:rPr>
              <a:t>People </a:t>
            </a:r>
          </a:p>
          <a:p>
            <a:pPr marL="937260" lvl="1" indent="-571500">
              <a:buFont typeface="Arial" pitchFamily="34" charset="0"/>
              <a:buChar char="•"/>
            </a:pPr>
            <a:r>
              <a:rPr lang="en-US" sz="2000">
                <a:solidFill>
                  <a:schemeClr val="bg1"/>
                </a:solidFill>
                <a:latin typeface="+mj-lt"/>
              </a:rPr>
              <a:t>European green crab zoea (the form of crabs right after they hatch)</a:t>
            </a:r>
          </a:p>
        </p:txBody>
      </p:sp>
      <p:pic>
        <p:nvPicPr>
          <p:cNvPr id="5" name="Picture 2">
            <a:extLst>
              <a:ext uri="{FF2B5EF4-FFF2-40B4-BE49-F238E27FC236}">
                <a16:creationId xmlns:a16="http://schemas.microsoft.com/office/drawing/2014/main" id="{96AC0B0D-E52A-6758-01FC-A7531E2942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5029" y="1437366"/>
            <a:ext cx="5826303" cy="4369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0939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32D89D-3DF3-F779-9359-F1DD1EF147AB}"/>
              </a:ext>
            </a:extLst>
          </p:cNvPr>
          <p:cNvSpPr>
            <a:spLocks noGrp="1"/>
          </p:cNvSpPr>
          <p:nvPr>
            <p:ph type="title"/>
          </p:nvPr>
        </p:nvSpPr>
        <p:spPr/>
        <p:txBody>
          <a:bodyPr/>
          <a:lstStyle/>
          <a:p>
            <a:r>
              <a:rPr lang="en-US">
                <a:solidFill>
                  <a:schemeClr val="bg1"/>
                </a:solidFill>
              </a:rPr>
              <a:t>Pacific herring</a:t>
            </a:r>
          </a:p>
        </p:txBody>
      </p:sp>
      <p:sp>
        <p:nvSpPr>
          <p:cNvPr id="11" name="TextBox 10">
            <a:extLst>
              <a:ext uri="{FF2B5EF4-FFF2-40B4-BE49-F238E27FC236}">
                <a16:creationId xmlns:a16="http://schemas.microsoft.com/office/drawing/2014/main" id="{AB7BE3AA-34DE-C6E5-11FE-9E50139ABBF3}"/>
              </a:ext>
            </a:extLst>
          </p:cNvPr>
          <p:cNvSpPr txBox="1"/>
          <p:nvPr/>
        </p:nvSpPr>
        <p:spPr>
          <a:xfrm>
            <a:off x="5743781" y="5050338"/>
            <a:ext cx="2642834" cy="369332"/>
          </a:xfrm>
          <a:prstGeom prst="rect">
            <a:avLst/>
          </a:prstGeom>
          <a:noFill/>
        </p:spPr>
        <p:txBody>
          <a:bodyPr wrap="square" rtlCol="0">
            <a:spAutoFit/>
          </a:bodyPr>
          <a:lstStyle/>
          <a:p>
            <a:r>
              <a:rPr lang="en-US" i="1">
                <a:solidFill>
                  <a:schemeClr val="bg1"/>
                </a:solidFill>
              </a:rPr>
              <a:t>Photo by NOAA</a:t>
            </a:r>
          </a:p>
        </p:txBody>
      </p:sp>
      <p:sp>
        <p:nvSpPr>
          <p:cNvPr id="12" name="Content Placeholder 4">
            <a:extLst>
              <a:ext uri="{FF2B5EF4-FFF2-40B4-BE49-F238E27FC236}">
                <a16:creationId xmlns:a16="http://schemas.microsoft.com/office/drawing/2014/main" id="{AAE0FF84-82E3-1C6E-9759-83D7BC3766DC}"/>
              </a:ext>
            </a:extLst>
          </p:cNvPr>
          <p:cNvSpPr txBox="1">
            <a:spLocks/>
          </p:cNvSpPr>
          <p:nvPr/>
        </p:nvSpPr>
        <p:spPr>
          <a:xfrm>
            <a:off x="751571" y="1746606"/>
            <a:ext cx="4375233" cy="4647093"/>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3600" kern="1200">
                <a:solidFill>
                  <a:srgbClr val="28557A"/>
                </a:solidFill>
                <a:latin typeface="Ebrima" panose="02000000000000000000" pitchFamily="2" charset="0"/>
                <a:ea typeface="Ebrima" panose="02000000000000000000" pitchFamily="2" charset="0"/>
                <a:cs typeface="Ebrima" panose="02000000000000000000" pitchFamily="2" charset="0"/>
              </a:defRPr>
            </a:lvl1pPr>
            <a:lvl2pPr marL="365760" indent="-274320" algn="l" defTabSz="914400" rtl="0" eaLnBrk="1" latinLnBrk="0" hangingPunct="1">
              <a:spcBef>
                <a:spcPct val="20000"/>
              </a:spcBef>
              <a:buFont typeface="Arial" pitchFamily="34" charset="0"/>
              <a:buChar char="–"/>
              <a:defRPr sz="3200" kern="1200">
                <a:solidFill>
                  <a:srgbClr val="28557A"/>
                </a:solidFill>
                <a:latin typeface="Ebrima" panose="02000000000000000000" pitchFamily="2" charset="0"/>
                <a:ea typeface="Ebrima" panose="02000000000000000000" pitchFamily="2" charset="0"/>
                <a:cs typeface="Ebrima" panose="02000000000000000000" pitchFamily="2" charset="0"/>
              </a:defRPr>
            </a:lvl2pPr>
            <a:lvl3pPr marL="640080" indent="-182880" algn="l" defTabSz="914400" rtl="0" eaLnBrk="1" latinLnBrk="0" hangingPunct="1">
              <a:spcBef>
                <a:spcPct val="20000"/>
              </a:spcBef>
              <a:buFont typeface="Arial" pitchFamily="34" charset="0"/>
              <a:buChar char="•"/>
              <a:defRPr sz="2800" kern="1200">
                <a:solidFill>
                  <a:srgbClr val="28557A"/>
                </a:solidFill>
                <a:latin typeface="Ebrima" panose="02000000000000000000" pitchFamily="2" charset="0"/>
                <a:ea typeface="Ebrima" panose="02000000000000000000" pitchFamily="2" charset="0"/>
                <a:cs typeface="Ebrima" panose="02000000000000000000" pitchFamily="2" charset="0"/>
              </a:defRPr>
            </a:lvl3pPr>
            <a:lvl4pPr marL="100584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4pPr>
            <a:lvl5pPr marL="118872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0" indent="-571500">
              <a:buFont typeface="Arial" pitchFamily="34" charset="0"/>
              <a:buChar char="•"/>
            </a:pPr>
            <a:r>
              <a:rPr lang="en-US" sz="2400">
                <a:solidFill>
                  <a:schemeClr val="bg1"/>
                </a:solidFill>
                <a:latin typeface="+mj-lt"/>
              </a:rPr>
              <a:t>Eat: </a:t>
            </a:r>
          </a:p>
          <a:p>
            <a:pPr marL="937260" lvl="1" indent="-571500">
              <a:buFont typeface="Arial" pitchFamily="34" charset="0"/>
              <a:buChar char="•"/>
            </a:pPr>
            <a:r>
              <a:rPr lang="en-US" sz="2000">
                <a:solidFill>
                  <a:schemeClr val="bg1"/>
                </a:solidFill>
                <a:latin typeface="+mj-lt"/>
              </a:rPr>
              <a:t>Phytoplankton</a:t>
            </a:r>
          </a:p>
          <a:p>
            <a:pPr marL="937260" lvl="1" indent="-571500">
              <a:buFont typeface="Arial" pitchFamily="34" charset="0"/>
              <a:buChar char="•"/>
            </a:pPr>
            <a:r>
              <a:rPr lang="en-US" sz="2000">
                <a:solidFill>
                  <a:schemeClr val="bg1"/>
                </a:solidFill>
                <a:latin typeface="+mj-lt"/>
              </a:rPr>
              <a:t>Hairy shore crabs</a:t>
            </a:r>
          </a:p>
          <a:p>
            <a:pPr marL="937260" lvl="1" indent="-571500">
              <a:buFont typeface="Arial" pitchFamily="34" charset="0"/>
              <a:buChar char="•"/>
            </a:pPr>
            <a:r>
              <a:rPr lang="en-US" sz="2000">
                <a:solidFill>
                  <a:schemeClr val="bg1"/>
                </a:solidFill>
                <a:latin typeface="+mj-lt"/>
              </a:rPr>
              <a:t>European green crabs</a:t>
            </a:r>
          </a:p>
          <a:p>
            <a:pPr marL="571500" indent="-571500">
              <a:buFont typeface="Arial" pitchFamily="34" charset="0"/>
              <a:buChar char="•"/>
            </a:pPr>
            <a:r>
              <a:rPr lang="en-US" sz="2400">
                <a:solidFill>
                  <a:schemeClr val="bg1"/>
                </a:solidFill>
                <a:latin typeface="+mj-lt"/>
              </a:rPr>
              <a:t>Eaten by:</a:t>
            </a:r>
          </a:p>
          <a:p>
            <a:pPr marL="937260" lvl="1" indent="-571500">
              <a:buFont typeface="Arial" pitchFamily="34" charset="0"/>
              <a:buChar char="•"/>
            </a:pPr>
            <a:r>
              <a:rPr lang="en-US" sz="2000">
                <a:solidFill>
                  <a:schemeClr val="bg1"/>
                </a:solidFill>
                <a:latin typeface="+mj-lt"/>
              </a:rPr>
              <a:t>Common loons </a:t>
            </a:r>
          </a:p>
          <a:p>
            <a:pPr marL="937260" lvl="1" indent="-571500">
              <a:buFont typeface="Arial" pitchFamily="34" charset="0"/>
              <a:buChar char="•"/>
            </a:pPr>
            <a:r>
              <a:rPr lang="en-US" sz="2000">
                <a:solidFill>
                  <a:schemeClr val="bg1"/>
                </a:solidFill>
                <a:latin typeface="+mj-lt"/>
              </a:rPr>
              <a:t>Chinook salmon</a:t>
            </a:r>
          </a:p>
          <a:p>
            <a:pPr marL="937260" lvl="1" indent="-571500">
              <a:buFont typeface="Arial" pitchFamily="34" charset="0"/>
              <a:buChar char="•"/>
            </a:pPr>
            <a:r>
              <a:rPr lang="en-US" sz="2000">
                <a:solidFill>
                  <a:schemeClr val="bg1"/>
                </a:solidFill>
                <a:latin typeface="+mj-lt"/>
              </a:rPr>
              <a:t>People</a:t>
            </a:r>
          </a:p>
        </p:txBody>
      </p:sp>
      <p:pic>
        <p:nvPicPr>
          <p:cNvPr id="2" name="Picture 2">
            <a:extLst>
              <a:ext uri="{FF2B5EF4-FFF2-40B4-BE49-F238E27FC236}">
                <a16:creationId xmlns:a16="http://schemas.microsoft.com/office/drawing/2014/main" id="{4E61F0DB-41A8-10FF-25E3-AFAF83753D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8" t="14931" r="238" b="6453"/>
          <a:stretch/>
        </p:blipFill>
        <p:spPr bwMode="auto">
          <a:xfrm>
            <a:off x="5624578" y="1746606"/>
            <a:ext cx="5920170" cy="3102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169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32D89D-3DF3-F779-9359-F1DD1EF147AB}"/>
              </a:ext>
            </a:extLst>
          </p:cNvPr>
          <p:cNvSpPr>
            <a:spLocks noGrp="1"/>
          </p:cNvSpPr>
          <p:nvPr>
            <p:ph type="title"/>
          </p:nvPr>
        </p:nvSpPr>
        <p:spPr/>
        <p:txBody>
          <a:bodyPr/>
          <a:lstStyle/>
          <a:p>
            <a:r>
              <a:rPr lang="en-US">
                <a:solidFill>
                  <a:schemeClr val="bg1"/>
                </a:solidFill>
              </a:rPr>
              <a:t>Hairy shore crabs</a:t>
            </a:r>
          </a:p>
        </p:txBody>
      </p:sp>
      <p:sp>
        <p:nvSpPr>
          <p:cNvPr id="11" name="TextBox 10">
            <a:extLst>
              <a:ext uri="{FF2B5EF4-FFF2-40B4-BE49-F238E27FC236}">
                <a16:creationId xmlns:a16="http://schemas.microsoft.com/office/drawing/2014/main" id="{AB7BE3AA-34DE-C6E5-11FE-9E50139ABBF3}"/>
              </a:ext>
            </a:extLst>
          </p:cNvPr>
          <p:cNvSpPr txBox="1"/>
          <p:nvPr/>
        </p:nvSpPr>
        <p:spPr>
          <a:xfrm>
            <a:off x="5651313" y="5594868"/>
            <a:ext cx="2642834" cy="369332"/>
          </a:xfrm>
          <a:prstGeom prst="rect">
            <a:avLst/>
          </a:prstGeom>
          <a:noFill/>
        </p:spPr>
        <p:txBody>
          <a:bodyPr wrap="square" rtlCol="0">
            <a:spAutoFit/>
          </a:bodyPr>
          <a:lstStyle/>
          <a:p>
            <a:pPr algn="ctr"/>
            <a:r>
              <a:rPr lang="en-US" i="1">
                <a:solidFill>
                  <a:schemeClr val="bg1"/>
                </a:solidFill>
              </a:rPr>
              <a:t>Photo by WDFW</a:t>
            </a:r>
          </a:p>
        </p:txBody>
      </p:sp>
      <p:sp>
        <p:nvSpPr>
          <p:cNvPr id="12" name="Content Placeholder 4">
            <a:extLst>
              <a:ext uri="{FF2B5EF4-FFF2-40B4-BE49-F238E27FC236}">
                <a16:creationId xmlns:a16="http://schemas.microsoft.com/office/drawing/2014/main" id="{AAE0FF84-82E3-1C6E-9759-83D7BC3766DC}"/>
              </a:ext>
            </a:extLst>
          </p:cNvPr>
          <p:cNvSpPr txBox="1">
            <a:spLocks/>
          </p:cNvSpPr>
          <p:nvPr/>
        </p:nvSpPr>
        <p:spPr>
          <a:xfrm>
            <a:off x="751571" y="1746606"/>
            <a:ext cx="4375233" cy="4647093"/>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3600" kern="1200">
                <a:solidFill>
                  <a:srgbClr val="28557A"/>
                </a:solidFill>
                <a:latin typeface="Ebrima" panose="02000000000000000000" pitchFamily="2" charset="0"/>
                <a:ea typeface="Ebrima" panose="02000000000000000000" pitchFamily="2" charset="0"/>
                <a:cs typeface="Ebrima" panose="02000000000000000000" pitchFamily="2" charset="0"/>
              </a:defRPr>
            </a:lvl1pPr>
            <a:lvl2pPr marL="365760" indent="-274320" algn="l" defTabSz="914400" rtl="0" eaLnBrk="1" latinLnBrk="0" hangingPunct="1">
              <a:spcBef>
                <a:spcPct val="20000"/>
              </a:spcBef>
              <a:buFont typeface="Arial" pitchFamily="34" charset="0"/>
              <a:buChar char="–"/>
              <a:defRPr sz="3200" kern="1200">
                <a:solidFill>
                  <a:srgbClr val="28557A"/>
                </a:solidFill>
                <a:latin typeface="Ebrima" panose="02000000000000000000" pitchFamily="2" charset="0"/>
                <a:ea typeface="Ebrima" panose="02000000000000000000" pitchFamily="2" charset="0"/>
                <a:cs typeface="Ebrima" panose="02000000000000000000" pitchFamily="2" charset="0"/>
              </a:defRPr>
            </a:lvl2pPr>
            <a:lvl3pPr marL="640080" indent="-182880" algn="l" defTabSz="914400" rtl="0" eaLnBrk="1" latinLnBrk="0" hangingPunct="1">
              <a:spcBef>
                <a:spcPct val="20000"/>
              </a:spcBef>
              <a:buFont typeface="Arial" pitchFamily="34" charset="0"/>
              <a:buChar char="•"/>
              <a:defRPr sz="2800" kern="1200">
                <a:solidFill>
                  <a:srgbClr val="28557A"/>
                </a:solidFill>
                <a:latin typeface="Ebrima" panose="02000000000000000000" pitchFamily="2" charset="0"/>
                <a:ea typeface="Ebrima" panose="02000000000000000000" pitchFamily="2" charset="0"/>
                <a:cs typeface="Ebrima" panose="02000000000000000000" pitchFamily="2" charset="0"/>
              </a:defRPr>
            </a:lvl3pPr>
            <a:lvl4pPr marL="100584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4pPr>
            <a:lvl5pPr marL="118872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0" indent="-571500">
              <a:buFont typeface="Arial" pitchFamily="34" charset="0"/>
              <a:buChar char="•"/>
            </a:pPr>
            <a:r>
              <a:rPr lang="en-US" sz="2400">
                <a:solidFill>
                  <a:schemeClr val="bg1"/>
                </a:solidFill>
                <a:latin typeface="+mj-lt"/>
              </a:rPr>
              <a:t>Eat: </a:t>
            </a:r>
          </a:p>
          <a:p>
            <a:pPr marL="937260" lvl="1" indent="-571500">
              <a:buFont typeface="Arial" pitchFamily="34" charset="0"/>
              <a:buChar char="•"/>
            </a:pPr>
            <a:r>
              <a:rPr lang="en-US" sz="2000">
                <a:solidFill>
                  <a:schemeClr val="bg1"/>
                </a:solidFill>
                <a:latin typeface="+mj-lt"/>
              </a:rPr>
              <a:t>Phytoplankton</a:t>
            </a:r>
          </a:p>
          <a:p>
            <a:pPr marL="571500" indent="-571500">
              <a:buFont typeface="Arial" pitchFamily="34" charset="0"/>
              <a:buChar char="•"/>
            </a:pPr>
            <a:r>
              <a:rPr lang="en-US" sz="2400">
                <a:solidFill>
                  <a:schemeClr val="bg1"/>
                </a:solidFill>
                <a:latin typeface="+mj-lt"/>
              </a:rPr>
              <a:t>Eaten by:</a:t>
            </a:r>
          </a:p>
          <a:p>
            <a:pPr marL="937260" lvl="1" indent="-571500">
              <a:buFont typeface="Arial" pitchFamily="34" charset="0"/>
              <a:buChar char="•"/>
            </a:pPr>
            <a:r>
              <a:rPr lang="en-US" sz="2000">
                <a:solidFill>
                  <a:schemeClr val="bg1"/>
                </a:solidFill>
                <a:latin typeface="+mj-lt"/>
              </a:rPr>
              <a:t>Common loons </a:t>
            </a:r>
          </a:p>
          <a:p>
            <a:pPr marL="937260" lvl="1" indent="-571500">
              <a:buFont typeface="Arial" pitchFamily="34" charset="0"/>
              <a:buChar char="•"/>
            </a:pPr>
            <a:r>
              <a:rPr lang="en-US" sz="2000">
                <a:solidFill>
                  <a:schemeClr val="bg1"/>
                </a:solidFill>
                <a:latin typeface="+mj-lt"/>
              </a:rPr>
              <a:t>Pacific herring</a:t>
            </a:r>
          </a:p>
          <a:p>
            <a:pPr marL="937260" lvl="1" indent="-571500">
              <a:buFont typeface="Arial" pitchFamily="34" charset="0"/>
              <a:buChar char="•"/>
            </a:pPr>
            <a:r>
              <a:rPr lang="en-US" sz="2000">
                <a:solidFill>
                  <a:schemeClr val="bg1"/>
                </a:solidFill>
                <a:latin typeface="+mj-lt"/>
              </a:rPr>
              <a:t>European green crabs</a:t>
            </a:r>
          </a:p>
        </p:txBody>
      </p:sp>
      <p:pic>
        <p:nvPicPr>
          <p:cNvPr id="3" name="Picture 2" descr="Hairy shore crab about the width of a finger in a hand. ">
            <a:extLst>
              <a:ext uri="{FF2B5EF4-FFF2-40B4-BE49-F238E27FC236}">
                <a16:creationId xmlns:a16="http://schemas.microsoft.com/office/drawing/2014/main" id="{5A05C01D-85EF-7927-1E86-D02C55C4B59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7" t="18990" r="277" b="28630"/>
          <a:stretch/>
        </p:blipFill>
        <p:spPr bwMode="auto">
          <a:xfrm>
            <a:off x="5456267" y="1999277"/>
            <a:ext cx="6275360" cy="3287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074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32D89D-3DF3-F779-9359-F1DD1EF147AB}"/>
              </a:ext>
            </a:extLst>
          </p:cNvPr>
          <p:cNvSpPr>
            <a:spLocks noGrp="1"/>
          </p:cNvSpPr>
          <p:nvPr>
            <p:ph type="title"/>
          </p:nvPr>
        </p:nvSpPr>
        <p:spPr/>
        <p:txBody>
          <a:bodyPr/>
          <a:lstStyle/>
          <a:p>
            <a:r>
              <a:rPr lang="en-US">
                <a:solidFill>
                  <a:schemeClr val="bg1"/>
                </a:solidFill>
              </a:rPr>
              <a:t>Common loon</a:t>
            </a:r>
          </a:p>
        </p:txBody>
      </p:sp>
      <p:sp>
        <p:nvSpPr>
          <p:cNvPr id="12" name="Content Placeholder 4">
            <a:extLst>
              <a:ext uri="{FF2B5EF4-FFF2-40B4-BE49-F238E27FC236}">
                <a16:creationId xmlns:a16="http://schemas.microsoft.com/office/drawing/2014/main" id="{AAE0FF84-82E3-1C6E-9759-83D7BC3766DC}"/>
              </a:ext>
            </a:extLst>
          </p:cNvPr>
          <p:cNvSpPr txBox="1">
            <a:spLocks/>
          </p:cNvSpPr>
          <p:nvPr/>
        </p:nvSpPr>
        <p:spPr>
          <a:xfrm>
            <a:off x="751571" y="1746606"/>
            <a:ext cx="4375233" cy="4647093"/>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3600" kern="1200">
                <a:solidFill>
                  <a:srgbClr val="28557A"/>
                </a:solidFill>
                <a:latin typeface="Ebrima" panose="02000000000000000000" pitchFamily="2" charset="0"/>
                <a:ea typeface="Ebrima" panose="02000000000000000000" pitchFamily="2" charset="0"/>
                <a:cs typeface="Ebrima" panose="02000000000000000000" pitchFamily="2" charset="0"/>
              </a:defRPr>
            </a:lvl1pPr>
            <a:lvl2pPr marL="365760" indent="-274320" algn="l" defTabSz="914400" rtl="0" eaLnBrk="1" latinLnBrk="0" hangingPunct="1">
              <a:spcBef>
                <a:spcPct val="20000"/>
              </a:spcBef>
              <a:buFont typeface="Arial" pitchFamily="34" charset="0"/>
              <a:buChar char="–"/>
              <a:defRPr sz="3200" kern="1200">
                <a:solidFill>
                  <a:srgbClr val="28557A"/>
                </a:solidFill>
                <a:latin typeface="Ebrima" panose="02000000000000000000" pitchFamily="2" charset="0"/>
                <a:ea typeface="Ebrima" panose="02000000000000000000" pitchFamily="2" charset="0"/>
                <a:cs typeface="Ebrima" panose="02000000000000000000" pitchFamily="2" charset="0"/>
              </a:defRPr>
            </a:lvl2pPr>
            <a:lvl3pPr marL="640080" indent="-182880" algn="l" defTabSz="914400" rtl="0" eaLnBrk="1" latinLnBrk="0" hangingPunct="1">
              <a:spcBef>
                <a:spcPct val="20000"/>
              </a:spcBef>
              <a:buFont typeface="Arial" pitchFamily="34" charset="0"/>
              <a:buChar char="•"/>
              <a:defRPr sz="2800" kern="1200">
                <a:solidFill>
                  <a:srgbClr val="28557A"/>
                </a:solidFill>
                <a:latin typeface="Ebrima" panose="02000000000000000000" pitchFamily="2" charset="0"/>
                <a:ea typeface="Ebrima" panose="02000000000000000000" pitchFamily="2" charset="0"/>
                <a:cs typeface="Ebrima" panose="02000000000000000000" pitchFamily="2" charset="0"/>
              </a:defRPr>
            </a:lvl3pPr>
            <a:lvl4pPr marL="100584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4pPr>
            <a:lvl5pPr marL="118872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0" indent="-571500">
              <a:buFont typeface="Arial" pitchFamily="34" charset="0"/>
              <a:buChar char="•"/>
            </a:pPr>
            <a:r>
              <a:rPr lang="en-US" sz="2400">
                <a:solidFill>
                  <a:schemeClr val="bg1"/>
                </a:solidFill>
                <a:latin typeface="+mj-lt"/>
              </a:rPr>
              <a:t>Eat: </a:t>
            </a:r>
          </a:p>
          <a:p>
            <a:pPr marL="937260" lvl="1" indent="-571500">
              <a:buFont typeface="Arial" pitchFamily="34" charset="0"/>
              <a:buChar char="•"/>
            </a:pPr>
            <a:r>
              <a:rPr lang="en-US" sz="2000">
                <a:solidFill>
                  <a:schemeClr val="bg1"/>
                </a:solidFill>
                <a:latin typeface="+mj-lt"/>
              </a:rPr>
              <a:t>Pacific herring </a:t>
            </a:r>
          </a:p>
          <a:p>
            <a:pPr marL="937260" lvl="1" indent="-571500">
              <a:buFont typeface="Arial" pitchFamily="34" charset="0"/>
              <a:buChar char="•"/>
            </a:pPr>
            <a:r>
              <a:rPr lang="en-US" sz="2000">
                <a:solidFill>
                  <a:schemeClr val="bg1"/>
                </a:solidFill>
                <a:latin typeface="+mj-lt"/>
              </a:rPr>
              <a:t>Hairy shore crabs </a:t>
            </a:r>
          </a:p>
          <a:p>
            <a:pPr marL="937260" lvl="1" indent="-571500">
              <a:buFont typeface="Arial" pitchFamily="34" charset="0"/>
              <a:buChar char="•"/>
            </a:pPr>
            <a:r>
              <a:rPr lang="en-US" sz="2000">
                <a:solidFill>
                  <a:schemeClr val="bg1"/>
                </a:solidFill>
                <a:latin typeface="+mj-lt"/>
              </a:rPr>
              <a:t>European green crabs</a:t>
            </a:r>
          </a:p>
        </p:txBody>
      </p:sp>
      <p:pic>
        <p:nvPicPr>
          <p:cNvPr id="2" name="Picture 1" descr="A black and white duck swimming in water&#10;&#10;Description automatically generated with medium confidence">
            <a:extLst>
              <a:ext uri="{FF2B5EF4-FFF2-40B4-BE49-F238E27FC236}">
                <a16:creationId xmlns:a16="http://schemas.microsoft.com/office/drawing/2014/main" id="{2BE251C9-A8E2-E8D6-A191-62AD5B6D28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6512" y="1916420"/>
            <a:ext cx="5177316" cy="3452715"/>
          </a:xfrm>
          <a:prstGeom prst="rect">
            <a:avLst/>
          </a:prstGeom>
        </p:spPr>
      </p:pic>
      <p:sp>
        <p:nvSpPr>
          <p:cNvPr id="5" name="TextBox 4">
            <a:extLst>
              <a:ext uri="{FF2B5EF4-FFF2-40B4-BE49-F238E27FC236}">
                <a16:creationId xmlns:a16="http://schemas.microsoft.com/office/drawing/2014/main" id="{4A8A2A7F-E05D-84CB-6DB5-AAAE1989B6D7}"/>
              </a:ext>
            </a:extLst>
          </p:cNvPr>
          <p:cNvSpPr txBox="1"/>
          <p:nvPr/>
        </p:nvSpPr>
        <p:spPr>
          <a:xfrm>
            <a:off x="6096000" y="5505185"/>
            <a:ext cx="2956718" cy="369332"/>
          </a:xfrm>
          <a:prstGeom prst="rect">
            <a:avLst/>
          </a:prstGeom>
          <a:noFill/>
        </p:spPr>
        <p:txBody>
          <a:bodyPr wrap="square" rtlCol="0">
            <a:spAutoFit/>
          </a:bodyPr>
          <a:lstStyle/>
          <a:p>
            <a:pPr algn="ctr"/>
            <a:r>
              <a:rPr lang="en-US" i="1">
                <a:solidFill>
                  <a:schemeClr val="bg1"/>
                </a:solidFill>
              </a:rPr>
              <a:t>Photo by Dale Richard</a:t>
            </a:r>
          </a:p>
        </p:txBody>
      </p:sp>
    </p:spTree>
    <p:extLst>
      <p:ext uri="{BB962C8B-B14F-4D97-AF65-F5344CB8AC3E}">
        <p14:creationId xmlns:p14="http://schemas.microsoft.com/office/powerpoint/2010/main" val="1483107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32D89D-3DF3-F779-9359-F1DD1EF147AB}"/>
              </a:ext>
            </a:extLst>
          </p:cNvPr>
          <p:cNvSpPr>
            <a:spLocks noGrp="1"/>
          </p:cNvSpPr>
          <p:nvPr>
            <p:ph type="title"/>
          </p:nvPr>
        </p:nvSpPr>
        <p:spPr/>
        <p:txBody>
          <a:bodyPr/>
          <a:lstStyle/>
          <a:p>
            <a:r>
              <a:rPr lang="en-US">
                <a:solidFill>
                  <a:schemeClr val="bg1"/>
                </a:solidFill>
              </a:rPr>
              <a:t>People</a:t>
            </a:r>
          </a:p>
        </p:txBody>
      </p:sp>
      <p:sp>
        <p:nvSpPr>
          <p:cNvPr id="12" name="Content Placeholder 4">
            <a:extLst>
              <a:ext uri="{FF2B5EF4-FFF2-40B4-BE49-F238E27FC236}">
                <a16:creationId xmlns:a16="http://schemas.microsoft.com/office/drawing/2014/main" id="{AAE0FF84-82E3-1C6E-9759-83D7BC3766DC}"/>
              </a:ext>
            </a:extLst>
          </p:cNvPr>
          <p:cNvSpPr txBox="1">
            <a:spLocks/>
          </p:cNvSpPr>
          <p:nvPr/>
        </p:nvSpPr>
        <p:spPr>
          <a:xfrm>
            <a:off x="751571" y="1746606"/>
            <a:ext cx="4375233" cy="4647093"/>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3600" kern="1200">
                <a:solidFill>
                  <a:srgbClr val="28557A"/>
                </a:solidFill>
                <a:latin typeface="Ebrima" panose="02000000000000000000" pitchFamily="2" charset="0"/>
                <a:ea typeface="Ebrima" panose="02000000000000000000" pitchFamily="2" charset="0"/>
                <a:cs typeface="Ebrima" panose="02000000000000000000" pitchFamily="2" charset="0"/>
              </a:defRPr>
            </a:lvl1pPr>
            <a:lvl2pPr marL="365760" indent="-274320" algn="l" defTabSz="914400" rtl="0" eaLnBrk="1" latinLnBrk="0" hangingPunct="1">
              <a:spcBef>
                <a:spcPct val="20000"/>
              </a:spcBef>
              <a:buFont typeface="Arial" pitchFamily="34" charset="0"/>
              <a:buChar char="–"/>
              <a:defRPr sz="3200" kern="1200">
                <a:solidFill>
                  <a:srgbClr val="28557A"/>
                </a:solidFill>
                <a:latin typeface="Ebrima" panose="02000000000000000000" pitchFamily="2" charset="0"/>
                <a:ea typeface="Ebrima" panose="02000000000000000000" pitchFamily="2" charset="0"/>
                <a:cs typeface="Ebrima" panose="02000000000000000000" pitchFamily="2" charset="0"/>
              </a:defRPr>
            </a:lvl2pPr>
            <a:lvl3pPr marL="640080" indent="-182880" algn="l" defTabSz="914400" rtl="0" eaLnBrk="1" latinLnBrk="0" hangingPunct="1">
              <a:spcBef>
                <a:spcPct val="20000"/>
              </a:spcBef>
              <a:buFont typeface="Arial" pitchFamily="34" charset="0"/>
              <a:buChar char="•"/>
              <a:defRPr sz="2800" kern="1200">
                <a:solidFill>
                  <a:srgbClr val="28557A"/>
                </a:solidFill>
                <a:latin typeface="Ebrima" panose="02000000000000000000" pitchFamily="2" charset="0"/>
                <a:ea typeface="Ebrima" panose="02000000000000000000" pitchFamily="2" charset="0"/>
                <a:cs typeface="Ebrima" panose="02000000000000000000" pitchFamily="2" charset="0"/>
              </a:defRPr>
            </a:lvl3pPr>
            <a:lvl4pPr marL="100584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4pPr>
            <a:lvl5pPr marL="118872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0" indent="-571500">
              <a:buFont typeface="Arial" pitchFamily="34" charset="0"/>
              <a:buChar char="•"/>
            </a:pPr>
            <a:r>
              <a:rPr lang="en-US" sz="2400">
                <a:solidFill>
                  <a:schemeClr val="bg1"/>
                </a:solidFill>
                <a:latin typeface="+mj-lt"/>
              </a:rPr>
              <a:t>Eat: </a:t>
            </a:r>
          </a:p>
          <a:p>
            <a:pPr marL="937260" lvl="1" indent="-571500">
              <a:buFont typeface="Arial" pitchFamily="34" charset="0"/>
              <a:buChar char="•"/>
            </a:pPr>
            <a:r>
              <a:rPr lang="en-US" sz="2000">
                <a:solidFill>
                  <a:schemeClr val="bg1"/>
                </a:solidFill>
                <a:latin typeface="+mj-lt"/>
              </a:rPr>
              <a:t>Pacific herring </a:t>
            </a:r>
          </a:p>
          <a:p>
            <a:pPr marL="937260" lvl="1" indent="-571500">
              <a:buFont typeface="Arial" pitchFamily="34" charset="0"/>
              <a:buChar char="•"/>
            </a:pPr>
            <a:r>
              <a:rPr lang="en-US" sz="2000">
                <a:solidFill>
                  <a:schemeClr val="bg1"/>
                </a:solidFill>
                <a:latin typeface="+mj-lt"/>
              </a:rPr>
              <a:t>Littleneck clams</a:t>
            </a:r>
          </a:p>
          <a:p>
            <a:pPr marL="937260" lvl="1" indent="-571500">
              <a:buFont typeface="Arial" pitchFamily="34" charset="0"/>
              <a:buChar char="•"/>
            </a:pPr>
            <a:r>
              <a:rPr lang="en-US" sz="2000">
                <a:solidFill>
                  <a:schemeClr val="bg1"/>
                </a:solidFill>
                <a:latin typeface="+mj-lt"/>
              </a:rPr>
              <a:t>Chinook salmon</a:t>
            </a:r>
          </a:p>
        </p:txBody>
      </p:sp>
      <p:sp>
        <p:nvSpPr>
          <p:cNvPr id="5" name="TextBox 4">
            <a:extLst>
              <a:ext uri="{FF2B5EF4-FFF2-40B4-BE49-F238E27FC236}">
                <a16:creationId xmlns:a16="http://schemas.microsoft.com/office/drawing/2014/main" id="{4A8A2A7F-E05D-84CB-6DB5-AAAE1989B6D7}"/>
              </a:ext>
            </a:extLst>
          </p:cNvPr>
          <p:cNvSpPr txBox="1"/>
          <p:nvPr/>
        </p:nvSpPr>
        <p:spPr>
          <a:xfrm>
            <a:off x="6096000" y="5505185"/>
            <a:ext cx="2956718" cy="369332"/>
          </a:xfrm>
          <a:prstGeom prst="rect">
            <a:avLst/>
          </a:prstGeom>
          <a:noFill/>
        </p:spPr>
        <p:txBody>
          <a:bodyPr wrap="square" rtlCol="0">
            <a:spAutoFit/>
          </a:bodyPr>
          <a:lstStyle/>
          <a:p>
            <a:pPr algn="ctr"/>
            <a:r>
              <a:rPr lang="en-US" i="1">
                <a:solidFill>
                  <a:schemeClr val="bg1"/>
                </a:solidFill>
              </a:rPr>
              <a:t>Photo by WDFW</a:t>
            </a:r>
          </a:p>
        </p:txBody>
      </p:sp>
      <p:pic>
        <p:nvPicPr>
          <p:cNvPr id="3" name="Picture 6" descr="silhouette photo of person beside seashore raising hand during sunset">
            <a:extLst>
              <a:ext uri="{FF2B5EF4-FFF2-40B4-BE49-F238E27FC236}">
                <a16:creationId xmlns:a16="http://schemas.microsoft.com/office/drawing/2014/main" id="{B16F487E-C70A-2D6A-D1BD-21B8DA71CA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690687"/>
            <a:ext cx="5110716" cy="3404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3215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98DFD4-35B1-F883-E32A-F5B698E1A4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A32E66-5C0A-B184-52AA-C10ED4858E8A}"/>
              </a:ext>
            </a:extLst>
          </p:cNvPr>
          <p:cNvSpPr>
            <a:spLocks noGrp="1"/>
          </p:cNvSpPr>
          <p:nvPr>
            <p:ph type="title"/>
          </p:nvPr>
        </p:nvSpPr>
        <p:spPr/>
        <p:txBody>
          <a:bodyPr anchor="ctr">
            <a:normAutofit fontScale="90000"/>
          </a:bodyPr>
          <a:lstStyle/>
          <a:p>
            <a:pPr algn="ctr"/>
            <a:r>
              <a:rPr lang="en-US" sz="6000" dirty="0">
                <a:solidFill>
                  <a:schemeClr val="bg1"/>
                </a:solidFill>
              </a:rPr>
              <a:t>European green crabs</a:t>
            </a:r>
            <a:br>
              <a:rPr lang="en-US" sz="6000" dirty="0">
                <a:solidFill>
                  <a:schemeClr val="bg1"/>
                </a:solidFill>
              </a:rPr>
            </a:br>
            <a:r>
              <a:rPr lang="en-US" sz="6000" dirty="0">
                <a:solidFill>
                  <a:schemeClr val="bg1"/>
                </a:solidFill>
              </a:rPr>
              <a:t>Lesson 2</a:t>
            </a:r>
            <a:br>
              <a:rPr lang="en-US" sz="6000" dirty="0">
                <a:solidFill>
                  <a:schemeClr val="bg1"/>
                </a:solidFill>
              </a:rPr>
            </a:br>
            <a:br>
              <a:rPr lang="en-US" sz="6000" dirty="0">
                <a:solidFill>
                  <a:schemeClr val="bg1"/>
                </a:solidFill>
              </a:rPr>
            </a:br>
            <a:r>
              <a:rPr lang="en-US" sz="6000" dirty="0">
                <a:solidFill>
                  <a:schemeClr val="bg1"/>
                </a:solidFill>
              </a:rPr>
              <a:t>Part 2 </a:t>
            </a:r>
            <a:br>
              <a:rPr lang="en-US" sz="6000" dirty="0">
                <a:solidFill>
                  <a:schemeClr val="bg1"/>
                </a:solidFill>
              </a:rPr>
            </a:br>
            <a:r>
              <a:rPr lang="en-US" sz="6000" dirty="0">
                <a:solidFill>
                  <a:schemeClr val="bg1"/>
                </a:solidFill>
              </a:rPr>
              <a:t>Why are estuaries important? </a:t>
            </a:r>
            <a:br>
              <a:rPr lang="en-US" sz="6000" dirty="0">
                <a:solidFill>
                  <a:schemeClr val="bg1"/>
                </a:solidFill>
              </a:rPr>
            </a:br>
            <a:r>
              <a:rPr lang="en-US" sz="6000" dirty="0">
                <a:solidFill>
                  <a:schemeClr val="bg1"/>
                </a:solidFill>
              </a:rPr>
              <a:t>Estuary Food Web </a:t>
            </a:r>
            <a:br>
              <a:rPr lang="en-US" sz="6000" dirty="0">
                <a:solidFill>
                  <a:schemeClr val="bg1"/>
                </a:solidFill>
              </a:rPr>
            </a:br>
            <a:endParaRPr lang="en-US" dirty="0"/>
          </a:p>
        </p:txBody>
      </p:sp>
      <p:sp>
        <p:nvSpPr>
          <p:cNvPr id="3" name="Text Placeholder 2">
            <a:extLst>
              <a:ext uri="{FF2B5EF4-FFF2-40B4-BE49-F238E27FC236}">
                <a16:creationId xmlns:a16="http://schemas.microsoft.com/office/drawing/2014/main" id="{90439F7D-C621-8FCB-0C6C-4E5995D7672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152974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1453D08-C2FE-49E4-94A7-0C2E0D873A5A}"/>
              </a:ext>
            </a:extLst>
          </p:cNvPr>
          <p:cNvSpPr txBox="1"/>
          <p:nvPr/>
        </p:nvSpPr>
        <p:spPr>
          <a:xfrm>
            <a:off x="642938" y="642938"/>
            <a:ext cx="5681663" cy="1938338"/>
          </a:xfrm>
          <a:prstGeom prst="rect">
            <a:avLst/>
          </a:prstGeom>
          <a:solidFill>
            <a:schemeClr val="tx2"/>
          </a:solidFill>
        </p:spPr>
        <p:txBody>
          <a:bodyPr wrap="square" lIns="91440" tIns="45720" rIns="91440" bIns="45720" anchor="t">
            <a:normAutofit/>
          </a:bodyPr>
          <a:lstStyle/>
          <a:p>
            <a:pPr>
              <a:spcAft>
                <a:spcPts val="600"/>
              </a:spcAft>
            </a:pPr>
            <a:r>
              <a:rPr lang="en-US" sz="2800" b="1" dirty="0">
                <a:solidFill>
                  <a:schemeClr val="accent4">
                    <a:lumMod val="20000"/>
                    <a:lumOff val="80000"/>
                  </a:schemeClr>
                </a:solidFill>
              </a:rPr>
              <a:t>Invasive European green crabs threaten Northwest shellfish industries</a:t>
            </a:r>
            <a:r>
              <a:rPr lang="en-US" sz="2800" dirty="0">
                <a:solidFill>
                  <a:schemeClr val="accent4">
                    <a:lumMod val="20000"/>
                    <a:lumOff val="80000"/>
                  </a:schemeClr>
                </a:solidFill>
              </a:rPr>
              <a:t> –Oregon Public Broadcasting </a:t>
            </a:r>
          </a:p>
        </p:txBody>
      </p:sp>
      <p:sp>
        <p:nvSpPr>
          <p:cNvPr id="13" name="TextBox 12">
            <a:extLst>
              <a:ext uri="{FF2B5EF4-FFF2-40B4-BE49-F238E27FC236}">
                <a16:creationId xmlns:a16="http://schemas.microsoft.com/office/drawing/2014/main" id="{051C9E1C-AB3D-1932-501D-ACDADB0C319C}"/>
              </a:ext>
            </a:extLst>
          </p:cNvPr>
          <p:cNvSpPr txBox="1"/>
          <p:nvPr/>
        </p:nvSpPr>
        <p:spPr>
          <a:xfrm>
            <a:off x="6399213" y="642938"/>
            <a:ext cx="5149850" cy="1938338"/>
          </a:xfrm>
          <a:prstGeom prst="rect">
            <a:avLst/>
          </a:prstGeom>
          <a:solidFill>
            <a:srgbClr val="7030A0"/>
          </a:solidFill>
        </p:spPr>
        <p:txBody>
          <a:bodyPr wrap="square" lIns="91440" tIns="45720" rIns="91440" bIns="45720" anchor="t">
            <a:normAutofit/>
          </a:bodyPr>
          <a:lstStyle/>
          <a:p>
            <a:pPr>
              <a:spcAft>
                <a:spcPts val="600"/>
              </a:spcAft>
            </a:pPr>
            <a:r>
              <a:rPr lang="en-US" sz="2800" dirty="0">
                <a:solidFill>
                  <a:srgbClr val="DEEBF7"/>
                </a:solidFill>
                <a:latin typeface="Calibri"/>
                <a:cs typeface="Calibri"/>
              </a:rPr>
              <a:t>Washington takes emergency action to stop thousands of invasive green crabs - Bellingham Herald</a:t>
            </a:r>
            <a:endParaRPr lang="en-US" dirty="0"/>
          </a:p>
        </p:txBody>
      </p:sp>
      <p:sp>
        <p:nvSpPr>
          <p:cNvPr id="7" name="TextBox 6">
            <a:extLst>
              <a:ext uri="{FF2B5EF4-FFF2-40B4-BE49-F238E27FC236}">
                <a16:creationId xmlns:a16="http://schemas.microsoft.com/office/drawing/2014/main" id="{C2B17BB2-29E3-4183-7302-F39716DD80C5}"/>
              </a:ext>
            </a:extLst>
          </p:cNvPr>
          <p:cNvSpPr txBox="1"/>
          <p:nvPr/>
        </p:nvSpPr>
        <p:spPr>
          <a:xfrm>
            <a:off x="642938" y="2649538"/>
            <a:ext cx="4410075" cy="1765300"/>
          </a:xfrm>
          <a:prstGeom prst="rect">
            <a:avLst/>
          </a:prstGeom>
          <a:solidFill>
            <a:schemeClr val="accent2">
              <a:lumMod val="20000"/>
              <a:lumOff val="80000"/>
            </a:schemeClr>
          </a:solidFill>
        </p:spPr>
        <p:txBody>
          <a:bodyPr wrap="square" lIns="91440" tIns="45720" rIns="91440" bIns="45720" anchor="t">
            <a:normAutofit/>
          </a:bodyPr>
          <a:lstStyle/>
          <a:p>
            <a:pPr algn="l">
              <a:spcAft>
                <a:spcPts val="600"/>
              </a:spcAft>
            </a:pPr>
            <a:r>
              <a:rPr lang="en-US" sz="3200" b="1" dirty="0">
                <a:solidFill>
                  <a:schemeClr val="accent2">
                    <a:lumMod val="75000"/>
                  </a:schemeClr>
                </a:solidFill>
                <a:effectLst/>
                <a:latin typeface="Tw Cen MT Condensed Extra Bold" panose="020B0803020202020204" pitchFamily="34" charset="0"/>
              </a:rPr>
              <a:t>Over 400K invasive crabs trapped, killed as fight goes </a:t>
            </a:r>
            <a:r>
              <a:rPr lang="en-US" sz="3200" b="1" dirty="0">
                <a:solidFill>
                  <a:schemeClr val="accent2">
                    <a:lumMod val="75000"/>
                  </a:schemeClr>
                </a:solidFill>
                <a:latin typeface="Tw Cen MT Condensed Extra Bold" panose="020B0803020202020204" pitchFamily="34" charset="0"/>
              </a:rPr>
              <a:t>on</a:t>
            </a:r>
            <a:r>
              <a:rPr lang="en-US" sz="3200" b="1" dirty="0">
                <a:solidFill>
                  <a:schemeClr val="accent2">
                    <a:lumMod val="75000"/>
                  </a:schemeClr>
                </a:solidFill>
                <a:latin typeface="Unify Sans"/>
              </a:rPr>
              <a:t>-</a:t>
            </a:r>
            <a:r>
              <a:rPr lang="en-US" sz="2800" dirty="0">
                <a:solidFill>
                  <a:schemeClr val="accent2">
                    <a:lumMod val="75000"/>
                  </a:schemeClr>
                </a:solidFill>
                <a:latin typeface="Unify Sans"/>
              </a:rPr>
              <a:t>Kitsap</a:t>
            </a:r>
            <a:r>
              <a:rPr lang="en-US" sz="2800" dirty="0">
                <a:solidFill>
                  <a:schemeClr val="accent2">
                    <a:lumMod val="75000"/>
                  </a:schemeClr>
                </a:solidFill>
                <a:effectLst/>
                <a:latin typeface="Unify Sans"/>
              </a:rPr>
              <a:t> Sun</a:t>
            </a:r>
          </a:p>
        </p:txBody>
      </p:sp>
      <p:sp>
        <p:nvSpPr>
          <p:cNvPr id="9" name="TextBox 8">
            <a:extLst>
              <a:ext uri="{FF2B5EF4-FFF2-40B4-BE49-F238E27FC236}">
                <a16:creationId xmlns:a16="http://schemas.microsoft.com/office/drawing/2014/main" id="{457958AC-746C-AE53-3CF3-EC1FF3CA61E1}"/>
              </a:ext>
            </a:extLst>
          </p:cNvPr>
          <p:cNvSpPr txBox="1"/>
          <p:nvPr/>
        </p:nvSpPr>
        <p:spPr>
          <a:xfrm>
            <a:off x="5127625" y="2649538"/>
            <a:ext cx="6419850" cy="1765300"/>
          </a:xfrm>
          <a:prstGeom prst="rect">
            <a:avLst/>
          </a:prstGeom>
          <a:solidFill>
            <a:srgbClr val="0070C0"/>
          </a:solidFill>
        </p:spPr>
        <p:txBody>
          <a:bodyPr wrap="square" anchor="t">
            <a:normAutofit/>
          </a:bodyPr>
          <a:lstStyle/>
          <a:p>
            <a:pPr algn="ctr">
              <a:lnSpc>
                <a:spcPct val="90000"/>
              </a:lnSpc>
              <a:spcAft>
                <a:spcPts val="600"/>
              </a:spcAft>
            </a:pPr>
            <a:r>
              <a:rPr lang="en-US" sz="2800">
                <a:solidFill>
                  <a:schemeClr val="bg1"/>
                </a:solidFill>
                <a:latin typeface="Amasis MT Pro Black" panose="02040A04050005020304" pitchFamily="18" charset="0"/>
              </a:rPr>
              <a:t>Invasive crab threatening shellfish industry, salmon found in another western Washington bay -</a:t>
            </a:r>
            <a:r>
              <a:rPr lang="en-US" sz="2800">
                <a:solidFill>
                  <a:schemeClr val="bg1"/>
                </a:solidFill>
              </a:rPr>
              <a:t>King 5</a:t>
            </a:r>
          </a:p>
        </p:txBody>
      </p:sp>
      <p:sp>
        <p:nvSpPr>
          <p:cNvPr id="15" name="TextBox 14">
            <a:extLst>
              <a:ext uri="{FF2B5EF4-FFF2-40B4-BE49-F238E27FC236}">
                <a16:creationId xmlns:a16="http://schemas.microsoft.com/office/drawing/2014/main" id="{ED096BD5-52DC-19A5-5DEF-334106CA8650}"/>
              </a:ext>
            </a:extLst>
          </p:cNvPr>
          <p:cNvSpPr txBox="1"/>
          <p:nvPr/>
        </p:nvSpPr>
        <p:spPr>
          <a:xfrm>
            <a:off x="642938" y="4481513"/>
            <a:ext cx="4421188" cy="1731963"/>
          </a:xfrm>
          <a:prstGeom prst="rect">
            <a:avLst/>
          </a:prstGeom>
          <a:solidFill>
            <a:srgbClr val="00B050"/>
          </a:solidFill>
        </p:spPr>
        <p:txBody>
          <a:bodyPr wrap="square" anchor="t">
            <a:normAutofit/>
          </a:bodyPr>
          <a:lstStyle/>
          <a:p>
            <a:pPr>
              <a:lnSpc>
                <a:spcPct val="90000"/>
              </a:lnSpc>
              <a:spcAft>
                <a:spcPts val="600"/>
              </a:spcAft>
            </a:pPr>
            <a:r>
              <a:rPr lang="en-US" sz="2800" dirty="0">
                <a:solidFill>
                  <a:schemeClr val="bg1"/>
                </a:solidFill>
                <a:latin typeface="Arial Black" panose="020B0A04020102020204" pitchFamily="34" charset="0"/>
                <a:cs typeface="Aharoni" panose="020F0502020204030204" pitchFamily="2" charset="-79"/>
              </a:rPr>
              <a:t>Governor issues emergency order over green crab infestation –AP News </a:t>
            </a:r>
          </a:p>
        </p:txBody>
      </p:sp>
      <p:sp>
        <p:nvSpPr>
          <p:cNvPr id="11" name="TextBox 10">
            <a:extLst>
              <a:ext uri="{FF2B5EF4-FFF2-40B4-BE49-F238E27FC236}">
                <a16:creationId xmlns:a16="http://schemas.microsoft.com/office/drawing/2014/main" id="{E7BD9631-8243-178D-F65A-6D7F4D9F03FD}"/>
              </a:ext>
            </a:extLst>
          </p:cNvPr>
          <p:cNvSpPr txBox="1"/>
          <p:nvPr/>
        </p:nvSpPr>
        <p:spPr>
          <a:xfrm>
            <a:off x="5138738" y="4481513"/>
            <a:ext cx="6408738" cy="1731963"/>
          </a:xfrm>
          <a:prstGeom prst="rect">
            <a:avLst/>
          </a:prstGeom>
          <a:solidFill>
            <a:schemeClr val="bg2">
              <a:lumMod val="50000"/>
            </a:schemeClr>
          </a:solidFill>
        </p:spPr>
        <p:txBody>
          <a:bodyPr wrap="square" anchor="t">
            <a:normAutofit/>
          </a:bodyPr>
          <a:lstStyle/>
          <a:p>
            <a:pPr>
              <a:spcAft>
                <a:spcPts val="600"/>
              </a:spcAft>
            </a:pPr>
            <a:r>
              <a:rPr lang="en-US" sz="2800">
                <a:solidFill>
                  <a:schemeClr val="accent5">
                    <a:lumMod val="20000"/>
                    <a:lumOff val="80000"/>
                  </a:schemeClr>
                </a:solidFill>
                <a:latin typeface="Amasis MT Pro Medium" panose="02040604050005020304" pitchFamily="18" charset="0"/>
              </a:rPr>
              <a:t>"Efficient predator": Invasive European green crab found in new area of Washington state -</a:t>
            </a:r>
            <a:r>
              <a:rPr lang="en-US" sz="2800">
                <a:solidFill>
                  <a:schemeClr val="accent5">
                    <a:lumMod val="20000"/>
                    <a:lumOff val="80000"/>
                  </a:schemeClr>
                </a:solidFill>
              </a:rPr>
              <a:t>CBS News</a:t>
            </a:r>
          </a:p>
        </p:txBody>
      </p:sp>
    </p:spTree>
    <p:extLst>
      <p:ext uri="{BB962C8B-B14F-4D97-AF65-F5344CB8AC3E}">
        <p14:creationId xmlns:p14="http://schemas.microsoft.com/office/powerpoint/2010/main" val="417370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9"/>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7" grpId="0" animBg="1"/>
      <p:bldP spid="9" grpId="0" animBg="1"/>
      <p:bldP spid="15" grpId="0" animBg="1"/>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EBE6A-EDEB-3A02-84FB-898C300DCDA6}"/>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EDCCF5AC-892B-FE92-D7C0-AACEE74AC9EA}"/>
              </a:ext>
            </a:extLst>
          </p:cNvPr>
          <p:cNvSpPr>
            <a:spLocks noGrp="1"/>
          </p:cNvSpPr>
          <p:nvPr>
            <p:ph type="body" idx="1"/>
          </p:nvPr>
        </p:nvSpPr>
        <p:spPr/>
        <p:txBody>
          <a:bodyPr/>
          <a:lstStyle/>
          <a:p>
            <a:endParaRPr lang="en-US"/>
          </a:p>
        </p:txBody>
      </p:sp>
      <p:pic>
        <p:nvPicPr>
          <p:cNvPr id="4" name="Online Media 3" title="Estuaries">
            <a:hlinkClick r:id="" action="ppaction://media"/>
            <a:extLst>
              <a:ext uri="{FF2B5EF4-FFF2-40B4-BE49-F238E27FC236}">
                <a16:creationId xmlns:a16="http://schemas.microsoft.com/office/drawing/2014/main" id="{534EEBEB-F626-D1D7-1B04-B87CB6322065}"/>
              </a:ext>
            </a:extLst>
          </p:cNvPr>
          <p:cNvPicPr>
            <a:picLocks noRot="1" noChangeAspect="1"/>
          </p:cNvPicPr>
          <p:nvPr>
            <a:videoFile r:link="rId1"/>
          </p:nvPr>
        </p:nvPicPr>
        <p:blipFill>
          <a:blip r:embed="rId3"/>
          <a:stretch>
            <a:fillRect/>
          </a:stretch>
        </p:blipFill>
        <p:spPr>
          <a:xfrm>
            <a:off x="26988" y="0"/>
            <a:ext cx="12138025" cy="6858000"/>
          </a:xfrm>
          <a:prstGeom prst="rect">
            <a:avLst/>
          </a:prstGeom>
        </p:spPr>
      </p:pic>
    </p:spTree>
    <p:extLst>
      <p:ext uri="{BB962C8B-B14F-4D97-AF65-F5344CB8AC3E}">
        <p14:creationId xmlns:p14="http://schemas.microsoft.com/office/powerpoint/2010/main" val="4106578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86F5F4F-6BA7-D9EA-32C1-35934FD6A4BF}"/>
              </a:ext>
            </a:extLst>
          </p:cNvPr>
          <p:cNvSpPr>
            <a:spLocks noGrp="1"/>
          </p:cNvSpPr>
          <p:nvPr>
            <p:ph type="title"/>
          </p:nvPr>
        </p:nvSpPr>
        <p:spPr/>
        <p:txBody>
          <a:bodyPr>
            <a:normAutofit/>
          </a:bodyPr>
          <a:lstStyle/>
          <a:p>
            <a:r>
              <a:rPr lang="en-US" sz="4400">
                <a:solidFill>
                  <a:schemeClr val="bg2"/>
                </a:solidFill>
              </a:rPr>
              <a:t>Example Food Chain</a:t>
            </a:r>
          </a:p>
        </p:txBody>
      </p:sp>
      <p:sp>
        <p:nvSpPr>
          <p:cNvPr id="6" name="Picture Placeholder 5">
            <a:extLst>
              <a:ext uri="{FF2B5EF4-FFF2-40B4-BE49-F238E27FC236}">
                <a16:creationId xmlns:a16="http://schemas.microsoft.com/office/drawing/2014/main" id="{169EC050-51A5-6B66-18D2-EC5C4CFB67FC}"/>
              </a:ext>
            </a:extLst>
          </p:cNvPr>
          <p:cNvSpPr>
            <a:spLocks noGrp="1"/>
          </p:cNvSpPr>
          <p:nvPr>
            <p:ph type="pic" idx="1"/>
          </p:nvPr>
        </p:nvSpPr>
        <p:spPr/>
        <p:txBody>
          <a:bodyPr/>
          <a:lstStyle/>
          <a:p>
            <a:endParaRPr lang="en-US"/>
          </a:p>
        </p:txBody>
      </p:sp>
      <p:sp>
        <p:nvSpPr>
          <p:cNvPr id="7" name="Text Placeholder 6">
            <a:extLst>
              <a:ext uri="{FF2B5EF4-FFF2-40B4-BE49-F238E27FC236}">
                <a16:creationId xmlns:a16="http://schemas.microsoft.com/office/drawing/2014/main" id="{5C404BBC-FD54-05F5-895E-DD1A522B2122}"/>
              </a:ext>
            </a:extLst>
          </p:cNvPr>
          <p:cNvSpPr>
            <a:spLocks noGrp="1"/>
          </p:cNvSpPr>
          <p:nvPr>
            <p:ph type="body" sz="half" idx="2"/>
          </p:nvPr>
        </p:nvSpPr>
        <p:spPr/>
        <p:txBody>
          <a:bodyPr/>
          <a:lstStyle/>
          <a:p>
            <a:endParaRPr lang="en-US"/>
          </a:p>
        </p:txBody>
      </p:sp>
      <p:pic>
        <p:nvPicPr>
          <p:cNvPr id="4" name="Picture 3">
            <a:extLst>
              <a:ext uri="{FF2B5EF4-FFF2-40B4-BE49-F238E27FC236}">
                <a16:creationId xmlns:a16="http://schemas.microsoft.com/office/drawing/2014/main" id="{DB97B4B8-1D78-392D-8323-6E2F8D0432D6}"/>
              </a:ext>
            </a:extLst>
          </p:cNvPr>
          <p:cNvPicPr>
            <a:picLocks noChangeAspect="1"/>
          </p:cNvPicPr>
          <p:nvPr/>
        </p:nvPicPr>
        <p:blipFill>
          <a:blip r:embed="rId3"/>
          <a:stretch>
            <a:fillRect/>
          </a:stretch>
        </p:blipFill>
        <p:spPr>
          <a:xfrm>
            <a:off x="4994967" y="0"/>
            <a:ext cx="6446688" cy="6858000"/>
          </a:xfrm>
          <a:prstGeom prst="rect">
            <a:avLst/>
          </a:prstGeom>
        </p:spPr>
      </p:pic>
    </p:spTree>
    <p:extLst>
      <p:ext uri="{BB962C8B-B14F-4D97-AF65-F5344CB8AC3E}">
        <p14:creationId xmlns:p14="http://schemas.microsoft.com/office/powerpoint/2010/main" val="16350272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F7ED6-9B60-752C-A00B-3E31D05B2F93}"/>
              </a:ext>
            </a:extLst>
          </p:cNvPr>
          <p:cNvSpPr>
            <a:spLocks noGrp="1"/>
          </p:cNvSpPr>
          <p:nvPr>
            <p:ph type="title"/>
          </p:nvPr>
        </p:nvSpPr>
        <p:spPr>
          <a:xfrm>
            <a:off x="210961" y="1"/>
            <a:ext cx="7036506" cy="1206500"/>
          </a:xfrm>
        </p:spPr>
        <p:txBody>
          <a:bodyPr>
            <a:normAutofit/>
          </a:bodyPr>
          <a:lstStyle/>
          <a:p>
            <a:r>
              <a:rPr lang="en-US">
                <a:solidFill>
                  <a:schemeClr val="bg2"/>
                </a:solidFill>
              </a:rPr>
              <a:t>Example Food Web</a:t>
            </a:r>
          </a:p>
        </p:txBody>
      </p:sp>
      <p:pic>
        <p:nvPicPr>
          <p:cNvPr id="5" name="Picture 4">
            <a:extLst>
              <a:ext uri="{FF2B5EF4-FFF2-40B4-BE49-F238E27FC236}">
                <a16:creationId xmlns:a16="http://schemas.microsoft.com/office/drawing/2014/main" id="{4FDDFB82-9756-DDB3-6C07-7D9BABF8042E}"/>
              </a:ext>
            </a:extLst>
          </p:cNvPr>
          <p:cNvPicPr>
            <a:picLocks noChangeAspect="1"/>
          </p:cNvPicPr>
          <p:nvPr/>
        </p:nvPicPr>
        <p:blipFill>
          <a:blip r:embed="rId3"/>
          <a:stretch>
            <a:fillRect/>
          </a:stretch>
        </p:blipFill>
        <p:spPr>
          <a:xfrm>
            <a:off x="1123243" y="1206501"/>
            <a:ext cx="9567333" cy="5381625"/>
          </a:xfrm>
          <a:prstGeom prst="rect">
            <a:avLst/>
          </a:prstGeom>
        </p:spPr>
      </p:pic>
    </p:spTree>
    <p:extLst>
      <p:ext uri="{BB962C8B-B14F-4D97-AF65-F5344CB8AC3E}">
        <p14:creationId xmlns:p14="http://schemas.microsoft.com/office/powerpoint/2010/main" val="9495021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3C949-44A1-AAFC-DFF7-08FE243014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B1BA49-0CFF-7A7F-1CB1-978A402EA561}"/>
              </a:ext>
            </a:extLst>
          </p:cNvPr>
          <p:cNvSpPr>
            <a:spLocks noGrp="1"/>
          </p:cNvSpPr>
          <p:nvPr>
            <p:ph type="title"/>
          </p:nvPr>
        </p:nvSpPr>
        <p:spPr/>
        <p:txBody>
          <a:bodyPr anchor="ctr">
            <a:normAutofit fontScale="90000"/>
          </a:bodyPr>
          <a:lstStyle/>
          <a:p>
            <a:pPr algn="ctr"/>
            <a:r>
              <a:rPr lang="en-US" sz="6000" dirty="0">
                <a:solidFill>
                  <a:schemeClr val="bg1"/>
                </a:solidFill>
              </a:rPr>
              <a:t>European green crabs</a:t>
            </a:r>
            <a:br>
              <a:rPr lang="en-US" sz="6000" dirty="0">
                <a:solidFill>
                  <a:schemeClr val="bg1"/>
                </a:solidFill>
              </a:rPr>
            </a:br>
            <a:r>
              <a:rPr lang="en-US" sz="6000" dirty="0">
                <a:solidFill>
                  <a:schemeClr val="bg1"/>
                </a:solidFill>
              </a:rPr>
              <a:t>Lesson 2</a:t>
            </a:r>
            <a:br>
              <a:rPr lang="en-US" sz="6000" dirty="0">
                <a:solidFill>
                  <a:schemeClr val="bg1"/>
                </a:solidFill>
              </a:rPr>
            </a:br>
            <a:br>
              <a:rPr lang="en-US" sz="6000" dirty="0">
                <a:solidFill>
                  <a:schemeClr val="bg1"/>
                </a:solidFill>
              </a:rPr>
            </a:br>
            <a:r>
              <a:rPr lang="en-US" sz="6000" dirty="0">
                <a:solidFill>
                  <a:schemeClr val="bg1"/>
                </a:solidFill>
              </a:rPr>
              <a:t>Part 3</a:t>
            </a:r>
            <a:br>
              <a:rPr lang="en-US" sz="6000" dirty="0">
                <a:solidFill>
                  <a:schemeClr val="bg1"/>
                </a:solidFill>
              </a:rPr>
            </a:br>
            <a:r>
              <a:rPr lang="en-US" sz="6000" dirty="0">
                <a:solidFill>
                  <a:schemeClr val="bg1"/>
                </a:solidFill>
              </a:rPr>
              <a:t>How could </a:t>
            </a:r>
            <a:r>
              <a:rPr lang="en-US" dirty="0">
                <a:solidFill>
                  <a:schemeClr val="bg1"/>
                </a:solidFill>
              </a:rPr>
              <a:t>the introduction of European green crabs impact the estuary food web? </a:t>
            </a:r>
            <a:endParaRPr lang="en-US" dirty="0"/>
          </a:p>
        </p:txBody>
      </p:sp>
      <p:sp>
        <p:nvSpPr>
          <p:cNvPr id="3" name="Text Placeholder 2">
            <a:extLst>
              <a:ext uri="{FF2B5EF4-FFF2-40B4-BE49-F238E27FC236}">
                <a16:creationId xmlns:a16="http://schemas.microsoft.com/office/drawing/2014/main" id="{C1EB51BC-3986-73F1-F7A5-C51AD5CD39F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2225654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32D89D-3DF3-F779-9359-F1DD1EF147AB}"/>
              </a:ext>
            </a:extLst>
          </p:cNvPr>
          <p:cNvSpPr>
            <a:spLocks noGrp="1"/>
          </p:cNvSpPr>
          <p:nvPr>
            <p:ph type="title"/>
          </p:nvPr>
        </p:nvSpPr>
        <p:spPr/>
        <p:txBody>
          <a:bodyPr/>
          <a:lstStyle/>
          <a:p>
            <a:r>
              <a:rPr lang="en-US">
                <a:solidFill>
                  <a:schemeClr val="bg1"/>
                </a:solidFill>
              </a:rPr>
              <a:t>Adult European green </a:t>
            </a:r>
            <a:br>
              <a:rPr lang="en-US">
                <a:solidFill>
                  <a:schemeClr val="bg1"/>
                </a:solidFill>
              </a:rPr>
            </a:br>
            <a:r>
              <a:rPr lang="en-US">
                <a:solidFill>
                  <a:schemeClr val="bg1"/>
                </a:solidFill>
              </a:rPr>
              <a:t>crabs</a:t>
            </a:r>
          </a:p>
        </p:txBody>
      </p:sp>
      <p:sp>
        <p:nvSpPr>
          <p:cNvPr id="12" name="Content Placeholder 4">
            <a:extLst>
              <a:ext uri="{FF2B5EF4-FFF2-40B4-BE49-F238E27FC236}">
                <a16:creationId xmlns:a16="http://schemas.microsoft.com/office/drawing/2014/main" id="{AAE0FF84-82E3-1C6E-9759-83D7BC3766DC}"/>
              </a:ext>
            </a:extLst>
          </p:cNvPr>
          <p:cNvSpPr txBox="1">
            <a:spLocks/>
          </p:cNvSpPr>
          <p:nvPr/>
        </p:nvSpPr>
        <p:spPr>
          <a:xfrm>
            <a:off x="751571" y="1746606"/>
            <a:ext cx="4375233" cy="4647093"/>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3600" kern="1200">
                <a:solidFill>
                  <a:srgbClr val="28557A"/>
                </a:solidFill>
                <a:latin typeface="Ebrima" panose="02000000000000000000" pitchFamily="2" charset="0"/>
                <a:ea typeface="Ebrima" panose="02000000000000000000" pitchFamily="2" charset="0"/>
                <a:cs typeface="Ebrima" panose="02000000000000000000" pitchFamily="2" charset="0"/>
              </a:defRPr>
            </a:lvl1pPr>
            <a:lvl2pPr marL="365760" indent="-274320" algn="l" defTabSz="914400" rtl="0" eaLnBrk="1" latinLnBrk="0" hangingPunct="1">
              <a:spcBef>
                <a:spcPct val="20000"/>
              </a:spcBef>
              <a:buFont typeface="Arial" pitchFamily="34" charset="0"/>
              <a:buChar char="–"/>
              <a:defRPr sz="3200" kern="1200">
                <a:solidFill>
                  <a:srgbClr val="28557A"/>
                </a:solidFill>
                <a:latin typeface="Ebrima" panose="02000000000000000000" pitchFamily="2" charset="0"/>
                <a:ea typeface="Ebrima" panose="02000000000000000000" pitchFamily="2" charset="0"/>
                <a:cs typeface="Ebrima" panose="02000000000000000000" pitchFamily="2" charset="0"/>
              </a:defRPr>
            </a:lvl2pPr>
            <a:lvl3pPr marL="640080" indent="-182880" algn="l" defTabSz="914400" rtl="0" eaLnBrk="1" latinLnBrk="0" hangingPunct="1">
              <a:spcBef>
                <a:spcPct val="20000"/>
              </a:spcBef>
              <a:buFont typeface="Arial" pitchFamily="34" charset="0"/>
              <a:buChar char="•"/>
              <a:defRPr sz="2800" kern="1200">
                <a:solidFill>
                  <a:srgbClr val="28557A"/>
                </a:solidFill>
                <a:latin typeface="Ebrima" panose="02000000000000000000" pitchFamily="2" charset="0"/>
                <a:ea typeface="Ebrima" panose="02000000000000000000" pitchFamily="2" charset="0"/>
                <a:cs typeface="Ebrima" panose="02000000000000000000" pitchFamily="2" charset="0"/>
              </a:defRPr>
            </a:lvl3pPr>
            <a:lvl4pPr marL="100584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4pPr>
            <a:lvl5pPr marL="118872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0" indent="-571500">
              <a:buFont typeface="Arial" pitchFamily="34" charset="0"/>
              <a:buChar char="•"/>
            </a:pPr>
            <a:r>
              <a:rPr lang="en-US" sz="2400">
                <a:solidFill>
                  <a:schemeClr val="bg1"/>
                </a:solidFill>
                <a:latin typeface="+mj-lt"/>
              </a:rPr>
              <a:t>Eat:</a:t>
            </a:r>
          </a:p>
          <a:p>
            <a:pPr marL="937260" lvl="1" indent="-571500">
              <a:buFont typeface="Arial" pitchFamily="34" charset="0"/>
              <a:buChar char="•"/>
            </a:pPr>
            <a:r>
              <a:rPr lang="en-US" sz="2000">
                <a:solidFill>
                  <a:schemeClr val="bg1"/>
                </a:solidFill>
                <a:latin typeface="+mj-lt"/>
              </a:rPr>
              <a:t>Eelgrass </a:t>
            </a:r>
          </a:p>
          <a:p>
            <a:pPr marL="937260" lvl="1" indent="-571500">
              <a:buFont typeface="Arial" pitchFamily="34" charset="0"/>
              <a:buChar char="•"/>
            </a:pPr>
            <a:r>
              <a:rPr lang="en-US" sz="2000">
                <a:solidFill>
                  <a:schemeClr val="bg1"/>
                </a:solidFill>
                <a:latin typeface="+mj-lt"/>
              </a:rPr>
              <a:t>Littleneck clams</a:t>
            </a:r>
          </a:p>
          <a:p>
            <a:pPr marL="937260" lvl="1" indent="-571500">
              <a:buFont typeface="Arial" pitchFamily="34" charset="0"/>
              <a:buChar char="•"/>
            </a:pPr>
            <a:r>
              <a:rPr lang="en-US" sz="2000">
                <a:solidFill>
                  <a:schemeClr val="bg1"/>
                </a:solidFill>
                <a:latin typeface="+mj-lt"/>
              </a:rPr>
              <a:t>Hairy shore crabs </a:t>
            </a:r>
          </a:p>
          <a:p>
            <a:pPr marL="937260" lvl="1" indent="-571500">
              <a:buFont typeface="Arial" pitchFamily="34" charset="0"/>
              <a:buChar char="•"/>
            </a:pPr>
            <a:r>
              <a:rPr lang="en-US" sz="2000">
                <a:solidFill>
                  <a:schemeClr val="bg1"/>
                </a:solidFill>
                <a:latin typeface="+mj-lt"/>
              </a:rPr>
              <a:t>European green crabs</a:t>
            </a:r>
          </a:p>
          <a:p>
            <a:pPr marL="937260" lvl="1" indent="-571500">
              <a:buFont typeface="Arial" pitchFamily="34" charset="0"/>
              <a:buChar char="•"/>
            </a:pPr>
            <a:r>
              <a:rPr lang="en-US" sz="2000">
                <a:solidFill>
                  <a:schemeClr val="bg1"/>
                </a:solidFill>
                <a:latin typeface="+mj-lt"/>
              </a:rPr>
              <a:t>Phytoplankton </a:t>
            </a:r>
          </a:p>
          <a:p>
            <a:pPr marL="571500" indent="-571500">
              <a:buFont typeface="Arial" pitchFamily="34" charset="0"/>
              <a:buChar char="•"/>
            </a:pPr>
            <a:r>
              <a:rPr lang="en-US" sz="2400">
                <a:solidFill>
                  <a:schemeClr val="bg1"/>
                </a:solidFill>
                <a:latin typeface="+mj-lt"/>
              </a:rPr>
              <a:t>Eaten by: </a:t>
            </a:r>
          </a:p>
          <a:p>
            <a:pPr marL="937260" lvl="1" indent="-571500">
              <a:buFont typeface="Arial" pitchFamily="34" charset="0"/>
              <a:buChar char="•"/>
            </a:pPr>
            <a:r>
              <a:rPr lang="en-US" sz="2000">
                <a:solidFill>
                  <a:schemeClr val="bg1"/>
                </a:solidFill>
                <a:latin typeface="+mj-lt"/>
              </a:rPr>
              <a:t>Common loons </a:t>
            </a:r>
          </a:p>
          <a:p>
            <a:pPr marL="937260" lvl="1" indent="-571500">
              <a:buFont typeface="Arial" pitchFamily="34" charset="0"/>
              <a:buChar char="•"/>
            </a:pPr>
            <a:r>
              <a:rPr lang="en-US" sz="2000">
                <a:solidFill>
                  <a:schemeClr val="bg1"/>
                </a:solidFill>
                <a:latin typeface="+mj-lt"/>
              </a:rPr>
              <a:t>European green crabs </a:t>
            </a:r>
          </a:p>
        </p:txBody>
      </p:sp>
      <p:sp>
        <p:nvSpPr>
          <p:cNvPr id="5" name="TextBox 4">
            <a:extLst>
              <a:ext uri="{FF2B5EF4-FFF2-40B4-BE49-F238E27FC236}">
                <a16:creationId xmlns:a16="http://schemas.microsoft.com/office/drawing/2014/main" id="{4A8A2A7F-E05D-84CB-6DB5-AAAE1989B6D7}"/>
              </a:ext>
            </a:extLst>
          </p:cNvPr>
          <p:cNvSpPr txBox="1"/>
          <p:nvPr/>
        </p:nvSpPr>
        <p:spPr>
          <a:xfrm>
            <a:off x="6096000" y="5505185"/>
            <a:ext cx="2956718" cy="369332"/>
          </a:xfrm>
          <a:prstGeom prst="rect">
            <a:avLst/>
          </a:prstGeom>
          <a:noFill/>
        </p:spPr>
        <p:txBody>
          <a:bodyPr wrap="square" rtlCol="0">
            <a:spAutoFit/>
          </a:bodyPr>
          <a:lstStyle/>
          <a:p>
            <a:pPr algn="ctr"/>
            <a:r>
              <a:rPr lang="en-US" i="1">
                <a:solidFill>
                  <a:schemeClr val="bg1"/>
                </a:solidFill>
              </a:rPr>
              <a:t>Photo by WDFW</a:t>
            </a:r>
          </a:p>
        </p:txBody>
      </p:sp>
      <p:pic>
        <p:nvPicPr>
          <p:cNvPr id="2" name="Picture 1" descr="A hand holding a crab&#10;&#10;Description automatically generated with medium confidence">
            <a:extLst>
              <a:ext uri="{FF2B5EF4-FFF2-40B4-BE49-F238E27FC236}">
                <a16:creationId xmlns:a16="http://schemas.microsoft.com/office/drawing/2014/main" id="{ED3D1F2B-8D33-8EDC-8A93-91FA188CBE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9840" y="526283"/>
            <a:ext cx="4565104" cy="4731162"/>
          </a:xfrm>
          <a:prstGeom prst="rect">
            <a:avLst/>
          </a:prstGeom>
        </p:spPr>
      </p:pic>
    </p:spTree>
    <p:extLst>
      <p:ext uri="{BB962C8B-B14F-4D97-AF65-F5344CB8AC3E}">
        <p14:creationId xmlns:p14="http://schemas.microsoft.com/office/powerpoint/2010/main" val="4164068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398E1-519F-6BD9-3D95-845F1D0D481C}"/>
              </a:ext>
            </a:extLst>
          </p:cNvPr>
          <p:cNvSpPr>
            <a:spLocks noGrp="1"/>
          </p:cNvSpPr>
          <p:nvPr>
            <p:ph type="title"/>
          </p:nvPr>
        </p:nvSpPr>
        <p:spPr/>
        <p:txBody>
          <a:bodyPr anchor="ctr">
            <a:normAutofit fontScale="90000"/>
          </a:bodyPr>
          <a:lstStyle/>
          <a:p>
            <a:pPr algn="ctr"/>
            <a:r>
              <a:rPr lang="en-US" sz="6000" dirty="0">
                <a:solidFill>
                  <a:schemeClr val="bg1"/>
                </a:solidFill>
              </a:rPr>
              <a:t>European green crabs</a:t>
            </a:r>
            <a:br>
              <a:rPr lang="en-US" sz="6000" dirty="0">
                <a:solidFill>
                  <a:schemeClr val="bg1"/>
                </a:solidFill>
              </a:rPr>
            </a:br>
            <a:r>
              <a:rPr lang="en-US" sz="6000" dirty="0">
                <a:solidFill>
                  <a:schemeClr val="bg1"/>
                </a:solidFill>
              </a:rPr>
              <a:t>Lesson </a:t>
            </a:r>
            <a:r>
              <a:rPr lang="en-US" dirty="0">
                <a:solidFill>
                  <a:schemeClr val="bg1"/>
                </a:solidFill>
              </a:rPr>
              <a:t>3</a:t>
            </a:r>
            <a:br>
              <a:rPr lang="en-US" dirty="0">
                <a:solidFill>
                  <a:schemeClr val="bg1"/>
                </a:solidFill>
              </a:rPr>
            </a:br>
            <a:br>
              <a:rPr lang="en-US" sz="6000" dirty="0">
                <a:solidFill>
                  <a:schemeClr val="bg1"/>
                </a:solidFill>
              </a:rPr>
            </a:br>
            <a:r>
              <a:rPr lang="en-US" sz="6000" dirty="0">
                <a:solidFill>
                  <a:schemeClr val="bg1"/>
                </a:solidFill>
              </a:rPr>
              <a:t>Part 1</a:t>
            </a:r>
            <a:br>
              <a:rPr lang="en-US" sz="6000" dirty="0">
                <a:solidFill>
                  <a:schemeClr val="bg1"/>
                </a:solidFill>
              </a:rPr>
            </a:br>
            <a:r>
              <a:rPr lang="en-US" sz="6000" dirty="0">
                <a:solidFill>
                  <a:schemeClr val="bg1"/>
                </a:solidFill>
              </a:rPr>
              <a:t>Healthy Estuary Dynamics </a:t>
            </a:r>
            <a:endParaRPr lang="en-US" dirty="0">
              <a:solidFill>
                <a:schemeClr val="bg1"/>
              </a:solidFill>
            </a:endParaRPr>
          </a:p>
        </p:txBody>
      </p:sp>
    </p:spTree>
    <p:extLst>
      <p:ext uri="{BB962C8B-B14F-4D97-AF65-F5344CB8AC3E}">
        <p14:creationId xmlns:p14="http://schemas.microsoft.com/office/powerpoint/2010/main" val="7095457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73AFCC5-B244-141B-83A8-68214E4E1215}"/>
              </a:ext>
            </a:extLst>
          </p:cNvPr>
          <p:cNvSpPr>
            <a:spLocks noGrp="1"/>
          </p:cNvSpPr>
          <p:nvPr>
            <p:ph type="body" idx="1"/>
          </p:nvPr>
        </p:nvSpPr>
        <p:spPr/>
        <p:txBody>
          <a:bodyPr/>
          <a:lstStyle/>
          <a:p>
            <a:endParaRPr lang="en-US"/>
          </a:p>
        </p:txBody>
      </p:sp>
      <p:sp>
        <p:nvSpPr>
          <p:cNvPr id="11" name="Content Placeholder 10">
            <a:extLst>
              <a:ext uri="{FF2B5EF4-FFF2-40B4-BE49-F238E27FC236}">
                <a16:creationId xmlns:a16="http://schemas.microsoft.com/office/drawing/2014/main" id="{568E6A3E-934D-C952-386A-E419E482ECA6}"/>
              </a:ext>
            </a:extLst>
          </p:cNvPr>
          <p:cNvSpPr txBox="1">
            <a:spLocks noGrp="1"/>
          </p:cNvSpPr>
          <p:nvPr>
            <p:ph sz="half" idx="2"/>
          </p:nvPr>
        </p:nvSpPr>
        <p:spPr>
          <a:xfrm>
            <a:off x="191911" y="365124"/>
            <a:ext cx="6096000" cy="3684588"/>
          </a:xfrm>
          <a:prstGeom prst="rect">
            <a:avLst/>
          </a:prstGeom>
          <a:noFill/>
        </p:spPr>
        <p:txBody>
          <a:bodyPr vert="horz" lIns="91440" tIns="45720" rIns="91440" bIns="45720" rtlCol="0" anchor="ctr">
            <a:normAutofit/>
          </a:bodyPr>
          <a:lstStyle/>
          <a:p>
            <a:pPr marL="0" indent="0" algn="ctr">
              <a:lnSpc>
                <a:spcPct val="90000"/>
              </a:lnSpc>
              <a:spcBef>
                <a:spcPct val="0"/>
              </a:spcBef>
              <a:spcAft>
                <a:spcPts val="600"/>
              </a:spcAft>
              <a:buNone/>
            </a:pPr>
            <a:r>
              <a:rPr kumimoji="0" lang="en-US" sz="4400" b="0" i="0" u="none" strike="noStrike" kern="1200" cap="none" spc="0" normalizeH="0" baseline="0" noProof="0">
                <a:ln>
                  <a:noFill/>
                </a:ln>
                <a:solidFill>
                  <a:srgbClr val="FFFFFF"/>
                </a:solidFill>
                <a:effectLst/>
                <a:uLnTx/>
                <a:uFillTx/>
                <a:latin typeface="+mj-lt"/>
                <a:ea typeface="+mj-ea"/>
                <a:cs typeface="+mj-cs"/>
              </a:rPr>
              <a:t>Estuary Survey Simulation:</a:t>
            </a:r>
            <a:br>
              <a:rPr kumimoji="0" lang="en-US" sz="4400" b="0" i="0" u="none" strike="noStrike" kern="1200" cap="none" spc="0" normalizeH="0" baseline="0" noProof="0">
                <a:ln>
                  <a:noFill/>
                </a:ln>
                <a:solidFill>
                  <a:srgbClr val="FFFFFF"/>
                </a:solidFill>
                <a:effectLst/>
                <a:uLnTx/>
                <a:uFillTx/>
                <a:latin typeface="+mj-lt"/>
                <a:ea typeface="+mj-ea"/>
                <a:cs typeface="+mj-cs"/>
              </a:rPr>
            </a:br>
            <a:r>
              <a:rPr kumimoji="0" lang="en-US" sz="4400" b="0" i="0" u="none" strike="noStrike" kern="1200" cap="none" spc="0" normalizeH="0" baseline="0" noProof="0">
                <a:ln>
                  <a:noFill/>
                </a:ln>
                <a:solidFill>
                  <a:srgbClr val="FFFFFF"/>
                </a:solidFill>
                <a:effectLst/>
                <a:uLnTx/>
                <a:uFillTx/>
                <a:latin typeface="+mj-lt"/>
                <a:ea typeface="+mj-ea"/>
                <a:cs typeface="+mj-cs"/>
              </a:rPr>
              <a:t>Willapa Bay </a:t>
            </a:r>
            <a:endParaRPr lang="en-US" sz="4400" kern="1200">
              <a:solidFill>
                <a:srgbClr val="FFFFFF"/>
              </a:solidFill>
              <a:latin typeface="+mj-lt"/>
              <a:ea typeface="+mj-ea"/>
              <a:cs typeface="+mj-cs"/>
            </a:endParaRPr>
          </a:p>
        </p:txBody>
      </p:sp>
      <p:sp>
        <p:nvSpPr>
          <p:cNvPr id="12" name="TextBox 11">
            <a:extLst>
              <a:ext uri="{FF2B5EF4-FFF2-40B4-BE49-F238E27FC236}">
                <a16:creationId xmlns:a16="http://schemas.microsoft.com/office/drawing/2014/main" id="{D4FEC7B0-057C-59D2-8B0C-02D7F257CB2F}"/>
              </a:ext>
            </a:extLst>
          </p:cNvPr>
          <p:cNvSpPr txBox="1"/>
          <p:nvPr/>
        </p:nvSpPr>
        <p:spPr>
          <a:xfrm>
            <a:off x="10047111" y="6242467"/>
            <a:ext cx="1817511" cy="400110"/>
          </a:xfrm>
          <a:prstGeom prst="rect">
            <a:avLst/>
          </a:prstGeom>
          <a:noFill/>
        </p:spPr>
        <p:txBody>
          <a:bodyPr wrap="square" rtlCol="0">
            <a:spAutoFit/>
          </a:bodyPr>
          <a:lstStyle/>
          <a:p>
            <a:r>
              <a:rPr lang="en-US" sz="1000"/>
              <a:t>Does not represent actual survey sites used by WDFW  </a:t>
            </a:r>
          </a:p>
        </p:txBody>
      </p:sp>
      <p:sp>
        <p:nvSpPr>
          <p:cNvPr id="14" name="Content Placeholder 13">
            <a:extLst>
              <a:ext uri="{FF2B5EF4-FFF2-40B4-BE49-F238E27FC236}">
                <a16:creationId xmlns:a16="http://schemas.microsoft.com/office/drawing/2014/main" id="{60414DB6-0F25-8A45-91E6-58CC8977C1C5}"/>
              </a:ext>
            </a:extLst>
          </p:cNvPr>
          <p:cNvSpPr>
            <a:spLocks noGrp="1"/>
          </p:cNvSpPr>
          <p:nvPr>
            <p:ph sz="quarter" idx="4"/>
          </p:nvPr>
        </p:nvSpPr>
        <p:spPr/>
        <p:txBody>
          <a:bodyPr/>
          <a:lstStyle/>
          <a:p>
            <a:endParaRPr lang="en-US"/>
          </a:p>
        </p:txBody>
      </p:sp>
      <p:pic>
        <p:nvPicPr>
          <p:cNvPr id="15" name="Picture 14">
            <a:extLst>
              <a:ext uri="{FF2B5EF4-FFF2-40B4-BE49-F238E27FC236}">
                <a16:creationId xmlns:a16="http://schemas.microsoft.com/office/drawing/2014/main" id="{074FAA18-D8DD-D708-7F5E-2E45340E4A4A}"/>
              </a:ext>
            </a:extLst>
          </p:cNvPr>
          <p:cNvPicPr>
            <a:picLocks noChangeAspect="1"/>
          </p:cNvPicPr>
          <p:nvPr/>
        </p:nvPicPr>
        <p:blipFill>
          <a:blip r:embed="rId2"/>
          <a:stretch>
            <a:fillRect/>
          </a:stretch>
        </p:blipFill>
        <p:spPr>
          <a:xfrm>
            <a:off x="5870578" y="377295"/>
            <a:ext cx="5838347" cy="6103409"/>
          </a:xfrm>
          <a:prstGeom prst="rect">
            <a:avLst/>
          </a:prstGeom>
        </p:spPr>
      </p:pic>
      <p:sp>
        <p:nvSpPr>
          <p:cNvPr id="16" name="TextBox 15">
            <a:extLst>
              <a:ext uri="{FF2B5EF4-FFF2-40B4-BE49-F238E27FC236}">
                <a16:creationId xmlns:a16="http://schemas.microsoft.com/office/drawing/2014/main" id="{2CFCBAA0-9CC8-E594-4970-18B7EF09A97A}"/>
              </a:ext>
            </a:extLst>
          </p:cNvPr>
          <p:cNvSpPr txBox="1"/>
          <p:nvPr/>
        </p:nvSpPr>
        <p:spPr>
          <a:xfrm>
            <a:off x="8109806" y="5270048"/>
            <a:ext cx="2082972" cy="334061"/>
          </a:xfrm>
          <a:prstGeom prst="rect">
            <a:avLst/>
          </a:prstGeom>
          <a:noFill/>
        </p:spPr>
        <p:txBody>
          <a:bodyPr wrap="square" rtlCol="0">
            <a:spAutoFit/>
          </a:bodyPr>
          <a:lstStyle/>
          <a:p>
            <a:pPr defTabSz="795528">
              <a:spcAft>
                <a:spcPts val="600"/>
              </a:spcAft>
            </a:pPr>
            <a:r>
              <a:rPr lang="en-US" sz="1566" kern="1200">
                <a:solidFill>
                  <a:schemeClr val="tx1"/>
                </a:solidFill>
                <a:latin typeface="+mn-lt"/>
                <a:ea typeface="+mn-ea"/>
                <a:cs typeface="+mn-cs"/>
              </a:rPr>
              <a:t>Willapa Bay Estuary </a:t>
            </a:r>
            <a:endParaRPr lang="en-US"/>
          </a:p>
        </p:txBody>
      </p:sp>
    </p:spTree>
    <p:extLst>
      <p:ext uri="{BB962C8B-B14F-4D97-AF65-F5344CB8AC3E}">
        <p14:creationId xmlns:p14="http://schemas.microsoft.com/office/powerpoint/2010/main" val="22029506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A2D7D-3DC7-9D20-F526-CED6261A669D}"/>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70C7CDFC-A834-0389-0412-C21C9402B1E2}"/>
              </a:ext>
            </a:extLst>
          </p:cNvPr>
          <p:cNvSpPr>
            <a:spLocks noGrp="1"/>
          </p:cNvSpPr>
          <p:nvPr>
            <p:ph type="body" idx="1"/>
          </p:nvPr>
        </p:nvSpPr>
        <p:spPr/>
        <p:txBody>
          <a:bodyPr/>
          <a:lstStyle/>
          <a:p>
            <a:endParaRPr lang="en-US"/>
          </a:p>
        </p:txBody>
      </p:sp>
      <p:sp>
        <p:nvSpPr>
          <p:cNvPr id="11" name="Content Placeholder 10">
            <a:extLst>
              <a:ext uri="{FF2B5EF4-FFF2-40B4-BE49-F238E27FC236}">
                <a16:creationId xmlns:a16="http://schemas.microsoft.com/office/drawing/2014/main" id="{BF3FFEE1-D75D-05A7-2F6E-8B8BD08EAAB8}"/>
              </a:ext>
            </a:extLst>
          </p:cNvPr>
          <p:cNvSpPr txBox="1">
            <a:spLocks noGrp="1"/>
          </p:cNvSpPr>
          <p:nvPr>
            <p:ph sz="half" idx="2"/>
          </p:nvPr>
        </p:nvSpPr>
        <p:spPr>
          <a:xfrm>
            <a:off x="191911" y="365124"/>
            <a:ext cx="6096000" cy="3684588"/>
          </a:xfrm>
          <a:prstGeom prst="rect">
            <a:avLst/>
          </a:prstGeom>
          <a:noFill/>
        </p:spPr>
        <p:txBody>
          <a:bodyPr vert="horz" lIns="91440" tIns="45720" rIns="91440" bIns="45720" rtlCol="0" anchor="ctr">
            <a:normAutofit/>
          </a:bodyPr>
          <a:lstStyle/>
          <a:p>
            <a:pPr marL="0" indent="0" algn="ctr">
              <a:lnSpc>
                <a:spcPct val="90000"/>
              </a:lnSpc>
              <a:spcBef>
                <a:spcPct val="0"/>
              </a:spcBef>
              <a:spcAft>
                <a:spcPts val="600"/>
              </a:spcAft>
              <a:buNone/>
            </a:pPr>
            <a:r>
              <a:rPr kumimoji="0" lang="en-US" sz="4400" b="0" i="0" u="none" strike="noStrike" kern="1200" cap="none" spc="0" normalizeH="0" baseline="0" noProof="0">
                <a:ln>
                  <a:noFill/>
                </a:ln>
                <a:solidFill>
                  <a:srgbClr val="FFFFFF"/>
                </a:solidFill>
                <a:effectLst/>
                <a:uLnTx/>
                <a:uFillTx/>
                <a:latin typeface="+mj-lt"/>
                <a:ea typeface="+mj-ea"/>
                <a:cs typeface="+mj-cs"/>
              </a:rPr>
              <a:t>Estuary Survey Simulation:</a:t>
            </a:r>
            <a:br>
              <a:rPr kumimoji="0" lang="en-US" sz="4400" b="0" i="0" u="none" strike="noStrike" kern="1200" cap="none" spc="0" normalizeH="0" baseline="0" noProof="0">
                <a:ln>
                  <a:noFill/>
                </a:ln>
                <a:solidFill>
                  <a:srgbClr val="FFFFFF"/>
                </a:solidFill>
                <a:effectLst/>
                <a:uLnTx/>
                <a:uFillTx/>
                <a:latin typeface="+mj-lt"/>
                <a:ea typeface="+mj-ea"/>
                <a:cs typeface="+mj-cs"/>
              </a:rPr>
            </a:br>
            <a:r>
              <a:rPr kumimoji="0" lang="en-US" sz="4400" b="0" i="0" u="none" strike="noStrike" kern="1200" cap="none" spc="0" normalizeH="0" baseline="0" noProof="0">
                <a:ln>
                  <a:noFill/>
                </a:ln>
                <a:solidFill>
                  <a:srgbClr val="FFFFFF"/>
                </a:solidFill>
                <a:effectLst/>
                <a:uLnTx/>
                <a:uFillTx/>
                <a:latin typeface="+mj-lt"/>
                <a:ea typeface="+mj-ea"/>
                <a:cs typeface="+mj-cs"/>
              </a:rPr>
              <a:t>Willapa Bay Survey Sites</a:t>
            </a:r>
            <a:endParaRPr lang="en-US" sz="4400" kern="1200">
              <a:solidFill>
                <a:srgbClr val="FFFFFF"/>
              </a:solidFill>
              <a:latin typeface="+mj-lt"/>
              <a:ea typeface="+mj-ea"/>
              <a:cs typeface="+mj-cs"/>
            </a:endParaRPr>
          </a:p>
        </p:txBody>
      </p:sp>
      <p:pic>
        <p:nvPicPr>
          <p:cNvPr id="10" name="Content Placeholder 9">
            <a:extLst>
              <a:ext uri="{FF2B5EF4-FFF2-40B4-BE49-F238E27FC236}">
                <a16:creationId xmlns:a16="http://schemas.microsoft.com/office/drawing/2014/main" id="{5BB738BB-FD49-EA0E-7030-965DFDDE99F9}"/>
              </a:ext>
            </a:extLst>
          </p:cNvPr>
          <p:cNvPicPr>
            <a:picLocks noGrp="1" noChangeAspect="1"/>
          </p:cNvPicPr>
          <p:nvPr>
            <p:ph sz="quarter" idx="4"/>
          </p:nvPr>
        </p:nvPicPr>
        <p:blipFill>
          <a:blip r:embed="rId2"/>
          <a:stretch>
            <a:fillRect/>
          </a:stretch>
        </p:blipFill>
        <p:spPr>
          <a:xfrm>
            <a:off x="6431494" y="215422"/>
            <a:ext cx="5183188" cy="6427155"/>
          </a:xfrm>
        </p:spPr>
      </p:pic>
      <p:sp>
        <p:nvSpPr>
          <p:cNvPr id="12" name="TextBox 11">
            <a:extLst>
              <a:ext uri="{FF2B5EF4-FFF2-40B4-BE49-F238E27FC236}">
                <a16:creationId xmlns:a16="http://schemas.microsoft.com/office/drawing/2014/main" id="{458EBF74-0E39-E40A-695E-B5108EBDC277}"/>
              </a:ext>
            </a:extLst>
          </p:cNvPr>
          <p:cNvSpPr txBox="1"/>
          <p:nvPr/>
        </p:nvSpPr>
        <p:spPr>
          <a:xfrm>
            <a:off x="10047111" y="6242467"/>
            <a:ext cx="1817511" cy="400110"/>
          </a:xfrm>
          <a:prstGeom prst="rect">
            <a:avLst/>
          </a:prstGeom>
          <a:noFill/>
        </p:spPr>
        <p:txBody>
          <a:bodyPr wrap="square" rtlCol="0">
            <a:spAutoFit/>
          </a:bodyPr>
          <a:lstStyle/>
          <a:p>
            <a:r>
              <a:rPr lang="en-US" sz="1000"/>
              <a:t>Does not represent actual survey sites used by WDFW  </a:t>
            </a:r>
          </a:p>
        </p:txBody>
      </p:sp>
    </p:spTree>
    <p:extLst>
      <p:ext uri="{BB962C8B-B14F-4D97-AF65-F5344CB8AC3E}">
        <p14:creationId xmlns:p14="http://schemas.microsoft.com/office/powerpoint/2010/main" val="17987582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B2810E-6DC6-3C51-E8BA-E329F95659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D1D66A-B8A1-89EA-1E10-2D2115E56549}"/>
              </a:ext>
            </a:extLst>
          </p:cNvPr>
          <p:cNvSpPr>
            <a:spLocks noGrp="1"/>
          </p:cNvSpPr>
          <p:nvPr>
            <p:ph type="title"/>
          </p:nvPr>
        </p:nvSpPr>
        <p:spPr/>
        <p:txBody>
          <a:bodyPr anchor="ctr">
            <a:normAutofit fontScale="90000"/>
          </a:bodyPr>
          <a:lstStyle/>
          <a:p>
            <a:pPr algn="ctr"/>
            <a:r>
              <a:rPr lang="en-US" sz="6000" dirty="0">
                <a:solidFill>
                  <a:schemeClr val="bg1"/>
                </a:solidFill>
              </a:rPr>
              <a:t>European green crabs</a:t>
            </a:r>
            <a:br>
              <a:rPr lang="en-US" sz="6000" dirty="0">
                <a:solidFill>
                  <a:schemeClr val="bg1"/>
                </a:solidFill>
              </a:rPr>
            </a:br>
            <a:r>
              <a:rPr lang="en-US" sz="6000" dirty="0">
                <a:solidFill>
                  <a:schemeClr val="bg1"/>
                </a:solidFill>
              </a:rPr>
              <a:t>Lesson </a:t>
            </a:r>
            <a:r>
              <a:rPr lang="en-US" dirty="0">
                <a:solidFill>
                  <a:schemeClr val="bg1"/>
                </a:solidFill>
              </a:rPr>
              <a:t>3</a:t>
            </a:r>
            <a:br>
              <a:rPr lang="en-US" dirty="0">
                <a:solidFill>
                  <a:schemeClr val="bg1"/>
                </a:solidFill>
              </a:rPr>
            </a:br>
            <a:br>
              <a:rPr lang="en-US" sz="6000" dirty="0">
                <a:solidFill>
                  <a:schemeClr val="bg1"/>
                </a:solidFill>
              </a:rPr>
            </a:br>
            <a:r>
              <a:rPr lang="en-US" sz="6000" dirty="0">
                <a:solidFill>
                  <a:schemeClr val="bg1"/>
                </a:solidFill>
              </a:rPr>
              <a:t>Part 3</a:t>
            </a:r>
            <a:br>
              <a:rPr lang="en-US" sz="6000" dirty="0">
                <a:solidFill>
                  <a:schemeClr val="bg1"/>
                </a:solidFill>
              </a:rPr>
            </a:br>
            <a:r>
              <a:rPr lang="en-US" sz="6000" dirty="0">
                <a:solidFill>
                  <a:schemeClr val="bg1"/>
                </a:solidFill>
              </a:rPr>
              <a:t>Biodiversity </a:t>
            </a:r>
            <a:endParaRPr lang="en-US" dirty="0">
              <a:solidFill>
                <a:schemeClr val="bg1"/>
              </a:solidFill>
            </a:endParaRPr>
          </a:p>
        </p:txBody>
      </p:sp>
      <p:sp>
        <p:nvSpPr>
          <p:cNvPr id="5" name="Text Placeholder 4">
            <a:extLst>
              <a:ext uri="{FF2B5EF4-FFF2-40B4-BE49-F238E27FC236}">
                <a16:creationId xmlns:a16="http://schemas.microsoft.com/office/drawing/2014/main" id="{460DF28D-8395-6CC9-5DFC-7D7111EE58D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9315977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60694-2C0F-CFB0-4122-6123B811685E}"/>
              </a:ext>
            </a:extLst>
          </p:cNvPr>
          <p:cNvSpPr>
            <a:spLocks noGrp="1"/>
          </p:cNvSpPr>
          <p:nvPr>
            <p:ph type="ctrTitle"/>
          </p:nvPr>
        </p:nvSpPr>
        <p:spPr/>
        <p:txBody>
          <a:bodyPr/>
          <a:lstStyle/>
          <a:p>
            <a:r>
              <a:rPr lang="en-US" dirty="0">
                <a:solidFill>
                  <a:schemeClr val="bg2"/>
                </a:solidFill>
              </a:rPr>
              <a:t>Biodiversity </a:t>
            </a:r>
          </a:p>
        </p:txBody>
      </p:sp>
      <p:sp>
        <p:nvSpPr>
          <p:cNvPr id="3" name="Subtitle 2">
            <a:extLst>
              <a:ext uri="{FF2B5EF4-FFF2-40B4-BE49-F238E27FC236}">
                <a16:creationId xmlns:a16="http://schemas.microsoft.com/office/drawing/2014/main" id="{F80FD946-A0B4-B21C-7330-1D9043E37796}"/>
              </a:ext>
            </a:extLst>
          </p:cNvPr>
          <p:cNvSpPr>
            <a:spLocks noGrp="1"/>
          </p:cNvSpPr>
          <p:nvPr>
            <p:ph type="subTitle" idx="1"/>
          </p:nvPr>
        </p:nvSpPr>
        <p:spPr/>
        <p:txBody>
          <a:bodyPr>
            <a:normAutofit/>
          </a:bodyPr>
          <a:lstStyle/>
          <a:p>
            <a:r>
              <a:rPr lang="en-US" sz="2800" dirty="0">
                <a:solidFill>
                  <a:schemeClr val="bg2"/>
                </a:solidFill>
                <a:effectLst/>
                <a:latin typeface="+mj-lt"/>
                <a:ea typeface="Calibri" panose="020F0502020204030204" pitchFamily="34" charset="0"/>
                <a:cs typeface="Arial" panose="020B0604020202020204" pitchFamily="34" charset="0"/>
              </a:rPr>
              <a:t>The full range of life in all its forms. This includes the habitats in which life occurs, the ways that species and habitats interact with each other, and the physical environment and the processes necessary for those interactions</a:t>
            </a:r>
            <a:endParaRPr lang="en-US" sz="4400" dirty="0">
              <a:solidFill>
                <a:schemeClr val="bg2"/>
              </a:solidFill>
              <a:latin typeface="+mj-lt"/>
            </a:endParaRPr>
          </a:p>
        </p:txBody>
      </p:sp>
    </p:spTree>
    <p:extLst>
      <p:ext uri="{BB962C8B-B14F-4D97-AF65-F5344CB8AC3E}">
        <p14:creationId xmlns:p14="http://schemas.microsoft.com/office/powerpoint/2010/main" val="1779961996"/>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Uninvited: The Spread of Invasive Species">
            <a:hlinkClick r:id="" action="ppaction://media"/>
            <a:extLst>
              <a:ext uri="{FF2B5EF4-FFF2-40B4-BE49-F238E27FC236}">
                <a16:creationId xmlns:a16="http://schemas.microsoft.com/office/drawing/2014/main" id="{0CB3E993-0B05-3A99-311B-A2C6BD9F317E}"/>
              </a:ext>
            </a:extLst>
          </p:cNvPr>
          <p:cNvPicPr>
            <a:picLocks noRot="1" noChangeAspect="1"/>
          </p:cNvPicPr>
          <p:nvPr>
            <a:videoFile r:link="rId1"/>
          </p:nvPr>
        </p:nvPicPr>
        <p:blipFill>
          <a:blip r:embed="rId4"/>
          <a:stretch>
            <a:fillRect/>
          </a:stretch>
        </p:blipFill>
        <p:spPr>
          <a:xfrm>
            <a:off x="0" y="0"/>
            <a:ext cx="12138054" cy="6858000"/>
          </a:xfrm>
          <a:prstGeom prst="rect">
            <a:avLst/>
          </a:prstGeom>
        </p:spPr>
      </p:pic>
    </p:spTree>
    <p:extLst>
      <p:ext uri="{BB962C8B-B14F-4D97-AF65-F5344CB8AC3E}">
        <p14:creationId xmlns:p14="http://schemas.microsoft.com/office/powerpoint/2010/main" val="4081060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3EC28B-91B2-2046-6B7F-0CBEADDCBC98}"/>
              </a:ext>
            </a:extLst>
          </p:cNvPr>
          <p:cNvSpPr>
            <a:spLocks noGrp="1"/>
          </p:cNvSpPr>
          <p:nvPr>
            <p:ph type="title"/>
          </p:nvPr>
        </p:nvSpPr>
        <p:spPr>
          <a:xfrm>
            <a:off x="839788" y="457200"/>
            <a:ext cx="3932237" cy="1600200"/>
          </a:xfrm>
        </p:spPr>
        <p:txBody>
          <a:bodyPr>
            <a:noAutofit/>
          </a:bodyPr>
          <a:lstStyle/>
          <a:p>
            <a:r>
              <a:rPr lang="en-US" sz="4000">
                <a:solidFill>
                  <a:schemeClr val="bg2"/>
                </a:solidFill>
              </a:rPr>
              <a:t>Estuary Biodiversity Challenge </a:t>
            </a:r>
          </a:p>
        </p:txBody>
      </p:sp>
      <p:pic>
        <p:nvPicPr>
          <p:cNvPr id="4" name="Content Placeholder 3">
            <a:extLst>
              <a:ext uri="{FF2B5EF4-FFF2-40B4-BE49-F238E27FC236}">
                <a16:creationId xmlns:a16="http://schemas.microsoft.com/office/drawing/2014/main" id="{980E3B37-596E-5E2B-70C3-26EFD5BA984F}"/>
              </a:ext>
            </a:extLst>
          </p:cNvPr>
          <p:cNvPicPr>
            <a:picLocks noGrp="1" noChangeAspect="1"/>
          </p:cNvPicPr>
          <p:nvPr>
            <p:ph idx="1"/>
          </p:nvPr>
        </p:nvPicPr>
        <p:blipFill rotWithShape="1">
          <a:blip r:embed="rId3"/>
          <a:srcRect l="2540" t="4139" r="19654"/>
          <a:stretch/>
        </p:blipFill>
        <p:spPr>
          <a:xfrm>
            <a:off x="4888089" y="575733"/>
            <a:ext cx="7213600" cy="5964038"/>
          </a:xfrm>
          <a:prstGeom prst="rect">
            <a:avLst/>
          </a:prstGeom>
        </p:spPr>
      </p:pic>
      <p:sp>
        <p:nvSpPr>
          <p:cNvPr id="6" name="Text Placeholder 5">
            <a:extLst>
              <a:ext uri="{FF2B5EF4-FFF2-40B4-BE49-F238E27FC236}">
                <a16:creationId xmlns:a16="http://schemas.microsoft.com/office/drawing/2014/main" id="{F8C67157-A1DF-E097-484C-DA2653FA32E2}"/>
              </a:ext>
            </a:extLst>
          </p:cNvPr>
          <p:cNvSpPr>
            <a:spLocks noGrp="1"/>
          </p:cNvSpPr>
          <p:nvPr>
            <p:ph type="body" sz="half" idx="2"/>
          </p:nvPr>
        </p:nvSpPr>
        <p:spPr/>
        <p:txBody>
          <a:bodyPr>
            <a:normAutofit/>
          </a:bodyPr>
          <a:lstStyle/>
          <a:p>
            <a:r>
              <a:rPr lang="en-US" sz="2000">
                <a:solidFill>
                  <a:schemeClr val="bg2"/>
                </a:solidFill>
              </a:rPr>
              <a:t>How many different species can you find in this painting of an estuary? </a:t>
            </a:r>
          </a:p>
        </p:txBody>
      </p:sp>
      <p:sp>
        <p:nvSpPr>
          <p:cNvPr id="7" name="TextBox 6">
            <a:extLst>
              <a:ext uri="{FF2B5EF4-FFF2-40B4-BE49-F238E27FC236}">
                <a16:creationId xmlns:a16="http://schemas.microsoft.com/office/drawing/2014/main" id="{316131C8-8FE4-8CE2-0997-596AAA8ED0EF}"/>
              </a:ext>
            </a:extLst>
          </p:cNvPr>
          <p:cNvSpPr txBox="1"/>
          <p:nvPr/>
        </p:nvSpPr>
        <p:spPr>
          <a:xfrm>
            <a:off x="10363200" y="6539771"/>
            <a:ext cx="2054578" cy="276999"/>
          </a:xfrm>
          <a:prstGeom prst="rect">
            <a:avLst/>
          </a:prstGeom>
          <a:noFill/>
        </p:spPr>
        <p:txBody>
          <a:bodyPr wrap="square" rtlCol="0">
            <a:spAutoFit/>
          </a:bodyPr>
          <a:lstStyle/>
          <a:p>
            <a:r>
              <a:rPr lang="en-US" sz="1200">
                <a:solidFill>
                  <a:schemeClr val="bg2"/>
                </a:solidFill>
              </a:rPr>
              <a:t>Image from EPA Poster </a:t>
            </a:r>
          </a:p>
        </p:txBody>
      </p:sp>
    </p:spTree>
    <p:extLst>
      <p:ext uri="{BB962C8B-B14F-4D97-AF65-F5344CB8AC3E}">
        <p14:creationId xmlns:p14="http://schemas.microsoft.com/office/powerpoint/2010/main" val="7381208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2FAF9F7-1745-0986-04DA-75D309219553}"/>
              </a:ext>
            </a:extLst>
          </p:cNvPr>
          <p:cNvSpPr>
            <a:spLocks noGrp="1"/>
          </p:cNvSpPr>
          <p:nvPr>
            <p:ph type="title"/>
          </p:nvPr>
        </p:nvSpPr>
        <p:spPr/>
        <p:txBody>
          <a:bodyPr/>
          <a:lstStyle/>
          <a:p>
            <a:r>
              <a:rPr lang="en-US">
                <a:solidFill>
                  <a:schemeClr val="bg2"/>
                </a:solidFill>
              </a:rPr>
              <a:t>Determining Biodiversity </a:t>
            </a:r>
          </a:p>
        </p:txBody>
      </p:sp>
      <p:sp>
        <p:nvSpPr>
          <p:cNvPr id="6" name="Content Placeholder 5">
            <a:extLst>
              <a:ext uri="{FF2B5EF4-FFF2-40B4-BE49-F238E27FC236}">
                <a16:creationId xmlns:a16="http://schemas.microsoft.com/office/drawing/2014/main" id="{AD8D14EB-00CD-0888-EF53-D6B5AADC3372}"/>
              </a:ext>
            </a:extLst>
          </p:cNvPr>
          <p:cNvSpPr>
            <a:spLocks noGrp="1"/>
          </p:cNvSpPr>
          <p:nvPr>
            <p:ph idx="1"/>
          </p:nvPr>
        </p:nvSpPr>
        <p:spPr/>
        <p:txBody>
          <a:bodyPr/>
          <a:lstStyle/>
          <a:p>
            <a:r>
              <a:rPr lang="en-US" dirty="0">
                <a:solidFill>
                  <a:schemeClr val="bg2"/>
                </a:solidFill>
              </a:rPr>
              <a:t>Species Richness: the total number of species in an ecosystem.</a:t>
            </a:r>
          </a:p>
          <a:p>
            <a:pPr lvl="1"/>
            <a:r>
              <a:rPr lang="en-US" dirty="0">
                <a:solidFill>
                  <a:schemeClr val="bg2"/>
                </a:solidFill>
              </a:rPr>
              <a:t> Richness does not take into account the number of individuals, or distribution of each species within the ecosystem.</a:t>
            </a:r>
          </a:p>
          <a:p>
            <a:pPr lvl="1"/>
            <a:endParaRPr lang="en-US" dirty="0">
              <a:solidFill>
                <a:schemeClr val="bg2"/>
              </a:solidFill>
            </a:endParaRPr>
          </a:p>
          <a:p>
            <a:pPr lvl="1"/>
            <a:r>
              <a:rPr lang="en-US" dirty="0">
                <a:solidFill>
                  <a:schemeClr val="bg2"/>
                </a:solidFill>
              </a:rPr>
              <a:t>Based on the species in our survey simulation, what is the biodiversity richness of our simulated estuary over time? </a:t>
            </a:r>
          </a:p>
          <a:p>
            <a:pPr lvl="1"/>
            <a:r>
              <a:rPr lang="en-US" dirty="0">
                <a:solidFill>
                  <a:schemeClr val="bg2"/>
                </a:solidFill>
              </a:rPr>
              <a:t>Compare the biodiversity richness </a:t>
            </a:r>
          </a:p>
          <a:p>
            <a:pPr lvl="2"/>
            <a:r>
              <a:rPr lang="en-US" dirty="0">
                <a:solidFill>
                  <a:schemeClr val="bg2"/>
                </a:solidFill>
              </a:rPr>
              <a:t>At the beginning of our simulation</a:t>
            </a:r>
          </a:p>
          <a:p>
            <a:pPr lvl="2"/>
            <a:r>
              <a:rPr lang="en-US" dirty="0">
                <a:solidFill>
                  <a:schemeClr val="bg2"/>
                </a:solidFill>
              </a:rPr>
              <a:t>At the end of our simulation </a:t>
            </a:r>
          </a:p>
          <a:p>
            <a:pPr marL="457200" lvl="1" indent="0">
              <a:buNone/>
            </a:pPr>
            <a:endParaRPr lang="en-US" dirty="0">
              <a:solidFill>
                <a:schemeClr val="bg2"/>
              </a:solidFill>
            </a:endParaRPr>
          </a:p>
        </p:txBody>
      </p:sp>
    </p:spTree>
    <p:extLst>
      <p:ext uri="{BB962C8B-B14F-4D97-AF65-F5344CB8AC3E}">
        <p14:creationId xmlns:p14="http://schemas.microsoft.com/office/powerpoint/2010/main" val="41038436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B6C53-3C05-4C27-7C49-DCBB0C22A7B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3247C78-3D5C-C957-20C4-DA911B64ABCA}"/>
              </a:ext>
            </a:extLst>
          </p:cNvPr>
          <p:cNvSpPr>
            <a:spLocks noGrp="1"/>
          </p:cNvSpPr>
          <p:nvPr>
            <p:ph type="title"/>
          </p:nvPr>
        </p:nvSpPr>
        <p:spPr/>
        <p:txBody>
          <a:bodyPr/>
          <a:lstStyle/>
          <a:p>
            <a:r>
              <a:rPr lang="en-US">
                <a:solidFill>
                  <a:schemeClr val="bg2"/>
                </a:solidFill>
              </a:rPr>
              <a:t>Determining Biodiversity </a:t>
            </a:r>
          </a:p>
        </p:txBody>
      </p:sp>
      <p:sp>
        <p:nvSpPr>
          <p:cNvPr id="6" name="Content Placeholder 5">
            <a:extLst>
              <a:ext uri="{FF2B5EF4-FFF2-40B4-BE49-F238E27FC236}">
                <a16:creationId xmlns:a16="http://schemas.microsoft.com/office/drawing/2014/main" id="{D0B739EE-B74B-C643-F031-8203E182C3F9}"/>
              </a:ext>
            </a:extLst>
          </p:cNvPr>
          <p:cNvSpPr>
            <a:spLocks noGrp="1"/>
          </p:cNvSpPr>
          <p:nvPr>
            <p:ph idx="1"/>
          </p:nvPr>
        </p:nvSpPr>
        <p:spPr/>
        <p:txBody>
          <a:bodyPr/>
          <a:lstStyle/>
          <a:p>
            <a:r>
              <a:rPr lang="en-US" dirty="0">
                <a:solidFill>
                  <a:schemeClr val="bg2"/>
                </a:solidFill>
              </a:rPr>
              <a:t>Simplified Biodiversity Index :</a:t>
            </a:r>
          </a:p>
          <a:p>
            <a:pPr lvl="1"/>
            <a:r>
              <a:rPr lang="en-US" dirty="0">
                <a:solidFill>
                  <a:schemeClr val="bg2"/>
                </a:solidFill>
              </a:rPr>
              <a:t>A number value between 0-1 that represents how biologically diverse a given area is. </a:t>
            </a:r>
          </a:p>
          <a:p>
            <a:pPr lvl="2"/>
            <a:r>
              <a:rPr lang="en-US" dirty="0">
                <a:solidFill>
                  <a:schemeClr val="bg2"/>
                </a:solidFill>
              </a:rPr>
              <a:t>Includes species richness</a:t>
            </a:r>
          </a:p>
          <a:p>
            <a:pPr lvl="2"/>
            <a:r>
              <a:rPr lang="en-US" dirty="0">
                <a:solidFill>
                  <a:schemeClr val="bg2"/>
                </a:solidFill>
              </a:rPr>
              <a:t>Includes numbers of individuals </a:t>
            </a:r>
          </a:p>
          <a:p>
            <a:pPr lvl="2"/>
            <a:endParaRPr lang="en-US" dirty="0">
              <a:solidFill>
                <a:schemeClr val="bg2"/>
              </a:solidFill>
            </a:endParaRPr>
          </a:p>
          <a:p>
            <a:pPr lvl="1"/>
            <a:r>
              <a:rPr lang="en-US" dirty="0">
                <a:solidFill>
                  <a:schemeClr val="bg2"/>
                </a:solidFill>
              </a:rPr>
              <a:t>Gives scientists a way to talk about and compare the biodiversity of different areas. </a:t>
            </a:r>
          </a:p>
          <a:p>
            <a:pPr lvl="1"/>
            <a:endParaRPr lang="en-US" dirty="0">
              <a:solidFill>
                <a:schemeClr val="bg2"/>
              </a:solidFill>
            </a:endParaRPr>
          </a:p>
          <a:p>
            <a:pPr lvl="1"/>
            <a:r>
              <a:rPr lang="en-US" dirty="0">
                <a:solidFill>
                  <a:schemeClr val="bg2"/>
                </a:solidFill>
              </a:rPr>
              <a:t>Drawbacks: doesn’t include distribution of each species within the ecosystem.</a:t>
            </a:r>
          </a:p>
          <a:p>
            <a:pPr lvl="2"/>
            <a:r>
              <a:rPr lang="en-US" dirty="0">
                <a:solidFill>
                  <a:schemeClr val="bg1"/>
                </a:solidFill>
              </a:rPr>
              <a:t>Distribution tells us information about where individuals of a species are found. How could this be helpful for scientists to understand?</a:t>
            </a:r>
          </a:p>
          <a:p>
            <a:pPr lvl="2"/>
            <a:endParaRPr lang="en-US" dirty="0">
              <a:solidFill>
                <a:schemeClr val="bg2"/>
              </a:solidFill>
            </a:endParaRPr>
          </a:p>
          <a:p>
            <a:pPr lvl="1"/>
            <a:endParaRPr lang="en-US" dirty="0">
              <a:solidFill>
                <a:schemeClr val="bg2"/>
              </a:solidFill>
            </a:endParaRPr>
          </a:p>
        </p:txBody>
      </p:sp>
    </p:spTree>
    <p:extLst>
      <p:ext uri="{BB962C8B-B14F-4D97-AF65-F5344CB8AC3E}">
        <p14:creationId xmlns:p14="http://schemas.microsoft.com/office/powerpoint/2010/main" val="1034533362"/>
      </p:ext>
    </p:extLst>
  </p:cSld>
  <p:clrMapOvr>
    <a:masterClrMapping/>
  </p:clrMapOvr>
  <p:extLst>
    <p:ext uri="{6950BFC3-D8DA-4A85-94F7-54DA5524770B}">
      <p188:commentRel xmlns:p188="http://schemas.microsoft.com/office/powerpoint/2018/8/main" r:id="rId3"/>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E0024-72FD-F553-9E71-DC4054FF3A8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09C500F-3EAE-84FD-CFDD-E1E0C91BDCF5}"/>
              </a:ext>
            </a:extLst>
          </p:cNvPr>
          <p:cNvSpPr>
            <a:spLocks noGrp="1"/>
          </p:cNvSpPr>
          <p:nvPr>
            <p:ph type="title"/>
          </p:nvPr>
        </p:nvSpPr>
        <p:spPr/>
        <p:txBody>
          <a:bodyPr/>
          <a:lstStyle/>
          <a:p>
            <a:r>
              <a:rPr lang="en-US">
                <a:solidFill>
                  <a:schemeClr val="bg2"/>
                </a:solidFill>
              </a:rPr>
              <a:t>Determining Biodiversity </a:t>
            </a:r>
          </a:p>
        </p:txBody>
      </p:sp>
      <p:sp>
        <p:nvSpPr>
          <p:cNvPr id="6" name="Content Placeholder 5">
            <a:extLst>
              <a:ext uri="{FF2B5EF4-FFF2-40B4-BE49-F238E27FC236}">
                <a16:creationId xmlns:a16="http://schemas.microsoft.com/office/drawing/2014/main" id="{7400C447-D856-0AA2-F5ED-3D246626F144}"/>
              </a:ext>
            </a:extLst>
          </p:cNvPr>
          <p:cNvSpPr>
            <a:spLocks noGrp="1"/>
          </p:cNvSpPr>
          <p:nvPr>
            <p:ph idx="1"/>
          </p:nvPr>
        </p:nvSpPr>
        <p:spPr/>
        <p:txBody>
          <a:bodyPr vert="horz" lIns="91440" tIns="45720" rIns="91440" bIns="45720" rtlCol="0" anchor="t">
            <a:normAutofit/>
          </a:bodyPr>
          <a:lstStyle/>
          <a:p>
            <a:r>
              <a:rPr lang="en-US" dirty="0">
                <a:solidFill>
                  <a:schemeClr val="bg2"/>
                </a:solidFill>
              </a:rPr>
              <a:t>Calculating Biodiversity Index </a:t>
            </a:r>
            <a:endParaRPr lang="en-US">
              <a:solidFill>
                <a:schemeClr val="bg2"/>
              </a:solidFill>
            </a:endParaRPr>
          </a:p>
          <a:p>
            <a:pPr lvl="1"/>
            <a:r>
              <a:rPr lang="en-US" dirty="0">
                <a:solidFill>
                  <a:schemeClr val="bg2"/>
                </a:solidFill>
              </a:rPr>
              <a:t>The Simplified Diversity Index is a decimal number between 0 and 1. The closer the diversity index is to 1, the healthier and more diverse the habitat. </a:t>
            </a:r>
            <a:endParaRPr lang="en-US" dirty="0">
              <a:solidFill>
                <a:schemeClr val="bg2"/>
              </a:solidFill>
              <a:cs typeface="Calibri"/>
            </a:endParaRPr>
          </a:p>
        </p:txBody>
      </p:sp>
      <p:graphicFrame>
        <p:nvGraphicFramePr>
          <p:cNvPr id="2" name="Table 1">
            <a:extLst>
              <a:ext uri="{FF2B5EF4-FFF2-40B4-BE49-F238E27FC236}">
                <a16:creationId xmlns:a16="http://schemas.microsoft.com/office/drawing/2014/main" id="{2463B326-60E1-8543-47AD-9C531B8D6C74}"/>
              </a:ext>
            </a:extLst>
          </p:cNvPr>
          <p:cNvGraphicFramePr>
            <a:graphicFrameLocks noGrp="1"/>
          </p:cNvGraphicFramePr>
          <p:nvPr>
            <p:extLst>
              <p:ext uri="{D42A27DB-BD31-4B8C-83A1-F6EECF244321}">
                <p14:modId xmlns:p14="http://schemas.microsoft.com/office/powerpoint/2010/main" val="1573966373"/>
              </p:ext>
            </p:extLst>
          </p:nvPr>
        </p:nvGraphicFramePr>
        <p:xfrm>
          <a:off x="1320801" y="3429000"/>
          <a:ext cx="9358488" cy="3291840"/>
        </p:xfrm>
        <a:graphic>
          <a:graphicData uri="http://schemas.openxmlformats.org/drawingml/2006/table">
            <a:tbl>
              <a:tblPr firstRow="1" bandRow="1">
                <a:tableStyleId>{16D9F66E-5EB9-4882-86FB-DCBF35E3C3E4}</a:tableStyleId>
              </a:tblPr>
              <a:tblGrid>
                <a:gridCol w="1579862">
                  <a:extLst>
                    <a:ext uri="{9D8B030D-6E8A-4147-A177-3AD203B41FA5}">
                      <a16:colId xmlns:a16="http://schemas.microsoft.com/office/drawing/2014/main" val="967526326"/>
                    </a:ext>
                  </a:extLst>
                </a:gridCol>
                <a:gridCol w="1535979">
                  <a:extLst>
                    <a:ext uri="{9D8B030D-6E8A-4147-A177-3AD203B41FA5}">
                      <a16:colId xmlns:a16="http://schemas.microsoft.com/office/drawing/2014/main" val="414457967"/>
                    </a:ext>
                  </a:extLst>
                </a:gridCol>
                <a:gridCol w="2051625">
                  <a:extLst>
                    <a:ext uri="{9D8B030D-6E8A-4147-A177-3AD203B41FA5}">
                      <a16:colId xmlns:a16="http://schemas.microsoft.com/office/drawing/2014/main" val="1795923332"/>
                    </a:ext>
                  </a:extLst>
                </a:gridCol>
                <a:gridCol w="2095511">
                  <a:extLst>
                    <a:ext uri="{9D8B030D-6E8A-4147-A177-3AD203B41FA5}">
                      <a16:colId xmlns:a16="http://schemas.microsoft.com/office/drawing/2014/main" val="2155873162"/>
                    </a:ext>
                  </a:extLst>
                </a:gridCol>
                <a:gridCol w="2095511">
                  <a:extLst>
                    <a:ext uri="{9D8B030D-6E8A-4147-A177-3AD203B41FA5}">
                      <a16:colId xmlns:a16="http://schemas.microsoft.com/office/drawing/2014/main" val="1086578468"/>
                    </a:ext>
                  </a:extLst>
                </a:gridCol>
              </a:tblGrid>
              <a:tr h="1388533">
                <a:tc>
                  <a:txBody>
                    <a:bodyPr/>
                    <a:lstStyle/>
                    <a:p>
                      <a:r>
                        <a:rPr lang="en-US" dirty="0"/>
                        <a:t>Data from beginning of survey and end of survey </a:t>
                      </a:r>
                      <a:endParaRPr lang="en-US"/>
                    </a:p>
                  </a:txBody>
                  <a:tcPr/>
                </a:tc>
                <a:tc>
                  <a:txBody>
                    <a:bodyPr/>
                    <a:lstStyle/>
                    <a:p>
                      <a:r>
                        <a:rPr lang="en-US" dirty="0"/>
                        <a:t>Number of different animal species </a:t>
                      </a:r>
                      <a:endParaRPr lang="en-US"/>
                    </a:p>
                    <a:p>
                      <a:r>
                        <a:rPr lang="en-US" dirty="0"/>
                        <a:t>(# of species) </a:t>
                      </a:r>
                    </a:p>
                  </a:txBody>
                  <a:tcPr/>
                </a:tc>
                <a:tc>
                  <a:txBody>
                    <a:bodyPr/>
                    <a:lstStyle/>
                    <a:p>
                      <a:r>
                        <a:rPr lang="en-US" dirty="0"/>
                        <a:t>Total number of individuals of all species found </a:t>
                      </a:r>
                      <a:br>
                        <a:rPr lang="en-US" dirty="0"/>
                      </a:br>
                      <a:endParaRPr lang="en-US" dirty="0"/>
                    </a:p>
                    <a:p>
                      <a:r>
                        <a:rPr lang="en-US" dirty="0"/>
                        <a:t>(Total animals)</a:t>
                      </a:r>
                    </a:p>
                  </a:txBody>
                  <a:tcPr/>
                </a:tc>
                <a:tc>
                  <a:txBody>
                    <a:bodyPr/>
                    <a:lstStyle/>
                    <a:p>
                      <a:r>
                        <a:rPr lang="en-US" dirty="0"/>
                        <a:t>Simplified Biodiversity Index formula =</a:t>
                      </a:r>
                    </a:p>
                    <a:p>
                      <a:r>
                        <a:rPr lang="en-US" dirty="0"/>
                        <a:t># of species/total animals </a:t>
                      </a:r>
                    </a:p>
                  </a:txBody>
                  <a:tcPr/>
                </a:tc>
                <a:tc>
                  <a:txBody>
                    <a:bodyPr/>
                    <a:lstStyle/>
                    <a:p>
                      <a:endParaRPr lang="en-US"/>
                    </a:p>
                    <a:p>
                      <a:r>
                        <a:rPr lang="en-US" dirty="0"/>
                        <a:t>Calculated Biodiversity Index </a:t>
                      </a:r>
                    </a:p>
                  </a:txBody>
                  <a:tcPr/>
                </a:tc>
                <a:extLst>
                  <a:ext uri="{0D108BD9-81ED-4DB2-BD59-A6C34878D82A}">
                    <a16:rowId xmlns:a16="http://schemas.microsoft.com/office/drawing/2014/main" val="1425789452"/>
                  </a:ext>
                </a:extLst>
              </a:tr>
              <a:tr h="793304">
                <a:tc>
                  <a:txBody>
                    <a:bodyPr/>
                    <a:lstStyle/>
                    <a:p>
                      <a:r>
                        <a:rPr lang="en-US" dirty="0"/>
                        <a:t>Beginning of survey</a:t>
                      </a:r>
                    </a:p>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58589039"/>
                  </a:ext>
                </a:extLst>
              </a:tr>
              <a:tr h="520463">
                <a:tc>
                  <a:txBody>
                    <a:bodyPr/>
                    <a:lstStyle/>
                    <a:p>
                      <a:r>
                        <a:rPr lang="en-US" dirty="0"/>
                        <a:t>End of survey </a:t>
                      </a:r>
                    </a:p>
                    <a:p>
                      <a:endParaRPr lang="en-US"/>
                    </a:p>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422797341"/>
                  </a:ext>
                </a:extLst>
              </a:tr>
            </a:tbl>
          </a:graphicData>
        </a:graphic>
      </p:graphicFrame>
    </p:spTree>
    <p:extLst>
      <p:ext uri="{BB962C8B-B14F-4D97-AF65-F5344CB8AC3E}">
        <p14:creationId xmlns:p14="http://schemas.microsoft.com/office/powerpoint/2010/main" val="4928166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398E1-519F-6BD9-3D95-845F1D0D481C}"/>
              </a:ext>
            </a:extLst>
          </p:cNvPr>
          <p:cNvSpPr>
            <a:spLocks noGrp="1"/>
          </p:cNvSpPr>
          <p:nvPr>
            <p:ph type="title"/>
          </p:nvPr>
        </p:nvSpPr>
        <p:spPr/>
        <p:txBody>
          <a:bodyPr anchor="ctr">
            <a:normAutofit fontScale="90000"/>
          </a:bodyPr>
          <a:lstStyle/>
          <a:p>
            <a:pPr algn="ctr"/>
            <a:r>
              <a:rPr lang="en-US" sz="6000" dirty="0">
                <a:solidFill>
                  <a:schemeClr val="bg1"/>
                </a:solidFill>
              </a:rPr>
              <a:t>European green crabs</a:t>
            </a:r>
            <a:br>
              <a:rPr lang="en-US" sz="6000" dirty="0">
                <a:solidFill>
                  <a:schemeClr val="bg1"/>
                </a:solidFill>
              </a:rPr>
            </a:br>
            <a:br>
              <a:rPr lang="en-US" sz="6000" dirty="0">
                <a:solidFill>
                  <a:schemeClr val="bg1"/>
                </a:solidFill>
              </a:rPr>
            </a:br>
            <a:r>
              <a:rPr lang="en-US" sz="6000" dirty="0">
                <a:solidFill>
                  <a:schemeClr val="bg1"/>
                </a:solidFill>
              </a:rPr>
              <a:t>Lesson </a:t>
            </a:r>
            <a:r>
              <a:rPr lang="en-US" dirty="0">
                <a:solidFill>
                  <a:schemeClr val="bg1"/>
                </a:solidFill>
              </a:rPr>
              <a:t>4</a:t>
            </a:r>
            <a:br>
              <a:rPr lang="en-US" sz="6000" dirty="0">
                <a:solidFill>
                  <a:schemeClr val="bg1"/>
                </a:solidFill>
              </a:rPr>
            </a:br>
            <a:r>
              <a:rPr lang="en-US" sz="6000" dirty="0">
                <a:solidFill>
                  <a:schemeClr val="bg1"/>
                </a:solidFill>
              </a:rPr>
              <a:t>Attack of the European green crab</a:t>
            </a:r>
            <a:endParaRPr lang="en-US" dirty="0">
              <a:solidFill>
                <a:schemeClr val="bg1"/>
              </a:solidFill>
            </a:endParaRPr>
          </a:p>
        </p:txBody>
      </p:sp>
      <p:sp>
        <p:nvSpPr>
          <p:cNvPr id="5" name="Text Placeholder 4">
            <a:extLst>
              <a:ext uri="{FF2B5EF4-FFF2-40B4-BE49-F238E27FC236}">
                <a16:creationId xmlns:a16="http://schemas.microsoft.com/office/drawing/2014/main" id="{B5E60310-46BE-C9D7-B36D-75F68F92A4B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1654220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C93BF-C3EB-95AE-F9DA-45EDEDB860F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0100BCA-C2BD-6244-9E98-FD4C67538AD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202CC32-95FE-4F9D-F455-16B2470ACF7B}"/>
              </a:ext>
            </a:extLst>
          </p:cNvPr>
          <p:cNvPicPr>
            <a:picLocks noChangeAspect="1"/>
          </p:cNvPicPr>
          <p:nvPr/>
        </p:nvPicPr>
        <p:blipFill>
          <a:blip r:embed="rId2"/>
          <a:stretch>
            <a:fillRect/>
          </a:stretch>
        </p:blipFill>
        <p:spPr>
          <a:xfrm>
            <a:off x="5792724" y="-14192"/>
            <a:ext cx="5145501" cy="6858000"/>
          </a:xfrm>
          <a:prstGeom prst="rect">
            <a:avLst/>
          </a:prstGeom>
        </p:spPr>
      </p:pic>
      <p:sp>
        <p:nvSpPr>
          <p:cNvPr id="5" name="Title 7">
            <a:extLst>
              <a:ext uri="{FF2B5EF4-FFF2-40B4-BE49-F238E27FC236}">
                <a16:creationId xmlns:a16="http://schemas.microsoft.com/office/drawing/2014/main" id="{172C6492-2B9F-874F-48BB-FD9A825AAE0B}"/>
              </a:ext>
            </a:extLst>
          </p:cNvPr>
          <p:cNvSpPr txBox="1">
            <a:spLocks/>
          </p:cNvSpPr>
          <p:nvPr/>
        </p:nvSpPr>
        <p:spPr>
          <a:xfrm>
            <a:off x="990600" y="517525"/>
            <a:ext cx="4386549" cy="32502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chemeClr val="bg1"/>
                </a:solidFill>
              </a:rPr>
              <a:t>Large European green crab in Willapa Bay.</a:t>
            </a:r>
          </a:p>
        </p:txBody>
      </p:sp>
    </p:spTree>
    <p:extLst>
      <p:ext uri="{BB962C8B-B14F-4D97-AF65-F5344CB8AC3E}">
        <p14:creationId xmlns:p14="http://schemas.microsoft.com/office/powerpoint/2010/main" val="25359096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4572F-50C3-F303-03D0-A6FF6F4F4E40}"/>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648229D9-905D-9CE1-4CDE-9EBAB9F9EE7D}"/>
              </a:ext>
            </a:extLst>
          </p:cNvPr>
          <p:cNvSpPr>
            <a:spLocks noGrp="1"/>
          </p:cNvSpPr>
          <p:nvPr>
            <p:ph type="body" idx="1"/>
          </p:nvPr>
        </p:nvSpPr>
        <p:spPr/>
        <p:txBody>
          <a:bodyPr/>
          <a:lstStyle/>
          <a:p>
            <a:endParaRPr lang="en-US"/>
          </a:p>
        </p:txBody>
      </p:sp>
      <p:pic>
        <p:nvPicPr>
          <p:cNvPr id="4" name="Online Media 3" title="The True Cost Of The Green Crab Invasion, And How Whiskey Can Help | True Cost | Business Insider">
            <a:hlinkClick r:id="" action="ppaction://media"/>
            <a:extLst>
              <a:ext uri="{FF2B5EF4-FFF2-40B4-BE49-F238E27FC236}">
                <a16:creationId xmlns:a16="http://schemas.microsoft.com/office/drawing/2014/main" id="{CC5BEEC4-C84B-C2F8-D3A9-FA437A87B5E2}"/>
              </a:ext>
            </a:extLst>
          </p:cNvPr>
          <p:cNvPicPr>
            <a:picLocks noRot="1" noChangeAspect="1"/>
          </p:cNvPicPr>
          <p:nvPr>
            <a:videoFile r:link="rId1"/>
          </p:nvPr>
        </p:nvPicPr>
        <p:blipFill>
          <a:blip r:embed="rId4"/>
          <a:stretch>
            <a:fillRect/>
          </a:stretch>
        </p:blipFill>
        <p:spPr>
          <a:xfrm>
            <a:off x="26988" y="0"/>
            <a:ext cx="12138025" cy="6858000"/>
          </a:xfrm>
          <a:prstGeom prst="rect">
            <a:avLst/>
          </a:prstGeom>
        </p:spPr>
      </p:pic>
    </p:spTree>
    <p:extLst>
      <p:ext uri="{BB962C8B-B14F-4D97-AF65-F5344CB8AC3E}">
        <p14:creationId xmlns:p14="http://schemas.microsoft.com/office/powerpoint/2010/main" val="406212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E0024-72FD-F553-9E71-DC4054FF3A8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09C500F-3EAE-84FD-CFDD-E1E0C91BDCF5}"/>
              </a:ext>
            </a:extLst>
          </p:cNvPr>
          <p:cNvSpPr>
            <a:spLocks noGrp="1"/>
          </p:cNvSpPr>
          <p:nvPr>
            <p:ph type="title"/>
          </p:nvPr>
        </p:nvSpPr>
        <p:spPr/>
        <p:txBody>
          <a:bodyPr/>
          <a:lstStyle/>
          <a:p>
            <a:r>
              <a:rPr lang="en-US">
                <a:solidFill>
                  <a:schemeClr val="bg2"/>
                </a:solidFill>
              </a:rPr>
              <a:t>Determining Biodiversity </a:t>
            </a:r>
          </a:p>
        </p:txBody>
      </p:sp>
      <p:sp>
        <p:nvSpPr>
          <p:cNvPr id="6" name="Content Placeholder 5">
            <a:extLst>
              <a:ext uri="{FF2B5EF4-FFF2-40B4-BE49-F238E27FC236}">
                <a16:creationId xmlns:a16="http://schemas.microsoft.com/office/drawing/2014/main" id="{7400C447-D856-0AA2-F5ED-3D246626F144}"/>
              </a:ext>
            </a:extLst>
          </p:cNvPr>
          <p:cNvSpPr>
            <a:spLocks noGrp="1"/>
          </p:cNvSpPr>
          <p:nvPr>
            <p:ph idx="1"/>
          </p:nvPr>
        </p:nvSpPr>
        <p:spPr/>
        <p:txBody>
          <a:bodyPr vert="horz" lIns="91440" tIns="45720" rIns="91440" bIns="45720" rtlCol="0" anchor="t">
            <a:normAutofit/>
          </a:bodyPr>
          <a:lstStyle/>
          <a:p>
            <a:r>
              <a:rPr lang="en-US" dirty="0">
                <a:solidFill>
                  <a:schemeClr val="bg2"/>
                </a:solidFill>
              </a:rPr>
              <a:t>Calculating Biodiversity Index </a:t>
            </a:r>
            <a:endParaRPr lang="en-US">
              <a:solidFill>
                <a:schemeClr val="bg2"/>
              </a:solidFill>
            </a:endParaRPr>
          </a:p>
          <a:p>
            <a:pPr lvl="1"/>
            <a:r>
              <a:rPr lang="en-US" dirty="0">
                <a:solidFill>
                  <a:schemeClr val="bg2"/>
                </a:solidFill>
              </a:rPr>
              <a:t>The Simplified Diversity Index is a decimal number between 0 and 1. The closer the diversity index is to 1, the healthier and more diverse the habitat. </a:t>
            </a:r>
            <a:endParaRPr lang="en-US" dirty="0">
              <a:solidFill>
                <a:schemeClr val="bg2"/>
              </a:solidFill>
              <a:cs typeface="Calibri"/>
            </a:endParaRPr>
          </a:p>
        </p:txBody>
      </p:sp>
      <p:graphicFrame>
        <p:nvGraphicFramePr>
          <p:cNvPr id="2" name="Table 1">
            <a:extLst>
              <a:ext uri="{FF2B5EF4-FFF2-40B4-BE49-F238E27FC236}">
                <a16:creationId xmlns:a16="http://schemas.microsoft.com/office/drawing/2014/main" id="{2463B326-60E1-8543-47AD-9C531B8D6C74}"/>
              </a:ext>
            </a:extLst>
          </p:cNvPr>
          <p:cNvGraphicFramePr>
            <a:graphicFrameLocks noGrp="1"/>
          </p:cNvGraphicFramePr>
          <p:nvPr/>
        </p:nvGraphicFramePr>
        <p:xfrm>
          <a:off x="1320801" y="3429000"/>
          <a:ext cx="9358488" cy="3291840"/>
        </p:xfrm>
        <a:graphic>
          <a:graphicData uri="http://schemas.openxmlformats.org/drawingml/2006/table">
            <a:tbl>
              <a:tblPr firstRow="1" bandRow="1">
                <a:tableStyleId>{16D9F66E-5EB9-4882-86FB-DCBF35E3C3E4}</a:tableStyleId>
              </a:tblPr>
              <a:tblGrid>
                <a:gridCol w="1579862">
                  <a:extLst>
                    <a:ext uri="{9D8B030D-6E8A-4147-A177-3AD203B41FA5}">
                      <a16:colId xmlns:a16="http://schemas.microsoft.com/office/drawing/2014/main" val="967526326"/>
                    </a:ext>
                  </a:extLst>
                </a:gridCol>
                <a:gridCol w="1535979">
                  <a:extLst>
                    <a:ext uri="{9D8B030D-6E8A-4147-A177-3AD203B41FA5}">
                      <a16:colId xmlns:a16="http://schemas.microsoft.com/office/drawing/2014/main" val="414457967"/>
                    </a:ext>
                  </a:extLst>
                </a:gridCol>
                <a:gridCol w="2051625">
                  <a:extLst>
                    <a:ext uri="{9D8B030D-6E8A-4147-A177-3AD203B41FA5}">
                      <a16:colId xmlns:a16="http://schemas.microsoft.com/office/drawing/2014/main" val="1795923332"/>
                    </a:ext>
                  </a:extLst>
                </a:gridCol>
                <a:gridCol w="2095511">
                  <a:extLst>
                    <a:ext uri="{9D8B030D-6E8A-4147-A177-3AD203B41FA5}">
                      <a16:colId xmlns:a16="http://schemas.microsoft.com/office/drawing/2014/main" val="2155873162"/>
                    </a:ext>
                  </a:extLst>
                </a:gridCol>
                <a:gridCol w="2095511">
                  <a:extLst>
                    <a:ext uri="{9D8B030D-6E8A-4147-A177-3AD203B41FA5}">
                      <a16:colId xmlns:a16="http://schemas.microsoft.com/office/drawing/2014/main" val="1086578468"/>
                    </a:ext>
                  </a:extLst>
                </a:gridCol>
              </a:tblGrid>
              <a:tr h="1388533">
                <a:tc>
                  <a:txBody>
                    <a:bodyPr/>
                    <a:lstStyle/>
                    <a:p>
                      <a:r>
                        <a:rPr lang="en-US" dirty="0"/>
                        <a:t>Data from beginning of survey and end of survey </a:t>
                      </a:r>
                      <a:endParaRPr lang="en-US"/>
                    </a:p>
                  </a:txBody>
                  <a:tcPr/>
                </a:tc>
                <a:tc>
                  <a:txBody>
                    <a:bodyPr/>
                    <a:lstStyle/>
                    <a:p>
                      <a:r>
                        <a:rPr lang="en-US" dirty="0"/>
                        <a:t>Number of different animal species </a:t>
                      </a:r>
                      <a:endParaRPr lang="en-US"/>
                    </a:p>
                    <a:p>
                      <a:r>
                        <a:rPr lang="en-US" dirty="0"/>
                        <a:t>(# of species) </a:t>
                      </a:r>
                    </a:p>
                  </a:txBody>
                  <a:tcPr/>
                </a:tc>
                <a:tc>
                  <a:txBody>
                    <a:bodyPr/>
                    <a:lstStyle/>
                    <a:p>
                      <a:r>
                        <a:rPr lang="en-US" dirty="0"/>
                        <a:t>Total number of individuals of all species found </a:t>
                      </a:r>
                      <a:br>
                        <a:rPr lang="en-US" dirty="0"/>
                      </a:br>
                      <a:endParaRPr lang="en-US" dirty="0"/>
                    </a:p>
                    <a:p>
                      <a:r>
                        <a:rPr lang="en-US" dirty="0"/>
                        <a:t>(Total animals)</a:t>
                      </a:r>
                    </a:p>
                  </a:txBody>
                  <a:tcPr/>
                </a:tc>
                <a:tc>
                  <a:txBody>
                    <a:bodyPr/>
                    <a:lstStyle/>
                    <a:p>
                      <a:r>
                        <a:rPr lang="en-US" dirty="0"/>
                        <a:t>Simplified Biodiversity Index formula =</a:t>
                      </a:r>
                    </a:p>
                    <a:p>
                      <a:r>
                        <a:rPr lang="en-US" dirty="0"/>
                        <a:t># of species/total animals </a:t>
                      </a:r>
                    </a:p>
                  </a:txBody>
                  <a:tcPr/>
                </a:tc>
                <a:tc>
                  <a:txBody>
                    <a:bodyPr/>
                    <a:lstStyle/>
                    <a:p>
                      <a:endParaRPr lang="en-US"/>
                    </a:p>
                    <a:p>
                      <a:r>
                        <a:rPr lang="en-US" dirty="0"/>
                        <a:t>Calculated Biodiversity Index </a:t>
                      </a:r>
                    </a:p>
                  </a:txBody>
                  <a:tcPr/>
                </a:tc>
                <a:extLst>
                  <a:ext uri="{0D108BD9-81ED-4DB2-BD59-A6C34878D82A}">
                    <a16:rowId xmlns:a16="http://schemas.microsoft.com/office/drawing/2014/main" val="1425789452"/>
                  </a:ext>
                </a:extLst>
              </a:tr>
              <a:tr h="793304">
                <a:tc>
                  <a:txBody>
                    <a:bodyPr/>
                    <a:lstStyle/>
                    <a:p>
                      <a:r>
                        <a:rPr lang="en-US" dirty="0"/>
                        <a:t>Beginning of survey</a:t>
                      </a:r>
                    </a:p>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58589039"/>
                  </a:ext>
                </a:extLst>
              </a:tr>
              <a:tr h="520463">
                <a:tc>
                  <a:txBody>
                    <a:bodyPr/>
                    <a:lstStyle/>
                    <a:p>
                      <a:r>
                        <a:rPr lang="en-US" dirty="0"/>
                        <a:t>End of survey </a:t>
                      </a:r>
                    </a:p>
                    <a:p>
                      <a:endParaRPr lang="en-US"/>
                    </a:p>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422797341"/>
                  </a:ext>
                </a:extLst>
              </a:tr>
            </a:tbl>
          </a:graphicData>
        </a:graphic>
      </p:graphicFrame>
    </p:spTree>
    <p:extLst>
      <p:ext uri="{BB962C8B-B14F-4D97-AF65-F5344CB8AC3E}">
        <p14:creationId xmlns:p14="http://schemas.microsoft.com/office/powerpoint/2010/main" val="5361626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8A661-DBF9-A864-8EA9-F803E5EBEE7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94C822A-EE21-DA08-4C03-9FACFC6FF4F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3406121-5863-C304-3D94-676CE54559EE}"/>
              </a:ext>
            </a:extLst>
          </p:cNvPr>
          <p:cNvPicPr>
            <a:picLocks noChangeAspect="1"/>
          </p:cNvPicPr>
          <p:nvPr/>
        </p:nvPicPr>
        <p:blipFill>
          <a:blip r:embed="rId2"/>
          <a:stretch>
            <a:fillRect/>
          </a:stretch>
        </p:blipFill>
        <p:spPr>
          <a:xfrm>
            <a:off x="5377149" y="967477"/>
            <a:ext cx="5907720" cy="4430790"/>
          </a:xfrm>
          <a:prstGeom prst="rect">
            <a:avLst/>
          </a:prstGeom>
        </p:spPr>
      </p:pic>
      <p:sp>
        <p:nvSpPr>
          <p:cNvPr id="5" name="Title 7">
            <a:extLst>
              <a:ext uri="{FF2B5EF4-FFF2-40B4-BE49-F238E27FC236}">
                <a16:creationId xmlns:a16="http://schemas.microsoft.com/office/drawing/2014/main" id="{9739E051-584E-31A9-7651-A778ED8B6059}"/>
              </a:ext>
            </a:extLst>
          </p:cNvPr>
          <p:cNvSpPr txBox="1">
            <a:spLocks/>
          </p:cNvSpPr>
          <p:nvPr/>
        </p:nvSpPr>
        <p:spPr>
          <a:xfrm>
            <a:off x="990600" y="517525"/>
            <a:ext cx="4386549" cy="32502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chemeClr val="bg1"/>
                </a:solidFill>
              </a:rPr>
              <a:t>Two European green crabs from Willapa Bay. </a:t>
            </a:r>
          </a:p>
        </p:txBody>
      </p:sp>
    </p:spTree>
    <p:extLst>
      <p:ext uri="{BB962C8B-B14F-4D97-AF65-F5344CB8AC3E}">
        <p14:creationId xmlns:p14="http://schemas.microsoft.com/office/powerpoint/2010/main" val="16219124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562709-2FCC-3C8E-422D-918710BB4F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2D0AB3-E53B-D684-3ACC-635152E076B8}"/>
              </a:ext>
            </a:extLst>
          </p:cNvPr>
          <p:cNvSpPr>
            <a:spLocks noGrp="1"/>
          </p:cNvSpPr>
          <p:nvPr>
            <p:ph type="title"/>
          </p:nvPr>
        </p:nvSpPr>
        <p:spPr/>
        <p:txBody>
          <a:bodyPr anchor="ctr">
            <a:normAutofit fontScale="90000"/>
          </a:bodyPr>
          <a:lstStyle/>
          <a:p>
            <a:pPr algn="ctr"/>
            <a:r>
              <a:rPr lang="en-US" sz="6000" dirty="0">
                <a:solidFill>
                  <a:schemeClr val="bg1"/>
                </a:solidFill>
              </a:rPr>
              <a:t>European green crabs</a:t>
            </a:r>
            <a:br>
              <a:rPr lang="en-US" sz="6000" dirty="0">
                <a:solidFill>
                  <a:schemeClr val="bg1"/>
                </a:solidFill>
              </a:rPr>
            </a:br>
            <a:br>
              <a:rPr lang="en-US" sz="6000" dirty="0">
                <a:solidFill>
                  <a:schemeClr val="bg1"/>
                </a:solidFill>
              </a:rPr>
            </a:br>
            <a:r>
              <a:rPr lang="en-US" sz="6000" dirty="0">
                <a:solidFill>
                  <a:schemeClr val="bg1"/>
                </a:solidFill>
              </a:rPr>
              <a:t>Lesson 4 Part 5</a:t>
            </a:r>
            <a:br>
              <a:rPr lang="en-US" sz="6000" dirty="0">
                <a:solidFill>
                  <a:schemeClr val="bg1"/>
                </a:solidFill>
              </a:rPr>
            </a:br>
            <a:r>
              <a:rPr lang="en-US" sz="6000" dirty="0">
                <a:solidFill>
                  <a:schemeClr val="bg1"/>
                </a:solidFill>
              </a:rPr>
              <a:t>The European green crab problem </a:t>
            </a:r>
            <a:endParaRPr lang="en-US" dirty="0">
              <a:solidFill>
                <a:schemeClr val="bg1"/>
              </a:solidFill>
            </a:endParaRPr>
          </a:p>
        </p:txBody>
      </p:sp>
      <p:sp>
        <p:nvSpPr>
          <p:cNvPr id="5" name="Text Placeholder 4">
            <a:extLst>
              <a:ext uri="{FF2B5EF4-FFF2-40B4-BE49-F238E27FC236}">
                <a16:creationId xmlns:a16="http://schemas.microsoft.com/office/drawing/2014/main" id="{F313137B-F0DA-CA22-ADA4-3253E314221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0007287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D845C1-96AD-F271-836F-9089F60C714D}"/>
              </a:ext>
            </a:extLst>
          </p:cNvPr>
          <p:cNvPicPr>
            <a:picLocks noChangeAspect="1"/>
          </p:cNvPicPr>
          <p:nvPr/>
        </p:nvPicPr>
        <p:blipFill>
          <a:blip r:embed="rId2"/>
          <a:stretch>
            <a:fillRect/>
          </a:stretch>
        </p:blipFill>
        <p:spPr>
          <a:xfrm>
            <a:off x="2106892" y="0"/>
            <a:ext cx="7978216" cy="6858000"/>
          </a:xfrm>
          <a:prstGeom prst="rect">
            <a:avLst/>
          </a:prstGeom>
        </p:spPr>
      </p:pic>
    </p:spTree>
    <p:extLst>
      <p:ext uri="{BB962C8B-B14F-4D97-AF65-F5344CB8AC3E}">
        <p14:creationId xmlns:p14="http://schemas.microsoft.com/office/powerpoint/2010/main" val="17268889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solidFill>
                  <a:schemeClr val="bg1"/>
                </a:solidFill>
                <a:ea typeface="Roboto Slab Medium" pitchFamily="2" charset="0"/>
                <a:cs typeface="Roboto Slab Medium" pitchFamily="2" charset="0"/>
              </a:rPr>
              <a:t>European green crabs can harm the environment</a:t>
            </a:r>
          </a:p>
        </p:txBody>
      </p:sp>
      <p:sp>
        <p:nvSpPr>
          <p:cNvPr id="8" name="Content Placeholder 7">
            <a:extLst>
              <a:ext uri="{FF2B5EF4-FFF2-40B4-BE49-F238E27FC236}">
                <a16:creationId xmlns:a16="http://schemas.microsoft.com/office/drawing/2014/main" id="{561F3DB1-BB78-4968-9176-8BCBCDF33A47}"/>
              </a:ext>
            </a:extLst>
          </p:cNvPr>
          <p:cNvSpPr>
            <a:spLocks noGrp="1"/>
          </p:cNvSpPr>
          <p:nvPr>
            <p:ph idx="1"/>
          </p:nvPr>
        </p:nvSpPr>
        <p:spPr>
          <a:xfrm>
            <a:off x="609600" y="1801203"/>
            <a:ext cx="5486400" cy="5760575"/>
          </a:xfrm>
        </p:spPr>
        <p:txBody>
          <a:bodyPr anchor="t">
            <a:normAutofit/>
          </a:bodyPr>
          <a:lstStyle/>
          <a:p>
            <a:pPr marL="285750" indent="-285750">
              <a:buFont typeface="Arial" panose="020B0604020202020204" pitchFamily="34" charset="0"/>
              <a:buChar char="•"/>
            </a:pPr>
            <a:r>
              <a:rPr lang="en-US" sz="2400">
                <a:solidFill>
                  <a:schemeClr val="bg1"/>
                </a:solidFill>
                <a:latin typeface="+mj-lt"/>
              </a:rPr>
              <a:t>European green crabs (EGC) </a:t>
            </a:r>
            <a:r>
              <a:rPr lang="en-US" sz="2400" b="1">
                <a:solidFill>
                  <a:schemeClr val="bg1"/>
                </a:solidFill>
                <a:latin typeface="+mj-lt"/>
              </a:rPr>
              <a:t>eat native clams, mussels, and other shellfish</a:t>
            </a:r>
            <a:r>
              <a:rPr lang="en-US" sz="2400">
                <a:solidFill>
                  <a:schemeClr val="bg1"/>
                </a:solidFill>
                <a:latin typeface="+mj-lt"/>
              </a:rPr>
              <a:t>.</a:t>
            </a:r>
          </a:p>
          <a:p>
            <a:pPr marL="651510" lvl="1" indent="-285750">
              <a:buFont typeface="Arial" panose="020B0604020202020204" pitchFamily="34" charset="0"/>
              <a:buChar char="•"/>
            </a:pPr>
            <a:r>
              <a:rPr lang="en-US">
                <a:solidFill>
                  <a:schemeClr val="bg1"/>
                </a:solidFill>
                <a:latin typeface="+mj-lt"/>
              </a:rPr>
              <a:t>They can even eat 40 small clams a day!</a:t>
            </a:r>
          </a:p>
          <a:p>
            <a:pPr marL="285750" indent="-285750">
              <a:buFont typeface="Arial" panose="020B0604020202020204" pitchFamily="34" charset="0"/>
              <a:buChar char="•"/>
            </a:pPr>
            <a:r>
              <a:rPr lang="en-US" sz="2400">
                <a:solidFill>
                  <a:schemeClr val="bg1"/>
                </a:solidFill>
                <a:latin typeface="+mj-lt"/>
              </a:rPr>
              <a:t>While digging for their next meal, green crabs can also </a:t>
            </a:r>
            <a:r>
              <a:rPr lang="en-US" sz="2400" b="1">
                <a:solidFill>
                  <a:schemeClr val="bg1"/>
                </a:solidFill>
                <a:latin typeface="+mj-lt"/>
              </a:rPr>
              <a:t>destroy habitats </a:t>
            </a:r>
            <a:r>
              <a:rPr lang="en-US" sz="2400">
                <a:solidFill>
                  <a:schemeClr val="bg1"/>
                </a:solidFill>
                <a:latin typeface="+mj-lt"/>
              </a:rPr>
              <a:t>that salmon and other species rely on, such as eelgrass beds.</a:t>
            </a:r>
          </a:p>
        </p:txBody>
      </p:sp>
      <p:sp>
        <p:nvSpPr>
          <p:cNvPr id="6" name="Slide Number Placeholder 5">
            <a:extLst>
              <a:ext uri="{FF2B5EF4-FFF2-40B4-BE49-F238E27FC236}">
                <a16:creationId xmlns:a16="http://schemas.microsoft.com/office/drawing/2014/main" id="{28DFCB0C-A35C-4A78-A307-209EC9079758}"/>
              </a:ext>
            </a:extLst>
          </p:cNvPr>
          <p:cNvSpPr>
            <a:spLocks noGrp="1"/>
          </p:cNvSpPr>
          <p:nvPr>
            <p:ph type="sldNum" sz="quarter" idx="12"/>
          </p:nvPr>
        </p:nvSpPr>
        <p:spPr/>
        <p:txBody>
          <a:bodyPr>
            <a:normAutofit/>
          </a:bodyPr>
          <a:lstStyle/>
          <a:p>
            <a:pPr>
              <a:spcAft>
                <a:spcPts val="600"/>
              </a:spcAft>
            </a:pPr>
            <a:fld id="{5A73201E-BAD4-4887-93F2-D695096208A5}" type="slidenum">
              <a:rPr lang="en-US"/>
              <a:pPr>
                <a:spcAft>
                  <a:spcPts val="600"/>
                </a:spcAft>
              </a:pPr>
              <a:t>50</a:t>
            </a:fld>
            <a:endParaRPr lang="en-US"/>
          </a:p>
        </p:txBody>
      </p:sp>
      <p:pic>
        <p:nvPicPr>
          <p:cNvPr id="4" name="Picture 3">
            <a:extLst>
              <a:ext uri="{FF2B5EF4-FFF2-40B4-BE49-F238E27FC236}">
                <a16:creationId xmlns:a16="http://schemas.microsoft.com/office/drawing/2014/main" id="{C8C4C1D0-6E0B-36EA-A950-C07ACE82988C}"/>
              </a:ext>
            </a:extLst>
          </p:cNvPr>
          <p:cNvPicPr>
            <a:picLocks noChangeAspect="1"/>
          </p:cNvPicPr>
          <p:nvPr/>
        </p:nvPicPr>
        <p:blipFill>
          <a:blip r:embed="rId3"/>
          <a:stretch>
            <a:fillRect/>
          </a:stretch>
        </p:blipFill>
        <p:spPr>
          <a:xfrm>
            <a:off x="6774024" y="1352585"/>
            <a:ext cx="4568112" cy="4152829"/>
          </a:xfrm>
          <a:prstGeom prst="rect">
            <a:avLst/>
          </a:prstGeom>
        </p:spPr>
      </p:pic>
      <p:sp>
        <p:nvSpPr>
          <p:cNvPr id="11" name="TextBox 10">
            <a:extLst>
              <a:ext uri="{FF2B5EF4-FFF2-40B4-BE49-F238E27FC236}">
                <a16:creationId xmlns:a16="http://schemas.microsoft.com/office/drawing/2014/main" id="{A38A0172-5B21-FC55-3728-5BBA27C47D19}"/>
              </a:ext>
            </a:extLst>
          </p:cNvPr>
          <p:cNvSpPr txBox="1"/>
          <p:nvPr/>
        </p:nvSpPr>
        <p:spPr>
          <a:xfrm>
            <a:off x="6774024" y="5505414"/>
            <a:ext cx="3967957" cy="261610"/>
          </a:xfrm>
          <a:prstGeom prst="rect">
            <a:avLst/>
          </a:prstGeom>
          <a:noFill/>
        </p:spPr>
        <p:txBody>
          <a:bodyPr wrap="square" rtlCol="0">
            <a:spAutoFit/>
          </a:bodyPr>
          <a:lstStyle/>
          <a:p>
            <a:r>
              <a:rPr lang="en-US" sz="1050"/>
              <a:t>Photo: Jack Dubinsky</a:t>
            </a:r>
          </a:p>
        </p:txBody>
      </p:sp>
    </p:spTree>
    <p:extLst>
      <p:ext uri="{BB962C8B-B14F-4D97-AF65-F5344CB8AC3E}">
        <p14:creationId xmlns:p14="http://schemas.microsoft.com/office/powerpoint/2010/main" val="16597643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5409460" cy="914400"/>
          </a:xfrm>
        </p:spPr>
        <p:txBody>
          <a:bodyPr>
            <a:noAutofit/>
          </a:bodyPr>
          <a:lstStyle/>
          <a:p>
            <a:r>
              <a:rPr lang="en-US">
                <a:solidFill>
                  <a:schemeClr val="bg1"/>
                </a:solidFill>
                <a:ea typeface="Roboto Slab Medium" pitchFamily="2" charset="0"/>
                <a:cs typeface="Roboto Slab Medium" pitchFamily="2" charset="0"/>
              </a:rPr>
              <a:t>European green crabs can harm our economy</a:t>
            </a:r>
          </a:p>
        </p:txBody>
      </p:sp>
      <p:sp>
        <p:nvSpPr>
          <p:cNvPr id="8" name="Content Placeholder 7">
            <a:extLst>
              <a:ext uri="{FF2B5EF4-FFF2-40B4-BE49-F238E27FC236}">
                <a16:creationId xmlns:a16="http://schemas.microsoft.com/office/drawing/2014/main" id="{561F3DB1-BB78-4968-9176-8BCBCDF33A47}"/>
              </a:ext>
            </a:extLst>
          </p:cNvPr>
          <p:cNvSpPr>
            <a:spLocks noGrp="1"/>
          </p:cNvSpPr>
          <p:nvPr>
            <p:ph idx="1"/>
          </p:nvPr>
        </p:nvSpPr>
        <p:spPr>
          <a:xfrm>
            <a:off x="609600" y="1371601"/>
            <a:ext cx="4800600" cy="4743451"/>
          </a:xfrm>
        </p:spPr>
        <p:txBody>
          <a:bodyPr>
            <a:normAutofit/>
          </a:bodyPr>
          <a:lstStyle/>
          <a:p>
            <a:pPr marL="571500" indent="-571500">
              <a:buFont typeface="Arial" panose="020B0604020202020204" pitchFamily="34" charset="0"/>
              <a:buChar char="•"/>
            </a:pPr>
            <a:r>
              <a:rPr lang="en-US" sz="2400">
                <a:solidFill>
                  <a:schemeClr val="bg1"/>
                </a:solidFill>
                <a:latin typeface="+mj-lt"/>
              </a:rPr>
              <a:t>European green crabs have been blamed for collapse of Maine’s soft-shell clam industry. </a:t>
            </a:r>
          </a:p>
          <a:p>
            <a:pPr marL="571500" indent="-571500">
              <a:buFont typeface="Arial" panose="020B0604020202020204" pitchFamily="34" charset="0"/>
              <a:buChar char="•"/>
            </a:pPr>
            <a:r>
              <a:rPr lang="en-US" sz="2400">
                <a:solidFill>
                  <a:schemeClr val="bg1"/>
                </a:solidFill>
                <a:latin typeface="+mj-lt"/>
              </a:rPr>
              <a:t>EGC now threaten Washington shellfish farms and aquaculture industries. </a:t>
            </a:r>
          </a:p>
        </p:txBody>
      </p:sp>
      <p:sp>
        <p:nvSpPr>
          <p:cNvPr id="6" name="Slide Number Placeholder 5">
            <a:extLst>
              <a:ext uri="{FF2B5EF4-FFF2-40B4-BE49-F238E27FC236}">
                <a16:creationId xmlns:a16="http://schemas.microsoft.com/office/drawing/2014/main" id="{28DFCB0C-A35C-4A78-A307-209EC9079758}"/>
              </a:ext>
            </a:extLst>
          </p:cNvPr>
          <p:cNvSpPr>
            <a:spLocks noGrp="1"/>
          </p:cNvSpPr>
          <p:nvPr>
            <p:ph type="sldNum" sz="quarter" idx="12"/>
          </p:nvPr>
        </p:nvSpPr>
        <p:spPr/>
        <p:txBody>
          <a:bodyPr>
            <a:normAutofit/>
          </a:bodyPr>
          <a:lstStyle/>
          <a:p>
            <a:pPr>
              <a:spcAft>
                <a:spcPts val="600"/>
              </a:spcAft>
            </a:pPr>
            <a:fld id="{5A73201E-BAD4-4887-93F2-D695096208A5}" type="slidenum">
              <a:rPr lang="en-US"/>
              <a:pPr>
                <a:spcAft>
                  <a:spcPts val="600"/>
                </a:spcAft>
              </a:pPr>
              <a:t>51</a:t>
            </a:fld>
            <a:endParaRPr lang="en-US"/>
          </a:p>
        </p:txBody>
      </p:sp>
      <p:pic>
        <p:nvPicPr>
          <p:cNvPr id="1028" name="Picture 4" descr="Boat full of shellfish. ">
            <a:extLst>
              <a:ext uri="{FF2B5EF4-FFF2-40B4-BE49-F238E27FC236}">
                <a16:creationId xmlns:a16="http://schemas.microsoft.com/office/drawing/2014/main" id="{1277E5CC-2062-45C7-BE57-8230AC68B4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80" r="29161" b="-1"/>
          <a:stretch/>
        </p:blipFill>
        <p:spPr bwMode="auto">
          <a:xfrm>
            <a:off x="6350000" y="-2"/>
            <a:ext cx="2849791" cy="316602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omebody holding two nets of clams. ">
            <a:extLst>
              <a:ext uri="{FF2B5EF4-FFF2-40B4-BE49-F238E27FC236}">
                <a16:creationId xmlns:a16="http://schemas.microsoft.com/office/drawing/2014/main" id="{A0E91374-EBF9-4A8D-A641-87B6D88C10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236" r="-3" b="12022"/>
          <a:stretch/>
        </p:blipFill>
        <p:spPr bwMode="auto">
          <a:xfrm>
            <a:off x="9356404" y="0"/>
            <a:ext cx="2835596" cy="316602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Shellfish farm">
            <a:extLst>
              <a:ext uri="{FF2B5EF4-FFF2-40B4-BE49-F238E27FC236}">
                <a16:creationId xmlns:a16="http://schemas.microsoft.com/office/drawing/2014/main" id="{4198D8D5-6EBE-44E8-8ED5-DF5C8B33C31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501" r="1" b="17661"/>
          <a:stretch/>
        </p:blipFill>
        <p:spPr bwMode="auto">
          <a:xfrm>
            <a:off x="6350000" y="3246436"/>
            <a:ext cx="5867400" cy="31660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D12B1-F5CA-47B0-ACC8-C7FCF6A14798}"/>
              </a:ext>
            </a:extLst>
          </p:cNvPr>
          <p:cNvSpPr>
            <a:spLocks noGrp="1"/>
          </p:cNvSpPr>
          <p:nvPr>
            <p:ph type="title"/>
          </p:nvPr>
        </p:nvSpPr>
        <p:spPr>
          <a:xfrm>
            <a:off x="609600" y="625208"/>
            <a:ext cx="5959876" cy="914400"/>
          </a:xfrm>
        </p:spPr>
        <p:txBody>
          <a:bodyPr>
            <a:noAutofit/>
          </a:bodyPr>
          <a:lstStyle/>
          <a:p>
            <a:r>
              <a:rPr lang="en-US">
                <a:solidFill>
                  <a:schemeClr val="bg1"/>
                </a:solidFill>
                <a:ea typeface="Roboto Slab Medium" pitchFamily="2" charset="0"/>
                <a:cs typeface="Roboto Slab Medium" pitchFamily="2" charset="0"/>
              </a:rPr>
              <a:t>European green crabs can harm things that are important culturally</a:t>
            </a:r>
          </a:p>
        </p:txBody>
      </p:sp>
      <p:sp>
        <p:nvSpPr>
          <p:cNvPr id="3" name="Content Placeholder 2">
            <a:extLst>
              <a:ext uri="{FF2B5EF4-FFF2-40B4-BE49-F238E27FC236}">
                <a16:creationId xmlns:a16="http://schemas.microsoft.com/office/drawing/2014/main" id="{871B1899-BD9A-4BD0-9673-771FEE915624}"/>
              </a:ext>
            </a:extLst>
          </p:cNvPr>
          <p:cNvSpPr>
            <a:spLocks noGrp="1"/>
          </p:cNvSpPr>
          <p:nvPr>
            <p:ph idx="1"/>
          </p:nvPr>
        </p:nvSpPr>
        <p:spPr>
          <a:xfrm>
            <a:off x="609600" y="2114549"/>
            <a:ext cx="6172200" cy="4743451"/>
          </a:xfrm>
        </p:spPr>
        <p:txBody>
          <a:bodyPr vert="horz" lIns="91440" tIns="45720" rIns="91440" bIns="45720" rtlCol="0" anchor="t">
            <a:normAutofit/>
          </a:bodyPr>
          <a:lstStyle/>
          <a:p>
            <a:pPr marL="571500" indent="-571500">
              <a:buFont typeface="Arial" panose="020B0604020202020204" pitchFamily="34" charset="0"/>
              <a:buChar char="•"/>
            </a:pPr>
            <a:r>
              <a:rPr lang="en-US" sz="2400" dirty="0">
                <a:solidFill>
                  <a:schemeClr val="bg1"/>
                </a:solidFill>
                <a:latin typeface="+mj-lt"/>
              </a:rPr>
              <a:t>Native shellfish and fish are important culturally and as a food source to many Washingtons and tribal members.</a:t>
            </a:r>
          </a:p>
          <a:p>
            <a:pPr marL="571500" indent="-571500">
              <a:buFont typeface="Arial" panose="020B0604020202020204" pitchFamily="34" charset="0"/>
              <a:buChar char="•"/>
            </a:pPr>
            <a:r>
              <a:rPr lang="en-US" sz="2400" dirty="0">
                <a:solidFill>
                  <a:schemeClr val="bg1"/>
                </a:solidFill>
                <a:latin typeface="+mj-lt"/>
              </a:rPr>
              <a:t>If European green crabs made the populations of native shellfish and fish decline, it would be a great loss culturally and to many Washington tribes.</a:t>
            </a:r>
            <a:endParaRPr lang="en-US" sz="2400" dirty="0">
              <a:solidFill>
                <a:schemeClr val="bg1"/>
              </a:solidFill>
              <a:latin typeface="+mj-lt"/>
              <a:cs typeface="Calibri Light"/>
            </a:endParaRPr>
          </a:p>
        </p:txBody>
      </p:sp>
      <p:sp>
        <p:nvSpPr>
          <p:cNvPr id="4" name="Slide Number Placeholder 3">
            <a:extLst>
              <a:ext uri="{FF2B5EF4-FFF2-40B4-BE49-F238E27FC236}">
                <a16:creationId xmlns:a16="http://schemas.microsoft.com/office/drawing/2014/main" id="{549FAED1-B270-4AAD-8A9D-0473D4D7A7BA}"/>
              </a:ext>
            </a:extLst>
          </p:cNvPr>
          <p:cNvSpPr>
            <a:spLocks noGrp="1"/>
          </p:cNvSpPr>
          <p:nvPr>
            <p:ph type="sldNum" sz="quarter" idx="12"/>
          </p:nvPr>
        </p:nvSpPr>
        <p:spPr/>
        <p:txBody>
          <a:bodyPr/>
          <a:lstStyle/>
          <a:p>
            <a:fld id="{5A73201E-BAD4-4887-93F2-D695096208A5}" type="slidenum">
              <a:rPr lang="en-US" smtClean="0"/>
              <a:pPr/>
              <a:t>52</a:t>
            </a:fld>
            <a:endParaRPr lang="en-US"/>
          </a:p>
        </p:txBody>
      </p:sp>
      <p:pic>
        <p:nvPicPr>
          <p:cNvPr id="1026" name="Picture 2" descr="Full screen preview">
            <a:extLst>
              <a:ext uri="{FF2B5EF4-FFF2-40B4-BE49-F238E27FC236}">
                <a16:creationId xmlns:a16="http://schemas.microsoft.com/office/drawing/2014/main" id="{E8A46061-99B7-4FAD-93A9-C8CEF434D2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7850" y="230514"/>
            <a:ext cx="4914900" cy="27734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ull screen preview">
            <a:extLst>
              <a:ext uri="{FF2B5EF4-FFF2-40B4-BE49-F238E27FC236}">
                <a16:creationId xmlns:a16="http://schemas.microsoft.com/office/drawing/2014/main" id="{AE50ADEA-1560-4E7C-A152-E9B661F40A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7850" y="3429000"/>
            <a:ext cx="4914900" cy="2766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8003720"/>
      </p:ext>
    </p:extLst>
  </p:cSld>
  <p:clrMapOvr>
    <a:masterClrMapping/>
  </p:clrMapOvr>
  <p:extLst>
    <p:ext uri="{6950BFC3-D8DA-4A85-94F7-54DA5524770B}">
      <p188:commentRel xmlns:p188="http://schemas.microsoft.com/office/powerpoint/2018/8/main" r:id="rId3"/>
    </p:ext>
  </p:extLs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398E1-519F-6BD9-3D95-845F1D0D481C}"/>
              </a:ext>
            </a:extLst>
          </p:cNvPr>
          <p:cNvSpPr>
            <a:spLocks noGrp="1"/>
          </p:cNvSpPr>
          <p:nvPr>
            <p:ph type="title"/>
          </p:nvPr>
        </p:nvSpPr>
        <p:spPr/>
        <p:txBody>
          <a:bodyPr anchor="ctr">
            <a:normAutofit fontScale="90000"/>
          </a:bodyPr>
          <a:lstStyle/>
          <a:p>
            <a:pPr algn="ctr"/>
            <a:r>
              <a:rPr lang="en-US" sz="6000" dirty="0">
                <a:solidFill>
                  <a:schemeClr val="bg1"/>
                </a:solidFill>
              </a:rPr>
              <a:t>European green crabs</a:t>
            </a:r>
            <a:br>
              <a:rPr lang="en-US" sz="6000" dirty="0">
                <a:solidFill>
                  <a:schemeClr val="bg1"/>
                </a:solidFill>
              </a:rPr>
            </a:br>
            <a:br>
              <a:rPr lang="en-US" sz="6000" dirty="0">
                <a:solidFill>
                  <a:schemeClr val="bg1"/>
                </a:solidFill>
              </a:rPr>
            </a:br>
            <a:r>
              <a:rPr lang="en-US" sz="6000" dirty="0">
                <a:solidFill>
                  <a:schemeClr val="bg1"/>
                </a:solidFill>
              </a:rPr>
              <a:t>Lesson </a:t>
            </a:r>
            <a:r>
              <a:rPr lang="en-US" dirty="0">
                <a:solidFill>
                  <a:schemeClr val="bg1"/>
                </a:solidFill>
              </a:rPr>
              <a:t>5 </a:t>
            </a:r>
            <a:r>
              <a:rPr lang="en-US" sz="6000" dirty="0">
                <a:solidFill>
                  <a:schemeClr val="bg1"/>
                </a:solidFill>
              </a:rPr>
              <a:t>Part 1</a:t>
            </a:r>
            <a:br>
              <a:rPr lang="en-US" sz="6000" dirty="0">
                <a:solidFill>
                  <a:schemeClr val="bg1"/>
                </a:solidFill>
              </a:rPr>
            </a:br>
            <a:r>
              <a:rPr lang="en-US" sz="6000" dirty="0">
                <a:solidFill>
                  <a:schemeClr val="bg1"/>
                </a:solidFill>
              </a:rPr>
              <a:t>Invasive Species Management </a:t>
            </a:r>
            <a:endParaRPr lang="en-US" dirty="0"/>
          </a:p>
        </p:txBody>
      </p:sp>
      <p:sp>
        <p:nvSpPr>
          <p:cNvPr id="5" name="Text Placeholder 4">
            <a:extLst>
              <a:ext uri="{FF2B5EF4-FFF2-40B4-BE49-F238E27FC236}">
                <a16:creationId xmlns:a16="http://schemas.microsoft.com/office/drawing/2014/main" id="{B5E60310-46BE-C9D7-B36D-75F68F92A4B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9761591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18B14-4C48-B1A5-E329-FAB91B7E22B3}"/>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40F958EC-9F8C-93CD-0559-2A99574AC65C}"/>
              </a:ext>
            </a:extLst>
          </p:cNvPr>
          <p:cNvSpPr>
            <a:spLocks noGrp="1"/>
          </p:cNvSpPr>
          <p:nvPr>
            <p:ph type="body" idx="1"/>
          </p:nvPr>
        </p:nvSpPr>
        <p:spPr/>
        <p:txBody>
          <a:bodyPr/>
          <a:lstStyle/>
          <a:p>
            <a:endParaRPr lang="en-US"/>
          </a:p>
        </p:txBody>
      </p:sp>
      <p:pic>
        <p:nvPicPr>
          <p:cNvPr id="4" name="Online Media 3" title="Invasive Species 101 | National Geographic">
            <a:hlinkClick r:id="" action="ppaction://media"/>
            <a:extLst>
              <a:ext uri="{FF2B5EF4-FFF2-40B4-BE49-F238E27FC236}">
                <a16:creationId xmlns:a16="http://schemas.microsoft.com/office/drawing/2014/main" id="{C1D5CC78-42BA-10D5-A6EE-18336C9D386F}"/>
              </a:ext>
            </a:extLst>
          </p:cNvPr>
          <p:cNvPicPr>
            <a:picLocks noRot="1" noChangeAspect="1"/>
          </p:cNvPicPr>
          <p:nvPr>
            <a:videoFile r:link="rId1"/>
          </p:nvPr>
        </p:nvPicPr>
        <p:blipFill>
          <a:blip r:embed="rId4"/>
          <a:stretch>
            <a:fillRect/>
          </a:stretch>
        </p:blipFill>
        <p:spPr>
          <a:xfrm>
            <a:off x="26988" y="0"/>
            <a:ext cx="12138025" cy="6858000"/>
          </a:xfrm>
          <a:prstGeom prst="rect">
            <a:avLst/>
          </a:prstGeom>
        </p:spPr>
      </p:pic>
    </p:spTree>
    <p:extLst>
      <p:ext uri="{BB962C8B-B14F-4D97-AF65-F5344CB8AC3E}">
        <p14:creationId xmlns:p14="http://schemas.microsoft.com/office/powerpoint/2010/main" val="3994233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78F3A88-DA2F-8DAE-022A-592285D18267}"/>
              </a:ext>
            </a:extLst>
          </p:cNvPr>
          <p:cNvSpPr txBox="1"/>
          <p:nvPr/>
        </p:nvSpPr>
        <p:spPr>
          <a:xfrm>
            <a:off x="838200" y="1290180"/>
            <a:ext cx="3370304" cy="1938992"/>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400">
                <a:solidFill>
                  <a:schemeClr val="bg1"/>
                </a:solidFill>
                <a:latin typeface="+mj-lt"/>
              </a:rPr>
              <a:t>The invasion curve shows the stages of the invasion of an invasive species.</a:t>
            </a:r>
          </a:p>
          <a:p>
            <a:endParaRPr lang="en-US" sz="2400">
              <a:solidFill>
                <a:schemeClr val="bg1"/>
              </a:solidFill>
              <a:latin typeface="+mj-lt"/>
              <a:cs typeface="Calibri Light"/>
            </a:endParaRPr>
          </a:p>
        </p:txBody>
      </p:sp>
      <p:sp>
        <p:nvSpPr>
          <p:cNvPr id="6" name="TextBox 5">
            <a:extLst>
              <a:ext uri="{FF2B5EF4-FFF2-40B4-BE49-F238E27FC236}">
                <a16:creationId xmlns:a16="http://schemas.microsoft.com/office/drawing/2014/main" id="{D1499329-387B-90B2-C7AD-C6C09659C724}"/>
              </a:ext>
            </a:extLst>
          </p:cNvPr>
          <p:cNvSpPr txBox="1"/>
          <p:nvPr/>
        </p:nvSpPr>
        <p:spPr>
          <a:xfrm>
            <a:off x="5087101" y="5894199"/>
            <a:ext cx="6886575" cy="369332"/>
          </a:xfrm>
          <a:prstGeom prst="rect">
            <a:avLst/>
          </a:prstGeom>
          <a:noFill/>
        </p:spPr>
        <p:txBody>
          <a:bodyPr wrap="square" rtlCol="0">
            <a:spAutoFit/>
          </a:bodyPr>
          <a:lstStyle/>
          <a:p>
            <a:pPr algn="r"/>
            <a:r>
              <a:rPr lang="en-US">
                <a:solidFill>
                  <a:schemeClr val="bg1"/>
                </a:solidFill>
              </a:rPr>
              <a:t>Graphic based on product by Big Island Invasive Species Committee</a:t>
            </a:r>
          </a:p>
        </p:txBody>
      </p:sp>
      <p:sp>
        <p:nvSpPr>
          <p:cNvPr id="7" name="Title 3">
            <a:extLst>
              <a:ext uri="{FF2B5EF4-FFF2-40B4-BE49-F238E27FC236}">
                <a16:creationId xmlns:a16="http://schemas.microsoft.com/office/drawing/2014/main" id="{1F20F93C-1295-98AB-DAC0-6B652E1B1323}"/>
              </a:ext>
            </a:extLst>
          </p:cNvPr>
          <p:cNvSpPr>
            <a:spLocks noGrp="1"/>
          </p:cNvSpPr>
          <p:nvPr>
            <p:ph type="title"/>
          </p:nvPr>
        </p:nvSpPr>
        <p:spPr>
          <a:xfrm>
            <a:off x="838200" y="477859"/>
            <a:ext cx="10515600" cy="611233"/>
          </a:xfrm>
        </p:spPr>
        <p:txBody>
          <a:bodyPr>
            <a:noAutofit/>
          </a:bodyPr>
          <a:lstStyle/>
          <a:p>
            <a:r>
              <a:rPr lang="en-US" sz="4400">
                <a:solidFill>
                  <a:schemeClr val="bg1"/>
                </a:solidFill>
              </a:rPr>
              <a:t>The invasion curve</a:t>
            </a:r>
          </a:p>
        </p:txBody>
      </p:sp>
      <p:sp>
        <p:nvSpPr>
          <p:cNvPr id="4" name="TextBox 3">
            <a:extLst>
              <a:ext uri="{FF2B5EF4-FFF2-40B4-BE49-F238E27FC236}">
                <a16:creationId xmlns:a16="http://schemas.microsoft.com/office/drawing/2014/main" id="{745712BB-901D-2F4F-B1BD-3F5166D189CD}"/>
              </a:ext>
            </a:extLst>
          </p:cNvPr>
          <p:cNvSpPr txBox="1"/>
          <p:nvPr/>
        </p:nvSpPr>
        <p:spPr>
          <a:xfrm>
            <a:off x="8530389" y="5346032"/>
            <a:ext cx="290362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cs typeface="Calibri"/>
              </a:rPr>
              <a:t>(Also known as  Suppression)</a:t>
            </a:r>
            <a:endParaRPr lang="en-US" sz="1600"/>
          </a:p>
        </p:txBody>
      </p:sp>
      <p:pic>
        <p:nvPicPr>
          <p:cNvPr id="3" name="Picture 2">
            <a:extLst>
              <a:ext uri="{FF2B5EF4-FFF2-40B4-BE49-F238E27FC236}">
                <a16:creationId xmlns:a16="http://schemas.microsoft.com/office/drawing/2014/main" id="{F9CBAE5E-BB14-443D-D777-6A63397A9879}"/>
              </a:ext>
            </a:extLst>
          </p:cNvPr>
          <p:cNvPicPr>
            <a:picLocks noChangeAspect="1"/>
          </p:cNvPicPr>
          <p:nvPr/>
        </p:nvPicPr>
        <p:blipFill rotWithShape="1">
          <a:blip r:embed="rId3"/>
          <a:srcRect t="5620" b="9539"/>
          <a:stretch/>
        </p:blipFill>
        <p:spPr>
          <a:xfrm>
            <a:off x="5087101" y="1089092"/>
            <a:ext cx="6886575" cy="4719308"/>
          </a:xfrm>
          <a:prstGeom prst="rect">
            <a:avLst/>
          </a:prstGeom>
        </p:spPr>
      </p:pic>
    </p:spTree>
    <p:extLst>
      <p:ext uri="{BB962C8B-B14F-4D97-AF65-F5344CB8AC3E}">
        <p14:creationId xmlns:p14="http://schemas.microsoft.com/office/powerpoint/2010/main" val="17798774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819AF6B-AA75-3822-DF1E-C8CFA4B9F4C5}"/>
              </a:ext>
            </a:extLst>
          </p:cNvPr>
          <p:cNvSpPr>
            <a:spLocks noGrp="1"/>
          </p:cNvSpPr>
          <p:nvPr>
            <p:ph type="title"/>
          </p:nvPr>
        </p:nvSpPr>
        <p:spPr/>
        <p:txBody>
          <a:bodyPr/>
          <a:lstStyle/>
          <a:p>
            <a:r>
              <a:rPr lang="en-US">
                <a:solidFill>
                  <a:schemeClr val="bg1"/>
                </a:solidFill>
              </a:rPr>
              <a:t>Prevention</a:t>
            </a:r>
          </a:p>
        </p:txBody>
      </p:sp>
      <p:sp>
        <p:nvSpPr>
          <p:cNvPr id="5" name="Content Placeholder 4">
            <a:extLst>
              <a:ext uri="{FF2B5EF4-FFF2-40B4-BE49-F238E27FC236}">
                <a16:creationId xmlns:a16="http://schemas.microsoft.com/office/drawing/2014/main" id="{F7A8CDD1-6A54-1059-13F1-85D0925284B0}"/>
              </a:ext>
            </a:extLst>
          </p:cNvPr>
          <p:cNvSpPr>
            <a:spLocks noGrp="1"/>
          </p:cNvSpPr>
          <p:nvPr>
            <p:ph idx="1"/>
          </p:nvPr>
        </p:nvSpPr>
        <p:spPr>
          <a:xfrm>
            <a:off x="838200" y="1750469"/>
            <a:ext cx="4598096" cy="4351338"/>
          </a:xfrm>
        </p:spPr>
        <p:txBody>
          <a:bodyPr vert="horz" lIns="91440" tIns="45720" rIns="91440" bIns="45720" rtlCol="0" anchor="t">
            <a:normAutofit/>
          </a:bodyPr>
          <a:lstStyle/>
          <a:p>
            <a:r>
              <a:rPr lang="en-US">
                <a:solidFill>
                  <a:schemeClr val="bg1"/>
                </a:solidFill>
                <a:latin typeface="+mj-lt"/>
              </a:rPr>
              <a:t>Many of us take actions to </a:t>
            </a:r>
            <a:r>
              <a:rPr lang="en-US" b="1">
                <a:solidFill>
                  <a:schemeClr val="bg1"/>
                </a:solidFill>
                <a:latin typeface="+mj-lt"/>
              </a:rPr>
              <a:t>prevent invasive species from getting to new areas</a:t>
            </a:r>
            <a:r>
              <a:rPr lang="en-US">
                <a:solidFill>
                  <a:schemeClr val="bg1"/>
                </a:solidFill>
                <a:latin typeface="+mj-lt"/>
              </a:rPr>
              <a:t>. </a:t>
            </a:r>
          </a:p>
          <a:p>
            <a:r>
              <a:rPr lang="en-US">
                <a:solidFill>
                  <a:schemeClr val="bg1"/>
                </a:solidFill>
                <a:latin typeface="+mj-lt"/>
              </a:rPr>
              <a:t>This usually includes educational campaigns about what we can do. </a:t>
            </a:r>
          </a:p>
          <a:p>
            <a:pPr marL="0" indent="0">
              <a:buNone/>
            </a:pPr>
            <a:endParaRPr lang="en-US">
              <a:solidFill>
                <a:schemeClr val="bg1"/>
              </a:solidFill>
              <a:latin typeface="+mj-lt"/>
              <a:cs typeface="Calibri Light"/>
            </a:endParaRPr>
          </a:p>
        </p:txBody>
      </p:sp>
      <p:cxnSp>
        <p:nvCxnSpPr>
          <p:cNvPr id="8" name="Straight Arrow Connector 7">
            <a:extLst>
              <a:ext uri="{FF2B5EF4-FFF2-40B4-BE49-F238E27FC236}">
                <a16:creationId xmlns:a16="http://schemas.microsoft.com/office/drawing/2014/main" id="{DEB7CAF5-92FA-9EAC-864C-BF619324769C}"/>
              </a:ext>
            </a:extLst>
          </p:cNvPr>
          <p:cNvCxnSpPr/>
          <p:nvPr/>
        </p:nvCxnSpPr>
        <p:spPr>
          <a:xfrm>
            <a:off x="6383092" y="2968001"/>
            <a:ext cx="0" cy="1140239"/>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sp>
        <p:nvSpPr>
          <p:cNvPr id="3" name="TextBox 2">
            <a:extLst>
              <a:ext uri="{FF2B5EF4-FFF2-40B4-BE49-F238E27FC236}">
                <a16:creationId xmlns:a16="http://schemas.microsoft.com/office/drawing/2014/main" id="{082A60C1-1C53-7BC0-75DB-0CAB3AEAE09B}"/>
              </a:ext>
            </a:extLst>
          </p:cNvPr>
          <p:cNvSpPr txBox="1"/>
          <p:nvPr/>
        </p:nvSpPr>
        <p:spPr>
          <a:xfrm>
            <a:off x="8803104" y="4688306"/>
            <a:ext cx="290362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(Also known as  Suppression)</a:t>
            </a:r>
            <a:endParaRPr lang="en-US" sz="1400"/>
          </a:p>
        </p:txBody>
      </p:sp>
      <p:pic>
        <p:nvPicPr>
          <p:cNvPr id="7" name="Picture 6">
            <a:extLst>
              <a:ext uri="{FF2B5EF4-FFF2-40B4-BE49-F238E27FC236}">
                <a16:creationId xmlns:a16="http://schemas.microsoft.com/office/drawing/2014/main" id="{AFC32A6C-9951-D9C1-EEDD-7F2FE0913E86}"/>
              </a:ext>
            </a:extLst>
          </p:cNvPr>
          <p:cNvPicPr>
            <a:picLocks noChangeAspect="1"/>
          </p:cNvPicPr>
          <p:nvPr/>
        </p:nvPicPr>
        <p:blipFill rotWithShape="1">
          <a:blip r:embed="rId3"/>
          <a:srcRect t="5620" b="9539"/>
          <a:stretch/>
        </p:blipFill>
        <p:spPr>
          <a:xfrm>
            <a:off x="5713578" y="1180921"/>
            <a:ext cx="6179051" cy="4234448"/>
          </a:xfrm>
          <a:prstGeom prst="rect">
            <a:avLst/>
          </a:prstGeom>
        </p:spPr>
      </p:pic>
      <p:sp>
        <p:nvSpPr>
          <p:cNvPr id="10" name="TextBox 9">
            <a:extLst>
              <a:ext uri="{FF2B5EF4-FFF2-40B4-BE49-F238E27FC236}">
                <a16:creationId xmlns:a16="http://schemas.microsoft.com/office/drawing/2014/main" id="{FCF5B54A-ECA0-1CA5-41F2-CDFEFC31D1B5}"/>
              </a:ext>
            </a:extLst>
          </p:cNvPr>
          <p:cNvSpPr txBox="1"/>
          <p:nvPr/>
        </p:nvSpPr>
        <p:spPr>
          <a:xfrm>
            <a:off x="5006054" y="5514935"/>
            <a:ext cx="6886575" cy="369332"/>
          </a:xfrm>
          <a:prstGeom prst="rect">
            <a:avLst/>
          </a:prstGeom>
          <a:noFill/>
        </p:spPr>
        <p:txBody>
          <a:bodyPr wrap="square" rtlCol="0">
            <a:spAutoFit/>
          </a:bodyPr>
          <a:lstStyle/>
          <a:p>
            <a:pPr algn="r"/>
            <a:r>
              <a:rPr lang="en-US">
                <a:solidFill>
                  <a:schemeClr val="bg1"/>
                </a:solidFill>
              </a:rPr>
              <a:t>Graphic based on product by Big Island Invasive Species Committee</a:t>
            </a:r>
          </a:p>
        </p:txBody>
      </p:sp>
      <p:cxnSp>
        <p:nvCxnSpPr>
          <p:cNvPr id="11" name="Straight Arrow Connector 10">
            <a:extLst>
              <a:ext uri="{FF2B5EF4-FFF2-40B4-BE49-F238E27FC236}">
                <a16:creationId xmlns:a16="http://schemas.microsoft.com/office/drawing/2014/main" id="{18BD3325-9928-1054-29D4-016663473AE1}"/>
              </a:ext>
            </a:extLst>
          </p:cNvPr>
          <p:cNvCxnSpPr>
            <a:cxnSpLocks/>
          </p:cNvCxnSpPr>
          <p:nvPr/>
        </p:nvCxnSpPr>
        <p:spPr>
          <a:xfrm>
            <a:off x="6172328" y="3037352"/>
            <a:ext cx="0" cy="857098"/>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0625060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F966D-D305-A8E9-86C6-55B06806BFA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B893EF1-7AEF-50DF-7A94-173AADFB9262}"/>
              </a:ext>
            </a:extLst>
          </p:cNvPr>
          <p:cNvSpPr>
            <a:spLocks noGrp="1"/>
          </p:cNvSpPr>
          <p:nvPr>
            <p:ph idx="1"/>
          </p:nvPr>
        </p:nvSpPr>
        <p:spPr/>
        <p:txBody>
          <a:bodyPr/>
          <a:lstStyle/>
          <a:p>
            <a:endParaRPr lang="en-US"/>
          </a:p>
        </p:txBody>
      </p:sp>
      <p:pic>
        <p:nvPicPr>
          <p:cNvPr id="2050" name="Picture 2">
            <a:extLst>
              <a:ext uri="{FF2B5EF4-FFF2-40B4-BE49-F238E27FC236}">
                <a16:creationId xmlns:a16="http://schemas.microsoft.com/office/drawing/2014/main" id="{7F8EB6C6-481B-4210-F704-A0B30D116D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3675" y="0"/>
            <a:ext cx="92646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41957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F982C14-76C6-6EBE-C402-3BD09370307B}"/>
              </a:ext>
            </a:extLst>
          </p:cNvPr>
          <p:cNvPicPr>
            <a:picLocks noChangeAspect="1"/>
          </p:cNvPicPr>
          <p:nvPr/>
        </p:nvPicPr>
        <p:blipFill rotWithShape="1">
          <a:blip r:embed="rId3"/>
          <a:srcRect t="5620" b="9539"/>
          <a:stretch/>
        </p:blipFill>
        <p:spPr>
          <a:xfrm>
            <a:off x="5713578" y="1650822"/>
            <a:ext cx="6179051" cy="4234448"/>
          </a:xfrm>
          <a:prstGeom prst="rect">
            <a:avLst/>
          </a:prstGeom>
        </p:spPr>
      </p:pic>
      <p:sp>
        <p:nvSpPr>
          <p:cNvPr id="9" name="TextBox 8">
            <a:extLst>
              <a:ext uri="{FF2B5EF4-FFF2-40B4-BE49-F238E27FC236}">
                <a16:creationId xmlns:a16="http://schemas.microsoft.com/office/drawing/2014/main" id="{D5F66EED-A92F-170D-D94A-14971D784675}"/>
              </a:ext>
            </a:extLst>
          </p:cNvPr>
          <p:cNvSpPr txBox="1"/>
          <p:nvPr/>
        </p:nvSpPr>
        <p:spPr>
          <a:xfrm>
            <a:off x="5006054" y="5977272"/>
            <a:ext cx="6886575" cy="369332"/>
          </a:xfrm>
          <a:prstGeom prst="rect">
            <a:avLst/>
          </a:prstGeom>
          <a:noFill/>
        </p:spPr>
        <p:txBody>
          <a:bodyPr wrap="square" rtlCol="0">
            <a:spAutoFit/>
          </a:bodyPr>
          <a:lstStyle/>
          <a:p>
            <a:pPr algn="r"/>
            <a:r>
              <a:rPr lang="en-US">
                <a:solidFill>
                  <a:schemeClr val="bg1"/>
                </a:solidFill>
              </a:rPr>
              <a:t>Graphic based on product by Big Island Invasive Species Committee</a:t>
            </a:r>
          </a:p>
        </p:txBody>
      </p:sp>
      <p:sp>
        <p:nvSpPr>
          <p:cNvPr id="2" name="Title 1">
            <a:extLst>
              <a:ext uri="{FF2B5EF4-FFF2-40B4-BE49-F238E27FC236}">
                <a16:creationId xmlns:a16="http://schemas.microsoft.com/office/drawing/2014/main" id="{9EC29367-871F-3D5A-3604-2F0970D4F704}"/>
              </a:ext>
            </a:extLst>
          </p:cNvPr>
          <p:cNvSpPr>
            <a:spLocks noGrp="1"/>
          </p:cNvSpPr>
          <p:nvPr>
            <p:ph type="title"/>
          </p:nvPr>
        </p:nvSpPr>
        <p:spPr/>
        <p:txBody>
          <a:bodyPr/>
          <a:lstStyle/>
          <a:p>
            <a:r>
              <a:rPr lang="en-US">
                <a:solidFill>
                  <a:schemeClr val="bg1"/>
                </a:solidFill>
              </a:rPr>
              <a:t>Early detection and rapid response</a:t>
            </a:r>
          </a:p>
        </p:txBody>
      </p:sp>
      <p:sp>
        <p:nvSpPr>
          <p:cNvPr id="3" name="Content Placeholder 2">
            <a:extLst>
              <a:ext uri="{FF2B5EF4-FFF2-40B4-BE49-F238E27FC236}">
                <a16:creationId xmlns:a16="http://schemas.microsoft.com/office/drawing/2014/main" id="{8751B0BD-88C8-FDD2-F000-1D5179499986}"/>
              </a:ext>
            </a:extLst>
          </p:cNvPr>
          <p:cNvSpPr>
            <a:spLocks noGrp="1"/>
          </p:cNvSpPr>
          <p:nvPr>
            <p:ph idx="1"/>
          </p:nvPr>
        </p:nvSpPr>
        <p:spPr>
          <a:xfrm>
            <a:off x="838200" y="1825625"/>
            <a:ext cx="4335049" cy="4351338"/>
          </a:xfrm>
        </p:spPr>
        <p:txBody>
          <a:bodyPr>
            <a:normAutofit fontScale="92500" lnSpcReduction="10000"/>
          </a:bodyPr>
          <a:lstStyle/>
          <a:p>
            <a:r>
              <a:rPr lang="en-US">
                <a:solidFill>
                  <a:schemeClr val="bg1"/>
                </a:solidFill>
                <a:latin typeface="+mj-lt"/>
              </a:rPr>
              <a:t>Early detection means detecting an invasive species just as they are beginning to invade a new area.  </a:t>
            </a:r>
          </a:p>
          <a:p>
            <a:r>
              <a:rPr lang="en-US">
                <a:solidFill>
                  <a:schemeClr val="bg1"/>
                </a:solidFill>
                <a:latin typeface="+mj-lt"/>
              </a:rPr>
              <a:t>Rapid response means quickly responding to the detection of the invasive species with the goal of controlling its population. </a:t>
            </a:r>
          </a:p>
          <a:p>
            <a:r>
              <a:rPr lang="en-US">
                <a:solidFill>
                  <a:schemeClr val="bg1"/>
                </a:solidFill>
                <a:latin typeface="+mj-lt"/>
              </a:rPr>
              <a:t>The sooner we respond, the less it will cost in the long run. </a:t>
            </a:r>
          </a:p>
        </p:txBody>
      </p:sp>
      <p:cxnSp>
        <p:nvCxnSpPr>
          <p:cNvPr id="5" name="Straight Arrow Connector 4">
            <a:extLst>
              <a:ext uri="{FF2B5EF4-FFF2-40B4-BE49-F238E27FC236}">
                <a16:creationId xmlns:a16="http://schemas.microsoft.com/office/drawing/2014/main" id="{83E98583-5229-47C8-7021-B84A7DBF756C}"/>
              </a:ext>
            </a:extLst>
          </p:cNvPr>
          <p:cNvCxnSpPr>
            <a:cxnSpLocks/>
          </p:cNvCxnSpPr>
          <p:nvPr/>
        </p:nvCxnSpPr>
        <p:spPr>
          <a:xfrm flipH="1">
            <a:off x="7073030" y="2736037"/>
            <a:ext cx="1126336" cy="0"/>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sp>
        <p:nvSpPr>
          <p:cNvPr id="8" name="TextBox 7">
            <a:extLst>
              <a:ext uri="{FF2B5EF4-FFF2-40B4-BE49-F238E27FC236}">
                <a16:creationId xmlns:a16="http://schemas.microsoft.com/office/drawing/2014/main" id="{711A1B43-5CCD-2A03-436A-6253C1083CE7}"/>
              </a:ext>
            </a:extLst>
          </p:cNvPr>
          <p:cNvSpPr txBox="1"/>
          <p:nvPr/>
        </p:nvSpPr>
        <p:spPr>
          <a:xfrm>
            <a:off x="9021383" y="5253382"/>
            <a:ext cx="290362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(Also known as  Suppression)</a:t>
            </a:r>
          </a:p>
        </p:txBody>
      </p:sp>
    </p:spTree>
    <p:extLst>
      <p:ext uri="{BB962C8B-B14F-4D97-AF65-F5344CB8AC3E}">
        <p14:creationId xmlns:p14="http://schemas.microsoft.com/office/powerpoint/2010/main" val="26885400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88552-FC4B-9B7F-0E28-F763793078D5}"/>
              </a:ext>
            </a:extLst>
          </p:cNvPr>
          <p:cNvSpPr>
            <a:spLocks noGrp="1"/>
          </p:cNvSpPr>
          <p:nvPr>
            <p:ph type="title"/>
          </p:nvPr>
        </p:nvSpPr>
        <p:spPr/>
        <p:txBody>
          <a:bodyPr/>
          <a:lstStyle/>
          <a:p>
            <a:r>
              <a:rPr lang="en-US">
                <a:cs typeface="Calibri Light"/>
              </a:rPr>
              <a:t>EEGGEG</a:t>
            </a:r>
            <a:endParaRPr lang="en-US"/>
          </a:p>
        </p:txBody>
      </p:sp>
      <p:sp>
        <p:nvSpPr>
          <p:cNvPr id="3" name="Content Placeholder 2">
            <a:extLst>
              <a:ext uri="{FF2B5EF4-FFF2-40B4-BE49-F238E27FC236}">
                <a16:creationId xmlns:a16="http://schemas.microsoft.com/office/drawing/2014/main" id="{32F854F3-A55F-711D-06EB-260080117ADC}"/>
              </a:ext>
            </a:extLst>
          </p:cNvPr>
          <p:cNvSpPr>
            <a:spLocks noGrp="1"/>
          </p:cNvSpPr>
          <p:nvPr>
            <p:ph idx="1"/>
          </p:nvPr>
        </p:nvSpPr>
        <p:spPr>
          <a:xfrm>
            <a:off x="838200" y="1825625"/>
            <a:ext cx="3959578" cy="4351338"/>
          </a:xfrm>
        </p:spPr>
        <p:txBody>
          <a:bodyPr vert="horz" lIns="91440" tIns="45720" rIns="91440" bIns="45720" rtlCol="0" anchor="t">
            <a:normAutofit/>
          </a:bodyPr>
          <a:lstStyle/>
          <a:p>
            <a:r>
              <a:rPr lang="en-US" b="1">
                <a:solidFill>
                  <a:schemeClr val="bg1"/>
                </a:solidFill>
                <a:ea typeface="+mn-lt"/>
                <a:cs typeface="+mn-lt"/>
              </a:rPr>
              <a:t>European green crabs have not been found everywhere in Washington. </a:t>
            </a:r>
            <a:endParaRPr lang="en-US">
              <a:solidFill>
                <a:schemeClr val="bg1"/>
              </a:solidFill>
              <a:ea typeface="+mn-lt"/>
              <a:cs typeface="+mn-lt"/>
            </a:endParaRPr>
          </a:p>
        </p:txBody>
      </p:sp>
      <p:pic>
        <p:nvPicPr>
          <p:cNvPr id="4" name="Picture 3">
            <a:extLst>
              <a:ext uri="{FF2B5EF4-FFF2-40B4-BE49-F238E27FC236}">
                <a16:creationId xmlns:a16="http://schemas.microsoft.com/office/drawing/2014/main" id="{2AD527A6-5107-0BF1-E117-560A2EDA5127}"/>
              </a:ext>
            </a:extLst>
          </p:cNvPr>
          <p:cNvPicPr>
            <a:picLocks noChangeAspect="1"/>
          </p:cNvPicPr>
          <p:nvPr/>
        </p:nvPicPr>
        <p:blipFill>
          <a:blip r:embed="rId3"/>
          <a:stretch>
            <a:fillRect/>
          </a:stretch>
        </p:blipFill>
        <p:spPr>
          <a:xfrm>
            <a:off x="6107291" y="0"/>
            <a:ext cx="5583936" cy="6858000"/>
          </a:xfrm>
          <a:prstGeom prst="rect">
            <a:avLst/>
          </a:prstGeom>
        </p:spPr>
      </p:pic>
    </p:spTree>
    <p:extLst>
      <p:ext uri="{BB962C8B-B14F-4D97-AF65-F5344CB8AC3E}">
        <p14:creationId xmlns:p14="http://schemas.microsoft.com/office/powerpoint/2010/main" val="9071690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56D65DB-DE7A-50C7-9C61-25AD17DF74F6}"/>
              </a:ext>
            </a:extLst>
          </p:cNvPr>
          <p:cNvSpPr>
            <a:spLocks noGrp="1"/>
          </p:cNvSpPr>
          <p:nvPr>
            <p:ph type="title"/>
          </p:nvPr>
        </p:nvSpPr>
        <p:spPr/>
        <p:txBody>
          <a:bodyPr/>
          <a:lstStyle/>
          <a:p>
            <a:r>
              <a:rPr lang="en-US">
                <a:solidFill>
                  <a:schemeClr val="bg1"/>
                </a:solidFill>
              </a:rPr>
              <a:t>European green crab – an invasive species </a:t>
            </a:r>
          </a:p>
        </p:txBody>
      </p:sp>
      <p:pic>
        <p:nvPicPr>
          <p:cNvPr id="5" name="Picture 4" descr="A picture containing outdoor, old, stone, meat&#10;&#10;Description automatically generated">
            <a:extLst>
              <a:ext uri="{FF2B5EF4-FFF2-40B4-BE49-F238E27FC236}">
                <a16:creationId xmlns:a16="http://schemas.microsoft.com/office/drawing/2014/main" id="{304FE5C8-EDC5-C7EA-2A53-9EB4DCBA51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4840091" y="2373697"/>
            <a:ext cx="4134769" cy="3101077"/>
          </a:xfrm>
          <a:prstGeom prst="rect">
            <a:avLst/>
          </a:prstGeom>
        </p:spPr>
      </p:pic>
      <p:pic>
        <p:nvPicPr>
          <p:cNvPr id="7" name="Picture 6" descr="A picture containing person, arthropod, invertebrate, hand&#10;&#10;Description automatically generated">
            <a:extLst>
              <a:ext uri="{FF2B5EF4-FFF2-40B4-BE49-F238E27FC236}">
                <a16:creationId xmlns:a16="http://schemas.microsoft.com/office/drawing/2014/main" id="{0CE1696D-C4F3-92B9-FF3E-52A10E3AB6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213626" y="2373698"/>
            <a:ext cx="4134768" cy="3101076"/>
          </a:xfrm>
          <a:prstGeom prst="rect">
            <a:avLst/>
          </a:prstGeom>
        </p:spPr>
      </p:pic>
      <p:sp>
        <p:nvSpPr>
          <p:cNvPr id="10" name="Content Placeholder 4">
            <a:extLst>
              <a:ext uri="{FF2B5EF4-FFF2-40B4-BE49-F238E27FC236}">
                <a16:creationId xmlns:a16="http://schemas.microsoft.com/office/drawing/2014/main" id="{D77F1858-A04A-FFAB-6081-B64D87801C30}"/>
              </a:ext>
            </a:extLst>
          </p:cNvPr>
          <p:cNvSpPr txBox="1">
            <a:spLocks/>
          </p:cNvSpPr>
          <p:nvPr/>
        </p:nvSpPr>
        <p:spPr>
          <a:xfrm>
            <a:off x="751571" y="1746606"/>
            <a:ext cx="4375233" cy="4647093"/>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3600" kern="1200">
                <a:solidFill>
                  <a:srgbClr val="28557A"/>
                </a:solidFill>
                <a:latin typeface="Ebrima" panose="02000000000000000000" pitchFamily="2" charset="0"/>
                <a:ea typeface="Ebrima" panose="02000000000000000000" pitchFamily="2" charset="0"/>
                <a:cs typeface="Ebrima" panose="02000000000000000000" pitchFamily="2" charset="0"/>
              </a:defRPr>
            </a:lvl1pPr>
            <a:lvl2pPr marL="365760" indent="-274320" algn="l" defTabSz="914400" rtl="0" eaLnBrk="1" latinLnBrk="0" hangingPunct="1">
              <a:spcBef>
                <a:spcPct val="20000"/>
              </a:spcBef>
              <a:buFont typeface="Arial" pitchFamily="34" charset="0"/>
              <a:buChar char="–"/>
              <a:defRPr sz="3200" kern="1200">
                <a:solidFill>
                  <a:srgbClr val="28557A"/>
                </a:solidFill>
                <a:latin typeface="Ebrima" panose="02000000000000000000" pitchFamily="2" charset="0"/>
                <a:ea typeface="Ebrima" panose="02000000000000000000" pitchFamily="2" charset="0"/>
                <a:cs typeface="Ebrima" panose="02000000000000000000" pitchFamily="2" charset="0"/>
              </a:defRPr>
            </a:lvl2pPr>
            <a:lvl3pPr marL="640080" indent="-182880" algn="l" defTabSz="914400" rtl="0" eaLnBrk="1" latinLnBrk="0" hangingPunct="1">
              <a:spcBef>
                <a:spcPct val="20000"/>
              </a:spcBef>
              <a:buFont typeface="Arial" pitchFamily="34" charset="0"/>
              <a:buChar char="•"/>
              <a:defRPr sz="2800" kern="1200">
                <a:solidFill>
                  <a:srgbClr val="28557A"/>
                </a:solidFill>
                <a:latin typeface="Ebrima" panose="02000000000000000000" pitchFamily="2" charset="0"/>
                <a:ea typeface="Ebrima" panose="02000000000000000000" pitchFamily="2" charset="0"/>
                <a:cs typeface="Ebrima" panose="02000000000000000000" pitchFamily="2" charset="0"/>
              </a:defRPr>
            </a:lvl3pPr>
            <a:lvl4pPr marL="100584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4pPr>
            <a:lvl5pPr marL="118872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0" indent="-571500">
              <a:buFont typeface="Arial" pitchFamily="34" charset="0"/>
              <a:buChar char="•"/>
            </a:pPr>
            <a:r>
              <a:rPr lang="en-US" sz="2400" dirty="0">
                <a:solidFill>
                  <a:schemeClr val="bg1"/>
                </a:solidFill>
                <a:latin typeface="+mj-lt"/>
              </a:rPr>
              <a:t>Considered one of the world's </a:t>
            </a:r>
            <a:r>
              <a:rPr lang="en-US" sz="2400" b="1" dirty="0">
                <a:solidFill>
                  <a:schemeClr val="bg1"/>
                </a:solidFill>
                <a:latin typeface="+mj-lt"/>
              </a:rPr>
              <a:t>worst</a:t>
            </a:r>
            <a:r>
              <a:rPr lang="en-US" sz="2400" dirty="0">
                <a:solidFill>
                  <a:schemeClr val="bg1"/>
                </a:solidFill>
                <a:latin typeface="+mj-lt"/>
              </a:rPr>
              <a:t> invasive species.</a:t>
            </a:r>
          </a:p>
          <a:p>
            <a:pPr marL="571500" indent="-571500">
              <a:buFont typeface="Arial" pitchFamily="34" charset="0"/>
              <a:buChar char="•"/>
            </a:pPr>
            <a:r>
              <a:rPr lang="en-US" sz="2400" dirty="0">
                <a:solidFill>
                  <a:schemeClr val="bg1"/>
                </a:solidFill>
                <a:latin typeface="+mj-lt"/>
              </a:rPr>
              <a:t>Poses a threat to Washington’s environment, businesses, tribal and cultural resources. </a:t>
            </a:r>
          </a:p>
          <a:p>
            <a:pPr marL="571500" indent="-571500">
              <a:buFont typeface="Arial" pitchFamily="34" charset="0"/>
              <a:buChar char="•"/>
            </a:pPr>
            <a:r>
              <a:rPr lang="en-US" sz="2400" dirty="0">
                <a:solidFill>
                  <a:schemeClr val="bg1"/>
                </a:solidFill>
                <a:latin typeface="+mj-lt"/>
              </a:rPr>
              <a:t>A shore crab originally from Europe and North Africa.</a:t>
            </a:r>
          </a:p>
          <a:p>
            <a:pPr marL="571500" indent="-571500">
              <a:buFont typeface="Arial" pitchFamily="34" charset="0"/>
              <a:buChar char="•"/>
            </a:pPr>
            <a:r>
              <a:rPr lang="en-US" sz="2400" dirty="0">
                <a:solidFill>
                  <a:schemeClr val="bg1"/>
                </a:solidFill>
                <a:latin typeface="+mj-lt"/>
              </a:rPr>
              <a:t>Likes to live in shallow, sheltered waters including estuaries. </a:t>
            </a:r>
          </a:p>
        </p:txBody>
      </p:sp>
    </p:spTree>
    <p:extLst>
      <p:ext uri="{BB962C8B-B14F-4D97-AF65-F5344CB8AC3E}">
        <p14:creationId xmlns:p14="http://schemas.microsoft.com/office/powerpoint/2010/main" val="2451434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8A743-2969-A81C-D248-C3D5E3355BB1}"/>
              </a:ext>
            </a:extLst>
          </p:cNvPr>
          <p:cNvSpPr>
            <a:spLocks noGrp="1"/>
          </p:cNvSpPr>
          <p:nvPr>
            <p:ph type="title"/>
          </p:nvPr>
        </p:nvSpPr>
        <p:spPr/>
        <p:txBody>
          <a:bodyPr/>
          <a:lstStyle/>
          <a:p>
            <a:r>
              <a:rPr lang="en-US">
                <a:solidFill>
                  <a:schemeClr val="bg1"/>
                </a:solidFill>
              </a:rPr>
              <a:t>Early detection and rapid response to European green crabs in Washington</a:t>
            </a:r>
          </a:p>
        </p:txBody>
      </p:sp>
      <p:sp>
        <p:nvSpPr>
          <p:cNvPr id="3" name="Content Placeholder 2">
            <a:extLst>
              <a:ext uri="{FF2B5EF4-FFF2-40B4-BE49-F238E27FC236}">
                <a16:creationId xmlns:a16="http://schemas.microsoft.com/office/drawing/2014/main" id="{EDE7ECF8-4837-9C02-0B62-DB6CD1D45B19}"/>
              </a:ext>
            </a:extLst>
          </p:cNvPr>
          <p:cNvSpPr>
            <a:spLocks noGrp="1"/>
          </p:cNvSpPr>
          <p:nvPr>
            <p:ph idx="1"/>
          </p:nvPr>
        </p:nvSpPr>
        <p:spPr>
          <a:xfrm>
            <a:off x="838200" y="1710606"/>
            <a:ext cx="4823564" cy="4351338"/>
          </a:xfrm>
        </p:spPr>
        <p:txBody>
          <a:bodyPr vert="horz" lIns="91440" tIns="45720" rIns="91440" bIns="45720" rtlCol="0" anchor="t">
            <a:normAutofit lnSpcReduction="10000"/>
          </a:bodyPr>
          <a:lstStyle/>
          <a:p>
            <a:pPr marL="0" indent="0">
              <a:buNone/>
            </a:pPr>
            <a:endParaRPr lang="en-US" b="1" dirty="0">
              <a:solidFill>
                <a:schemeClr val="bg1"/>
              </a:solidFill>
              <a:latin typeface="+mj-lt"/>
              <a:cs typeface="Calibri Light"/>
            </a:endParaRPr>
          </a:p>
          <a:p>
            <a:r>
              <a:rPr lang="en-US" dirty="0">
                <a:solidFill>
                  <a:schemeClr val="bg1"/>
                </a:solidFill>
                <a:latin typeface="+mj-lt"/>
              </a:rPr>
              <a:t>Washington Sea Grant leads a volunteer program for early detection of European green crabs in Washington called “Crab Team.” </a:t>
            </a:r>
          </a:p>
          <a:p>
            <a:r>
              <a:rPr lang="en-US" dirty="0">
                <a:solidFill>
                  <a:schemeClr val="bg1"/>
                </a:solidFill>
                <a:latin typeface="+mj-lt"/>
              </a:rPr>
              <a:t>If European green crabs are found in new locations, the Washington Department of Fish and Wildlife and partners will respond rapidly.</a:t>
            </a:r>
          </a:p>
          <a:p>
            <a:endParaRPr lang="en-US" dirty="0">
              <a:solidFill>
                <a:schemeClr val="bg1"/>
              </a:solidFill>
              <a:latin typeface="+mj-lt"/>
            </a:endParaRPr>
          </a:p>
        </p:txBody>
      </p:sp>
      <p:pic>
        <p:nvPicPr>
          <p:cNvPr id="5" name="Picture 4">
            <a:extLst>
              <a:ext uri="{FF2B5EF4-FFF2-40B4-BE49-F238E27FC236}">
                <a16:creationId xmlns:a16="http://schemas.microsoft.com/office/drawing/2014/main" id="{FD9DE634-AE53-1B02-33CE-20E64E3D1DDD}"/>
              </a:ext>
            </a:extLst>
          </p:cNvPr>
          <p:cNvPicPr>
            <a:picLocks noChangeAspect="1"/>
          </p:cNvPicPr>
          <p:nvPr/>
        </p:nvPicPr>
        <p:blipFill>
          <a:blip r:embed="rId3"/>
          <a:stretch>
            <a:fillRect/>
          </a:stretch>
        </p:blipFill>
        <p:spPr>
          <a:xfrm>
            <a:off x="5804034" y="1710606"/>
            <a:ext cx="5657864" cy="4863447"/>
          </a:xfrm>
          <a:prstGeom prst="rect">
            <a:avLst/>
          </a:prstGeom>
        </p:spPr>
      </p:pic>
    </p:spTree>
    <p:extLst>
      <p:ext uri="{BB962C8B-B14F-4D97-AF65-F5344CB8AC3E}">
        <p14:creationId xmlns:p14="http://schemas.microsoft.com/office/powerpoint/2010/main" val="37203221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D51055-3BF9-3C72-C189-5757BB80C7D4}"/>
              </a:ext>
            </a:extLst>
          </p:cNvPr>
          <p:cNvPicPr>
            <a:picLocks noChangeAspect="1"/>
          </p:cNvPicPr>
          <p:nvPr/>
        </p:nvPicPr>
        <p:blipFill rotWithShape="1">
          <a:blip r:embed="rId3"/>
          <a:srcRect t="5620" r="422" b="9539"/>
          <a:stretch/>
        </p:blipFill>
        <p:spPr>
          <a:xfrm>
            <a:off x="5724396" y="372178"/>
            <a:ext cx="5629404" cy="3874145"/>
          </a:xfrm>
          <a:prstGeom prst="rect">
            <a:avLst/>
          </a:prstGeom>
        </p:spPr>
      </p:pic>
      <p:sp>
        <p:nvSpPr>
          <p:cNvPr id="9" name="Rectangle 8">
            <a:extLst>
              <a:ext uri="{FF2B5EF4-FFF2-40B4-BE49-F238E27FC236}">
                <a16:creationId xmlns:a16="http://schemas.microsoft.com/office/drawing/2014/main" id="{D4F74C38-142A-3B5A-5BFE-EB38E30D0C98}"/>
              </a:ext>
            </a:extLst>
          </p:cNvPr>
          <p:cNvSpPr/>
          <p:nvPr/>
        </p:nvSpPr>
        <p:spPr>
          <a:xfrm>
            <a:off x="5724395" y="4246324"/>
            <a:ext cx="5629403" cy="885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D4ECF5-3CA7-669F-FF06-DE421CE44DAC}"/>
              </a:ext>
            </a:extLst>
          </p:cNvPr>
          <p:cNvSpPr>
            <a:spLocks noGrp="1"/>
          </p:cNvSpPr>
          <p:nvPr>
            <p:ph type="title"/>
          </p:nvPr>
        </p:nvSpPr>
        <p:spPr/>
        <p:txBody>
          <a:bodyPr/>
          <a:lstStyle/>
          <a:p>
            <a:r>
              <a:rPr lang="en-US">
                <a:solidFill>
                  <a:schemeClr val="bg1"/>
                </a:solidFill>
              </a:rPr>
              <a:t>Control</a:t>
            </a:r>
          </a:p>
        </p:txBody>
      </p:sp>
      <p:sp>
        <p:nvSpPr>
          <p:cNvPr id="3" name="Content Placeholder 2">
            <a:extLst>
              <a:ext uri="{FF2B5EF4-FFF2-40B4-BE49-F238E27FC236}">
                <a16:creationId xmlns:a16="http://schemas.microsoft.com/office/drawing/2014/main" id="{D01CDEB0-88F5-671C-053F-56245E81535A}"/>
              </a:ext>
            </a:extLst>
          </p:cNvPr>
          <p:cNvSpPr>
            <a:spLocks noGrp="1"/>
          </p:cNvSpPr>
          <p:nvPr>
            <p:ph idx="1"/>
          </p:nvPr>
        </p:nvSpPr>
        <p:spPr>
          <a:xfrm>
            <a:off x="838200" y="1530217"/>
            <a:ext cx="4585570" cy="4962657"/>
          </a:xfrm>
        </p:spPr>
        <p:txBody>
          <a:bodyPr>
            <a:normAutofit lnSpcReduction="10000"/>
          </a:bodyPr>
          <a:lstStyle/>
          <a:p>
            <a:r>
              <a:rPr lang="en-US">
                <a:solidFill>
                  <a:schemeClr val="bg1"/>
                </a:solidFill>
                <a:latin typeface="+mj-lt"/>
              </a:rPr>
              <a:t>Control means taking actions to reduce the population of an invasive species. </a:t>
            </a:r>
          </a:p>
          <a:p>
            <a:r>
              <a:rPr lang="en-US">
                <a:solidFill>
                  <a:schemeClr val="bg1"/>
                </a:solidFill>
                <a:latin typeface="+mj-lt"/>
              </a:rPr>
              <a:t>Depending on the situation, this could lead to: </a:t>
            </a:r>
          </a:p>
          <a:p>
            <a:pPr lvl="1"/>
            <a:r>
              <a:rPr lang="en-US">
                <a:solidFill>
                  <a:schemeClr val="bg1"/>
                </a:solidFill>
                <a:latin typeface="+mj-lt"/>
              </a:rPr>
              <a:t>Eradication – completely getting rid of the species from an area</a:t>
            </a:r>
          </a:p>
          <a:p>
            <a:pPr lvl="1"/>
            <a:r>
              <a:rPr lang="en-US">
                <a:solidFill>
                  <a:schemeClr val="bg1"/>
                </a:solidFill>
                <a:latin typeface="+mj-lt"/>
              </a:rPr>
              <a:t>Containment – containing a species to a specific area</a:t>
            </a:r>
          </a:p>
          <a:p>
            <a:pPr lvl="1"/>
            <a:r>
              <a:rPr lang="en-US">
                <a:solidFill>
                  <a:schemeClr val="bg1"/>
                </a:solidFill>
                <a:latin typeface="+mj-lt"/>
              </a:rPr>
              <a:t>Management – limiting the populations of invasive species and protecting remaining resources</a:t>
            </a:r>
          </a:p>
        </p:txBody>
      </p:sp>
      <p:sp>
        <p:nvSpPr>
          <p:cNvPr id="8" name="TextBox 7">
            <a:extLst>
              <a:ext uri="{FF2B5EF4-FFF2-40B4-BE49-F238E27FC236}">
                <a16:creationId xmlns:a16="http://schemas.microsoft.com/office/drawing/2014/main" id="{74D2097B-6D43-2D22-28AF-2F6D23F2CB65}"/>
              </a:ext>
            </a:extLst>
          </p:cNvPr>
          <p:cNvSpPr txBox="1"/>
          <p:nvPr/>
        </p:nvSpPr>
        <p:spPr>
          <a:xfrm>
            <a:off x="6553721" y="4422591"/>
            <a:ext cx="3970752" cy="646331"/>
          </a:xfrm>
          <a:prstGeom prst="rect">
            <a:avLst/>
          </a:prstGeom>
          <a:noFill/>
        </p:spPr>
        <p:txBody>
          <a:bodyPr wrap="square" rtlCol="0">
            <a:spAutoFit/>
          </a:bodyPr>
          <a:lstStyle/>
          <a:p>
            <a:pPr algn="ctr"/>
            <a:r>
              <a:rPr lang="en-US" sz="3600" b="1"/>
              <a:t>Control Actions</a:t>
            </a:r>
          </a:p>
        </p:txBody>
      </p:sp>
      <p:cxnSp>
        <p:nvCxnSpPr>
          <p:cNvPr id="12" name="Straight Arrow Connector 11">
            <a:extLst>
              <a:ext uri="{FF2B5EF4-FFF2-40B4-BE49-F238E27FC236}">
                <a16:creationId xmlns:a16="http://schemas.microsoft.com/office/drawing/2014/main" id="{A05F3FAA-75EC-D461-196D-DF2E167E0E88}"/>
              </a:ext>
            </a:extLst>
          </p:cNvPr>
          <p:cNvCxnSpPr>
            <a:cxnSpLocks/>
          </p:cNvCxnSpPr>
          <p:nvPr/>
        </p:nvCxnSpPr>
        <p:spPr>
          <a:xfrm flipH="1" flipV="1">
            <a:off x="7074598" y="4017749"/>
            <a:ext cx="726509" cy="490880"/>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15" name="Straight Arrow Connector 14">
            <a:extLst>
              <a:ext uri="{FF2B5EF4-FFF2-40B4-BE49-F238E27FC236}">
                <a16:creationId xmlns:a16="http://schemas.microsoft.com/office/drawing/2014/main" id="{DD0D2027-4718-440A-763E-82286AC4F295}"/>
              </a:ext>
            </a:extLst>
          </p:cNvPr>
          <p:cNvCxnSpPr>
            <a:cxnSpLocks/>
          </p:cNvCxnSpPr>
          <p:nvPr/>
        </p:nvCxnSpPr>
        <p:spPr>
          <a:xfrm flipV="1">
            <a:off x="9447233" y="4054201"/>
            <a:ext cx="536011" cy="486638"/>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18" name="Straight Arrow Connector 17">
            <a:extLst>
              <a:ext uri="{FF2B5EF4-FFF2-40B4-BE49-F238E27FC236}">
                <a16:creationId xmlns:a16="http://schemas.microsoft.com/office/drawing/2014/main" id="{1D2537F0-F0B1-88DB-978C-D2CED3EFA4F7}"/>
              </a:ext>
            </a:extLst>
          </p:cNvPr>
          <p:cNvCxnSpPr>
            <a:cxnSpLocks/>
          </p:cNvCxnSpPr>
          <p:nvPr/>
        </p:nvCxnSpPr>
        <p:spPr>
          <a:xfrm flipV="1">
            <a:off x="8782202" y="3963906"/>
            <a:ext cx="0" cy="576933"/>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sp>
        <p:nvSpPr>
          <p:cNvPr id="7" name="TextBox 6">
            <a:extLst>
              <a:ext uri="{FF2B5EF4-FFF2-40B4-BE49-F238E27FC236}">
                <a16:creationId xmlns:a16="http://schemas.microsoft.com/office/drawing/2014/main" id="{BFC7950F-95B9-149E-9340-BDA8BD241A5B}"/>
              </a:ext>
            </a:extLst>
          </p:cNvPr>
          <p:cNvSpPr txBox="1"/>
          <p:nvPr/>
        </p:nvSpPr>
        <p:spPr>
          <a:xfrm>
            <a:off x="5724395" y="5226749"/>
            <a:ext cx="5629403" cy="646331"/>
          </a:xfrm>
          <a:prstGeom prst="rect">
            <a:avLst/>
          </a:prstGeom>
          <a:noFill/>
        </p:spPr>
        <p:txBody>
          <a:bodyPr wrap="square" rtlCol="0">
            <a:spAutoFit/>
          </a:bodyPr>
          <a:lstStyle/>
          <a:p>
            <a:pPr algn="r"/>
            <a:r>
              <a:rPr lang="en-US">
                <a:solidFill>
                  <a:schemeClr val="bg1"/>
                </a:solidFill>
              </a:rPr>
              <a:t>Graphic based on product by Big Island Invasive Species Committee</a:t>
            </a:r>
          </a:p>
        </p:txBody>
      </p:sp>
    </p:spTree>
    <p:extLst>
      <p:ext uri="{BB962C8B-B14F-4D97-AF65-F5344CB8AC3E}">
        <p14:creationId xmlns:p14="http://schemas.microsoft.com/office/powerpoint/2010/main" val="7088679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C9D6E-1B4F-20E3-0D31-1AD19EB60D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F72F52-CC9E-05DA-C7D1-AD0A1DBA1439}"/>
              </a:ext>
            </a:extLst>
          </p:cNvPr>
          <p:cNvSpPr>
            <a:spLocks noGrp="1"/>
          </p:cNvSpPr>
          <p:nvPr>
            <p:ph type="title"/>
          </p:nvPr>
        </p:nvSpPr>
        <p:spPr/>
        <p:txBody>
          <a:bodyPr anchor="ctr">
            <a:normAutofit fontScale="90000"/>
          </a:bodyPr>
          <a:lstStyle/>
          <a:p>
            <a:pPr algn="ctr"/>
            <a:r>
              <a:rPr lang="en-US" sz="6000" dirty="0">
                <a:solidFill>
                  <a:schemeClr val="bg1"/>
                </a:solidFill>
              </a:rPr>
              <a:t>European green crabs</a:t>
            </a:r>
            <a:br>
              <a:rPr lang="en-US" sz="6000" dirty="0">
                <a:solidFill>
                  <a:schemeClr val="bg1"/>
                </a:solidFill>
              </a:rPr>
            </a:br>
            <a:r>
              <a:rPr lang="en-US" sz="6000" dirty="0">
                <a:solidFill>
                  <a:schemeClr val="bg1"/>
                </a:solidFill>
              </a:rPr>
              <a:t>Lesson 5 Part 2</a:t>
            </a:r>
            <a:br>
              <a:rPr lang="en-US" sz="6000" dirty="0">
                <a:solidFill>
                  <a:schemeClr val="bg1"/>
                </a:solidFill>
              </a:rPr>
            </a:br>
            <a:br>
              <a:rPr lang="en-US" sz="6000" dirty="0">
                <a:solidFill>
                  <a:schemeClr val="bg1"/>
                </a:solidFill>
              </a:rPr>
            </a:br>
            <a:r>
              <a:rPr lang="en-US" sz="6000" dirty="0">
                <a:solidFill>
                  <a:schemeClr val="bg1"/>
                </a:solidFill>
              </a:rPr>
              <a:t>Evaluating solutions to the European green crab problem</a:t>
            </a:r>
            <a:endParaRPr lang="en-US" dirty="0"/>
          </a:p>
        </p:txBody>
      </p:sp>
      <p:sp>
        <p:nvSpPr>
          <p:cNvPr id="5" name="Text Placeholder 4">
            <a:extLst>
              <a:ext uri="{FF2B5EF4-FFF2-40B4-BE49-F238E27FC236}">
                <a16:creationId xmlns:a16="http://schemas.microsoft.com/office/drawing/2014/main" id="{C6B79213-4961-0630-2013-1507C2D3981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0132427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DDA2-AA73-863F-FF62-C65CE65173D2}"/>
              </a:ext>
            </a:extLst>
          </p:cNvPr>
          <p:cNvSpPr>
            <a:spLocks noGrp="1"/>
          </p:cNvSpPr>
          <p:nvPr>
            <p:ph type="title"/>
          </p:nvPr>
        </p:nvSpPr>
        <p:spPr/>
        <p:txBody>
          <a:bodyPr/>
          <a:lstStyle/>
          <a:p>
            <a:r>
              <a:rPr lang="en-US">
                <a:solidFill>
                  <a:schemeClr val="bg1"/>
                </a:solidFill>
              </a:rPr>
              <a:t>Washington’s goal: Functional eradication</a:t>
            </a:r>
          </a:p>
        </p:txBody>
      </p:sp>
      <p:sp>
        <p:nvSpPr>
          <p:cNvPr id="3" name="Content Placeholder 2">
            <a:extLst>
              <a:ext uri="{FF2B5EF4-FFF2-40B4-BE49-F238E27FC236}">
                <a16:creationId xmlns:a16="http://schemas.microsoft.com/office/drawing/2014/main" id="{C3662C44-1B90-A9A9-5E37-DBA6573C1E14}"/>
              </a:ext>
            </a:extLst>
          </p:cNvPr>
          <p:cNvSpPr>
            <a:spLocks noGrp="1"/>
          </p:cNvSpPr>
          <p:nvPr>
            <p:ph idx="1"/>
          </p:nvPr>
        </p:nvSpPr>
        <p:spPr>
          <a:xfrm>
            <a:off x="838200" y="1825625"/>
            <a:ext cx="4635674" cy="4351338"/>
          </a:xfrm>
        </p:spPr>
        <p:txBody>
          <a:bodyPr/>
          <a:lstStyle/>
          <a:p>
            <a:r>
              <a:rPr lang="en-US">
                <a:solidFill>
                  <a:schemeClr val="bg1"/>
                </a:solidFill>
                <a:latin typeface="+mj-lt"/>
              </a:rPr>
              <a:t>Functional eradication means that the population of an invasive species is reduced to the point where harm to the ecosystem is minimized.</a:t>
            </a:r>
          </a:p>
        </p:txBody>
      </p:sp>
      <p:pic>
        <p:nvPicPr>
          <p:cNvPr id="5" name="Picture 4">
            <a:extLst>
              <a:ext uri="{FF2B5EF4-FFF2-40B4-BE49-F238E27FC236}">
                <a16:creationId xmlns:a16="http://schemas.microsoft.com/office/drawing/2014/main" id="{C20638E7-3AE0-70C4-63D3-667B83AA8F2F}"/>
              </a:ext>
            </a:extLst>
          </p:cNvPr>
          <p:cNvPicPr>
            <a:picLocks noChangeAspect="1"/>
          </p:cNvPicPr>
          <p:nvPr/>
        </p:nvPicPr>
        <p:blipFill>
          <a:blip r:embed="rId3"/>
          <a:stretch>
            <a:fillRect/>
          </a:stretch>
        </p:blipFill>
        <p:spPr>
          <a:xfrm>
            <a:off x="5973691" y="1690688"/>
            <a:ext cx="5380109" cy="4030378"/>
          </a:xfrm>
          <a:prstGeom prst="rect">
            <a:avLst/>
          </a:prstGeom>
        </p:spPr>
      </p:pic>
      <p:sp>
        <p:nvSpPr>
          <p:cNvPr id="6" name="TextBox 5">
            <a:extLst>
              <a:ext uri="{FF2B5EF4-FFF2-40B4-BE49-F238E27FC236}">
                <a16:creationId xmlns:a16="http://schemas.microsoft.com/office/drawing/2014/main" id="{BC8C9A0C-71E0-4D1F-5E76-5B475FEEF9E7}"/>
              </a:ext>
            </a:extLst>
          </p:cNvPr>
          <p:cNvSpPr txBox="1"/>
          <p:nvPr/>
        </p:nvSpPr>
        <p:spPr>
          <a:xfrm>
            <a:off x="5992661" y="5807631"/>
            <a:ext cx="5361139" cy="646331"/>
          </a:xfrm>
          <a:prstGeom prst="rect">
            <a:avLst/>
          </a:prstGeom>
          <a:noFill/>
        </p:spPr>
        <p:txBody>
          <a:bodyPr wrap="square" lIns="91440" tIns="45720" rIns="91440" bIns="45720" rtlCol="0" anchor="t">
            <a:spAutoFit/>
          </a:bodyPr>
          <a:lstStyle/>
          <a:p>
            <a:r>
              <a:rPr lang="en-US">
                <a:solidFill>
                  <a:schemeClr val="bg1"/>
                </a:solidFill>
              </a:rPr>
              <a:t>Estuary habitat in Grays Harbor on the Washington coast.</a:t>
            </a:r>
          </a:p>
        </p:txBody>
      </p:sp>
    </p:spTree>
    <p:extLst>
      <p:ext uri="{BB962C8B-B14F-4D97-AF65-F5344CB8AC3E}">
        <p14:creationId xmlns:p14="http://schemas.microsoft.com/office/powerpoint/2010/main" val="4455188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0ABBA-CD54-A07E-DC21-8F7978FCAD4D}"/>
              </a:ext>
            </a:extLst>
          </p:cNvPr>
          <p:cNvSpPr>
            <a:spLocks noGrp="1"/>
          </p:cNvSpPr>
          <p:nvPr>
            <p:ph type="title"/>
          </p:nvPr>
        </p:nvSpPr>
        <p:spPr/>
        <p:txBody>
          <a:bodyPr/>
          <a:lstStyle/>
          <a:p>
            <a:r>
              <a:rPr lang="en-US">
                <a:solidFill>
                  <a:schemeClr val="bg1"/>
                </a:solidFill>
              </a:rPr>
              <a:t>Control option 1: Selective harvest/trapping</a:t>
            </a:r>
          </a:p>
        </p:txBody>
      </p:sp>
      <p:sp>
        <p:nvSpPr>
          <p:cNvPr id="3" name="Content Placeholder 2">
            <a:extLst>
              <a:ext uri="{FF2B5EF4-FFF2-40B4-BE49-F238E27FC236}">
                <a16:creationId xmlns:a16="http://schemas.microsoft.com/office/drawing/2014/main" id="{0DC8A550-29E3-35D4-E8FA-18395645EC8C}"/>
              </a:ext>
            </a:extLst>
          </p:cNvPr>
          <p:cNvSpPr>
            <a:spLocks noGrp="1"/>
          </p:cNvSpPr>
          <p:nvPr>
            <p:ph idx="1"/>
          </p:nvPr>
        </p:nvSpPr>
        <p:spPr>
          <a:xfrm>
            <a:off x="838200" y="1725417"/>
            <a:ext cx="10515600" cy="4351338"/>
          </a:xfrm>
        </p:spPr>
        <p:txBody>
          <a:bodyPr/>
          <a:lstStyle/>
          <a:p>
            <a:r>
              <a:rPr lang="en-US" dirty="0">
                <a:solidFill>
                  <a:schemeClr val="bg1"/>
                </a:solidFill>
                <a:latin typeface="+mj-lt"/>
              </a:rPr>
              <a:t>Selective harvest would usually use traps to catch European green crabs in specific areas. </a:t>
            </a:r>
          </a:p>
          <a:p>
            <a:r>
              <a:rPr lang="en-US" dirty="0">
                <a:solidFill>
                  <a:schemeClr val="bg1"/>
                </a:solidFill>
                <a:latin typeface="+mj-lt"/>
              </a:rPr>
              <a:t>ONLY BY TRAINED PERSONEL </a:t>
            </a:r>
          </a:p>
        </p:txBody>
      </p:sp>
      <p:pic>
        <p:nvPicPr>
          <p:cNvPr id="4" name="Picture 3" descr="Boat full of crab traps.">
            <a:extLst>
              <a:ext uri="{FF2B5EF4-FFF2-40B4-BE49-F238E27FC236}">
                <a16:creationId xmlns:a16="http://schemas.microsoft.com/office/drawing/2014/main" id="{78401E65-272F-59F6-C488-D80E2DDE1710}"/>
              </a:ext>
            </a:extLst>
          </p:cNvPr>
          <p:cNvPicPr>
            <a:picLocks noChangeAspect="1"/>
          </p:cNvPicPr>
          <p:nvPr/>
        </p:nvPicPr>
        <p:blipFill>
          <a:blip r:embed="rId3"/>
          <a:stretch>
            <a:fillRect/>
          </a:stretch>
        </p:blipFill>
        <p:spPr>
          <a:xfrm>
            <a:off x="838200" y="3941207"/>
            <a:ext cx="3577983" cy="2685071"/>
          </a:xfrm>
          <a:prstGeom prst="rect">
            <a:avLst/>
          </a:prstGeom>
        </p:spPr>
      </p:pic>
      <p:pic>
        <p:nvPicPr>
          <p:cNvPr id="8" name="Picture 7" descr="A person holding a net&#10;&#10;Description automatically generated">
            <a:extLst>
              <a:ext uri="{FF2B5EF4-FFF2-40B4-BE49-F238E27FC236}">
                <a16:creationId xmlns:a16="http://schemas.microsoft.com/office/drawing/2014/main" id="{D08CACED-CCC1-A987-DC58-B385D0D9DC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49968" y="2200065"/>
            <a:ext cx="2910267" cy="4426213"/>
          </a:xfrm>
          <a:prstGeom prst="rect">
            <a:avLst/>
          </a:prstGeom>
        </p:spPr>
      </p:pic>
    </p:spTree>
    <p:extLst>
      <p:ext uri="{BB962C8B-B14F-4D97-AF65-F5344CB8AC3E}">
        <p14:creationId xmlns:p14="http://schemas.microsoft.com/office/powerpoint/2010/main" val="9491879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27EE1-91B2-CF9D-5FB2-D7B47D069D94}"/>
              </a:ext>
            </a:extLst>
          </p:cNvPr>
          <p:cNvSpPr>
            <a:spLocks noGrp="1"/>
          </p:cNvSpPr>
          <p:nvPr>
            <p:ph type="title"/>
          </p:nvPr>
        </p:nvSpPr>
        <p:spPr/>
        <p:txBody>
          <a:bodyPr/>
          <a:lstStyle/>
          <a:p>
            <a:r>
              <a:rPr lang="en-US">
                <a:solidFill>
                  <a:schemeClr val="bg1"/>
                </a:solidFill>
              </a:rPr>
              <a:t>Control option 1: Selective harvest/trapping</a:t>
            </a:r>
            <a:endParaRPr lang="en-US"/>
          </a:p>
        </p:txBody>
      </p:sp>
      <p:graphicFrame>
        <p:nvGraphicFramePr>
          <p:cNvPr id="4" name="Content Placeholder 3">
            <a:extLst>
              <a:ext uri="{FF2B5EF4-FFF2-40B4-BE49-F238E27FC236}">
                <a16:creationId xmlns:a16="http://schemas.microsoft.com/office/drawing/2014/main" id="{D422B0F5-EE2F-8116-24FF-00B6083CB677}"/>
              </a:ext>
            </a:extLst>
          </p:cNvPr>
          <p:cNvGraphicFramePr>
            <a:graphicFrameLocks noGrp="1"/>
          </p:cNvGraphicFramePr>
          <p:nvPr>
            <p:ph idx="1"/>
            <p:extLst>
              <p:ext uri="{D42A27DB-BD31-4B8C-83A1-F6EECF244321}">
                <p14:modId xmlns:p14="http://schemas.microsoft.com/office/powerpoint/2010/main" val="485064178"/>
              </p:ext>
            </p:extLst>
          </p:nvPr>
        </p:nvGraphicFramePr>
        <p:xfrm>
          <a:off x="1907820" y="2223911"/>
          <a:ext cx="8015112" cy="3440575"/>
        </p:xfrm>
        <a:graphic>
          <a:graphicData uri="http://schemas.openxmlformats.org/drawingml/2006/table">
            <a:tbl>
              <a:tblPr firstRow="1" firstCol="1" bandRow="1">
                <a:tableStyleId>{638B1855-1B75-4FBE-930C-398BA8C253C6}</a:tableStyleId>
              </a:tblPr>
              <a:tblGrid>
                <a:gridCol w="4007556">
                  <a:extLst>
                    <a:ext uri="{9D8B030D-6E8A-4147-A177-3AD203B41FA5}">
                      <a16:colId xmlns:a16="http://schemas.microsoft.com/office/drawing/2014/main" val="750129011"/>
                    </a:ext>
                  </a:extLst>
                </a:gridCol>
                <a:gridCol w="4007556">
                  <a:extLst>
                    <a:ext uri="{9D8B030D-6E8A-4147-A177-3AD203B41FA5}">
                      <a16:colId xmlns:a16="http://schemas.microsoft.com/office/drawing/2014/main" val="383925507"/>
                    </a:ext>
                  </a:extLst>
                </a:gridCol>
              </a:tblGrid>
              <a:tr h="3440575">
                <a:tc>
                  <a:txBody>
                    <a:bodyPr/>
                    <a:lstStyle/>
                    <a:p>
                      <a:pPr marL="0" marR="0">
                        <a:lnSpc>
                          <a:spcPct val="107000"/>
                        </a:lnSpc>
                        <a:spcBef>
                          <a:spcPts val="0"/>
                        </a:spcBef>
                        <a:spcAft>
                          <a:spcPts val="0"/>
                        </a:spcAft>
                      </a:pPr>
                      <a:r>
                        <a:rPr lang="en-US" sz="3200">
                          <a:effectLst/>
                        </a:rPr>
                        <a:t>Benefits</a:t>
                      </a:r>
                      <a:endParaRPr lang="en-US" sz="3200">
                        <a:effectLst/>
                        <a:latin typeface="Ebrima"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3200">
                          <a:effectLst/>
                        </a:rPr>
                        <a:t>Drawbacks</a:t>
                      </a:r>
                    </a:p>
                    <a:p>
                      <a:pPr marL="0" marR="0">
                        <a:lnSpc>
                          <a:spcPct val="107000"/>
                        </a:lnSpc>
                        <a:spcBef>
                          <a:spcPts val="0"/>
                        </a:spcBef>
                        <a:spcAft>
                          <a:spcPts val="0"/>
                        </a:spcAft>
                      </a:pPr>
                      <a:r>
                        <a:rPr lang="en-US" sz="900">
                          <a:effectLst/>
                        </a:rPr>
                        <a:t> </a:t>
                      </a:r>
                      <a:endParaRPr lang="en-US" sz="1200">
                        <a:effectLst/>
                      </a:endParaRPr>
                    </a:p>
                    <a:p>
                      <a:pPr marL="0" marR="0">
                        <a:lnSpc>
                          <a:spcPct val="107000"/>
                        </a:lnSpc>
                        <a:spcBef>
                          <a:spcPts val="0"/>
                        </a:spcBef>
                        <a:spcAft>
                          <a:spcPts val="0"/>
                        </a:spcAft>
                      </a:pPr>
                      <a:r>
                        <a:rPr lang="en-US" sz="900">
                          <a:effectLst/>
                        </a:rPr>
                        <a:t> </a:t>
                      </a:r>
                      <a:endParaRPr lang="en-US" sz="1200">
                        <a:effectLst/>
                      </a:endParaRPr>
                    </a:p>
                    <a:p>
                      <a:pPr marL="0" marR="0">
                        <a:lnSpc>
                          <a:spcPct val="107000"/>
                        </a:lnSpc>
                        <a:spcBef>
                          <a:spcPts val="0"/>
                        </a:spcBef>
                        <a:spcAft>
                          <a:spcPts val="0"/>
                        </a:spcAft>
                      </a:pPr>
                      <a:r>
                        <a:rPr lang="en-US" sz="900">
                          <a:effectLst/>
                        </a:rPr>
                        <a:t> </a:t>
                      </a:r>
                      <a:endParaRPr lang="en-US" sz="1200">
                        <a:effectLst/>
                      </a:endParaRPr>
                    </a:p>
                    <a:p>
                      <a:pPr marL="0" marR="0">
                        <a:lnSpc>
                          <a:spcPct val="107000"/>
                        </a:lnSpc>
                        <a:spcBef>
                          <a:spcPts val="0"/>
                        </a:spcBef>
                        <a:spcAft>
                          <a:spcPts val="0"/>
                        </a:spcAft>
                      </a:pPr>
                      <a:r>
                        <a:rPr lang="en-US" sz="900">
                          <a:effectLst/>
                        </a:rPr>
                        <a:t> </a:t>
                      </a:r>
                      <a:endParaRPr lang="en-US" sz="1200">
                        <a:effectLst/>
                      </a:endParaRPr>
                    </a:p>
                    <a:p>
                      <a:pPr marL="0" marR="0">
                        <a:lnSpc>
                          <a:spcPct val="107000"/>
                        </a:lnSpc>
                        <a:spcBef>
                          <a:spcPts val="0"/>
                        </a:spcBef>
                        <a:spcAft>
                          <a:spcPts val="0"/>
                        </a:spcAft>
                      </a:pPr>
                      <a:r>
                        <a:rPr lang="en-US" sz="900">
                          <a:effectLst/>
                        </a:rPr>
                        <a:t> </a:t>
                      </a:r>
                      <a:endParaRPr lang="en-US" sz="1200">
                        <a:effectLst/>
                      </a:endParaRPr>
                    </a:p>
                    <a:p>
                      <a:pPr marL="0" marR="0">
                        <a:lnSpc>
                          <a:spcPct val="107000"/>
                        </a:lnSpc>
                        <a:spcBef>
                          <a:spcPts val="0"/>
                        </a:spcBef>
                        <a:spcAft>
                          <a:spcPts val="0"/>
                        </a:spcAft>
                      </a:pPr>
                      <a:r>
                        <a:rPr lang="en-US" sz="900">
                          <a:effectLst/>
                        </a:rPr>
                        <a:t> </a:t>
                      </a:r>
                      <a:endParaRPr lang="en-US" sz="1200">
                        <a:effectLst/>
                      </a:endParaRPr>
                    </a:p>
                    <a:p>
                      <a:pPr marL="0" marR="0">
                        <a:lnSpc>
                          <a:spcPct val="107000"/>
                        </a:lnSpc>
                        <a:spcBef>
                          <a:spcPts val="0"/>
                        </a:spcBef>
                        <a:spcAft>
                          <a:spcPts val="0"/>
                        </a:spcAft>
                      </a:pPr>
                      <a:r>
                        <a:rPr lang="en-US" sz="900">
                          <a:effectLst/>
                        </a:rPr>
                        <a:t> </a:t>
                      </a:r>
                      <a:endParaRPr lang="en-US" sz="1200">
                        <a:effectLst/>
                      </a:endParaRPr>
                    </a:p>
                    <a:p>
                      <a:pPr marL="0" marR="0">
                        <a:lnSpc>
                          <a:spcPct val="107000"/>
                        </a:lnSpc>
                        <a:spcBef>
                          <a:spcPts val="0"/>
                        </a:spcBef>
                        <a:spcAft>
                          <a:spcPts val="0"/>
                        </a:spcAft>
                      </a:pPr>
                      <a:r>
                        <a:rPr lang="en-US" sz="900">
                          <a:effectLst/>
                        </a:rPr>
                        <a:t> </a:t>
                      </a:r>
                      <a:endParaRPr lang="en-US" sz="1200">
                        <a:effectLst/>
                      </a:endParaRPr>
                    </a:p>
                    <a:p>
                      <a:pPr marL="0" marR="0">
                        <a:lnSpc>
                          <a:spcPct val="107000"/>
                        </a:lnSpc>
                        <a:spcBef>
                          <a:spcPts val="0"/>
                        </a:spcBef>
                        <a:spcAft>
                          <a:spcPts val="0"/>
                        </a:spcAft>
                      </a:pPr>
                      <a:r>
                        <a:rPr lang="en-US" sz="900">
                          <a:effectLst/>
                        </a:rPr>
                        <a:t> </a:t>
                      </a:r>
                      <a:endParaRPr lang="en-US" sz="1200">
                        <a:effectLst/>
                      </a:endParaRPr>
                    </a:p>
                    <a:p>
                      <a:pPr marL="0" marR="0">
                        <a:lnSpc>
                          <a:spcPct val="107000"/>
                        </a:lnSpc>
                        <a:spcBef>
                          <a:spcPts val="0"/>
                        </a:spcBef>
                        <a:spcAft>
                          <a:spcPts val="0"/>
                        </a:spcAft>
                      </a:pPr>
                      <a:r>
                        <a:rPr lang="en-US" sz="900">
                          <a:effectLst/>
                        </a:rPr>
                        <a:t> </a:t>
                      </a:r>
                      <a:endParaRPr lang="en-US" sz="1200">
                        <a:effectLst/>
                      </a:endParaRPr>
                    </a:p>
                    <a:p>
                      <a:pPr marL="0" marR="0">
                        <a:lnSpc>
                          <a:spcPct val="107000"/>
                        </a:lnSpc>
                        <a:spcBef>
                          <a:spcPts val="0"/>
                        </a:spcBef>
                        <a:spcAft>
                          <a:spcPts val="0"/>
                        </a:spcAft>
                      </a:pPr>
                      <a:r>
                        <a:rPr lang="en-US" sz="900">
                          <a:effectLst/>
                        </a:rPr>
                        <a:t> </a:t>
                      </a:r>
                      <a:endParaRPr lang="en-US" sz="1200">
                        <a:effectLst/>
                      </a:endParaRPr>
                    </a:p>
                    <a:p>
                      <a:pPr marL="0" marR="0">
                        <a:lnSpc>
                          <a:spcPct val="107000"/>
                        </a:lnSpc>
                        <a:spcBef>
                          <a:spcPts val="0"/>
                        </a:spcBef>
                        <a:spcAft>
                          <a:spcPts val="0"/>
                        </a:spcAft>
                      </a:pPr>
                      <a:r>
                        <a:rPr lang="en-US" sz="900">
                          <a:effectLst/>
                        </a:rPr>
                        <a:t> </a:t>
                      </a:r>
                      <a:endParaRPr lang="en-US" sz="1200">
                        <a:effectLst/>
                        <a:latin typeface="Ebrima" panose="02000000000000000000" pitchFamily="2"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726686328"/>
                  </a:ext>
                </a:extLst>
              </a:tr>
            </a:tbl>
          </a:graphicData>
        </a:graphic>
      </p:graphicFrame>
    </p:spTree>
    <p:extLst>
      <p:ext uri="{BB962C8B-B14F-4D97-AF65-F5344CB8AC3E}">
        <p14:creationId xmlns:p14="http://schemas.microsoft.com/office/powerpoint/2010/main" val="33646480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0ABBA-CD54-A07E-DC21-8F7978FCAD4D}"/>
              </a:ext>
            </a:extLst>
          </p:cNvPr>
          <p:cNvSpPr>
            <a:spLocks noGrp="1"/>
          </p:cNvSpPr>
          <p:nvPr>
            <p:ph type="title"/>
          </p:nvPr>
        </p:nvSpPr>
        <p:spPr/>
        <p:txBody>
          <a:bodyPr/>
          <a:lstStyle/>
          <a:p>
            <a:r>
              <a:rPr lang="en-US">
                <a:solidFill>
                  <a:schemeClr val="bg1"/>
                </a:solidFill>
              </a:rPr>
              <a:t>Control option 2: Chemical control</a:t>
            </a:r>
          </a:p>
        </p:txBody>
      </p:sp>
      <p:sp>
        <p:nvSpPr>
          <p:cNvPr id="3" name="Content Placeholder 2">
            <a:extLst>
              <a:ext uri="{FF2B5EF4-FFF2-40B4-BE49-F238E27FC236}">
                <a16:creationId xmlns:a16="http://schemas.microsoft.com/office/drawing/2014/main" id="{0DC8A550-29E3-35D4-E8FA-18395645EC8C}"/>
              </a:ext>
            </a:extLst>
          </p:cNvPr>
          <p:cNvSpPr>
            <a:spLocks noGrp="1"/>
          </p:cNvSpPr>
          <p:nvPr>
            <p:ph idx="1"/>
          </p:nvPr>
        </p:nvSpPr>
        <p:spPr/>
        <p:txBody>
          <a:bodyPr/>
          <a:lstStyle/>
          <a:p>
            <a:r>
              <a:rPr lang="en-US">
                <a:solidFill>
                  <a:schemeClr val="bg1"/>
                </a:solidFill>
                <a:latin typeface="+mj-lt"/>
              </a:rPr>
              <a:t>Chemical control would use chemicals to kill European green crabs.</a:t>
            </a:r>
          </a:p>
        </p:txBody>
      </p:sp>
      <p:pic>
        <p:nvPicPr>
          <p:cNvPr id="5" name="Picture 4">
            <a:extLst>
              <a:ext uri="{FF2B5EF4-FFF2-40B4-BE49-F238E27FC236}">
                <a16:creationId xmlns:a16="http://schemas.microsoft.com/office/drawing/2014/main" id="{AB836D8D-E2D6-79B1-2D5D-7C1305BF27D8}"/>
              </a:ext>
            </a:extLst>
          </p:cNvPr>
          <p:cNvPicPr>
            <a:picLocks noChangeAspect="1"/>
          </p:cNvPicPr>
          <p:nvPr/>
        </p:nvPicPr>
        <p:blipFill rotWithShape="1">
          <a:blip r:embed="rId3"/>
          <a:srcRect t="21947" b="27010"/>
          <a:stretch/>
        </p:blipFill>
        <p:spPr>
          <a:xfrm>
            <a:off x="4111973" y="2899243"/>
            <a:ext cx="4706350" cy="3201747"/>
          </a:xfrm>
          <a:prstGeom prst="rect">
            <a:avLst/>
          </a:prstGeom>
        </p:spPr>
      </p:pic>
      <p:pic>
        <p:nvPicPr>
          <p:cNvPr id="7" name="Graphic 6" descr="Spilt/Cracked Glass Of Milk with solid fill">
            <a:extLst>
              <a:ext uri="{FF2B5EF4-FFF2-40B4-BE49-F238E27FC236}">
                <a16:creationId xmlns:a16="http://schemas.microsoft.com/office/drawing/2014/main" id="{D373A902-E110-486B-19D9-998D1117931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7636" y="2892208"/>
            <a:ext cx="3804781" cy="3804781"/>
          </a:xfrm>
          <a:prstGeom prst="rect">
            <a:avLst/>
          </a:prstGeom>
        </p:spPr>
      </p:pic>
    </p:spTree>
    <p:extLst>
      <p:ext uri="{BB962C8B-B14F-4D97-AF65-F5344CB8AC3E}">
        <p14:creationId xmlns:p14="http://schemas.microsoft.com/office/powerpoint/2010/main" val="11632637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0ABBA-CD54-A07E-DC21-8F7978FCAD4D}"/>
              </a:ext>
            </a:extLst>
          </p:cNvPr>
          <p:cNvSpPr>
            <a:spLocks noGrp="1"/>
          </p:cNvSpPr>
          <p:nvPr>
            <p:ph type="title"/>
          </p:nvPr>
        </p:nvSpPr>
        <p:spPr/>
        <p:txBody>
          <a:bodyPr/>
          <a:lstStyle/>
          <a:p>
            <a:r>
              <a:rPr lang="en-US">
                <a:solidFill>
                  <a:schemeClr val="bg1"/>
                </a:solidFill>
              </a:rPr>
              <a:t>Control option 3: Biological control</a:t>
            </a:r>
          </a:p>
        </p:txBody>
      </p:sp>
      <p:sp>
        <p:nvSpPr>
          <p:cNvPr id="3" name="Content Placeholder 2">
            <a:extLst>
              <a:ext uri="{FF2B5EF4-FFF2-40B4-BE49-F238E27FC236}">
                <a16:creationId xmlns:a16="http://schemas.microsoft.com/office/drawing/2014/main" id="{0DC8A550-29E3-35D4-E8FA-18395645EC8C}"/>
              </a:ext>
            </a:extLst>
          </p:cNvPr>
          <p:cNvSpPr>
            <a:spLocks noGrp="1"/>
          </p:cNvSpPr>
          <p:nvPr>
            <p:ph idx="1"/>
          </p:nvPr>
        </p:nvSpPr>
        <p:spPr>
          <a:xfrm>
            <a:off x="838200" y="1825625"/>
            <a:ext cx="10823532" cy="4351338"/>
          </a:xfrm>
        </p:spPr>
        <p:txBody>
          <a:bodyPr>
            <a:normAutofit/>
          </a:bodyPr>
          <a:lstStyle/>
          <a:p>
            <a:r>
              <a:rPr lang="en-US">
                <a:solidFill>
                  <a:schemeClr val="bg1"/>
                </a:solidFill>
                <a:latin typeface="+mj-lt"/>
              </a:rPr>
              <a:t>Biological control would mean that a natural enemy or predator is introduced to control the European green crab population.</a:t>
            </a:r>
          </a:p>
        </p:txBody>
      </p:sp>
      <p:pic>
        <p:nvPicPr>
          <p:cNvPr id="5" name="Picture 4">
            <a:extLst>
              <a:ext uri="{FF2B5EF4-FFF2-40B4-BE49-F238E27FC236}">
                <a16:creationId xmlns:a16="http://schemas.microsoft.com/office/drawing/2014/main" id="{98756E48-4A45-8DFB-D268-D7FB2CE1522E}"/>
              </a:ext>
            </a:extLst>
          </p:cNvPr>
          <p:cNvPicPr>
            <a:picLocks noChangeAspect="1"/>
          </p:cNvPicPr>
          <p:nvPr/>
        </p:nvPicPr>
        <p:blipFill>
          <a:blip r:embed="rId4"/>
          <a:stretch>
            <a:fillRect/>
          </a:stretch>
        </p:blipFill>
        <p:spPr>
          <a:xfrm>
            <a:off x="3967925" y="3500068"/>
            <a:ext cx="4256150" cy="2676895"/>
          </a:xfrm>
          <a:prstGeom prst="rect">
            <a:avLst/>
          </a:prstGeom>
        </p:spPr>
      </p:pic>
      <p:pic>
        <p:nvPicPr>
          <p:cNvPr id="7" name="Graphic 6" descr="Eagle outline">
            <a:extLst>
              <a:ext uri="{FF2B5EF4-FFF2-40B4-BE49-F238E27FC236}">
                <a16:creationId xmlns:a16="http://schemas.microsoft.com/office/drawing/2014/main" id="{FCCB10B6-7039-7FA0-9A85-DE445CFA7FA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34019" y="2871592"/>
            <a:ext cx="1525044" cy="1525044"/>
          </a:xfrm>
          <a:prstGeom prst="rect">
            <a:avLst/>
          </a:prstGeom>
        </p:spPr>
      </p:pic>
      <p:pic>
        <p:nvPicPr>
          <p:cNvPr id="9" name="Graphic 8" descr="Crab outline">
            <a:extLst>
              <a:ext uri="{FF2B5EF4-FFF2-40B4-BE49-F238E27FC236}">
                <a16:creationId xmlns:a16="http://schemas.microsoft.com/office/drawing/2014/main" id="{6B1C13E6-C548-7E65-312A-7D997A55BAD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8869053">
            <a:off x="8618949" y="4242751"/>
            <a:ext cx="2001033" cy="2001033"/>
          </a:xfrm>
          <a:prstGeom prst="rect">
            <a:avLst/>
          </a:prstGeom>
        </p:spPr>
      </p:pic>
      <p:sp>
        <p:nvSpPr>
          <p:cNvPr id="10" name="Thought Bubble: Cloud 9">
            <a:extLst>
              <a:ext uri="{FF2B5EF4-FFF2-40B4-BE49-F238E27FC236}">
                <a16:creationId xmlns:a16="http://schemas.microsoft.com/office/drawing/2014/main" id="{9BD1BCE6-449F-AD26-B4C0-CB38FFE49BF6}"/>
              </a:ext>
            </a:extLst>
          </p:cNvPr>
          <p:cNvSpPr/>
          <p:nvPr/>
        </p:nvSpPr>
        <p:spPr>
          <a:xfrm>
            <a:off x="9380918" y="2745801"/>
            <a:ext cx="1653435" cy="1188238"/>
          </a:xfrm>
          <a:prstGeom prst="cloudCallou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8156F91-2B26-45C4-403F-6A36DE5B48C7}"/>
              </a:ext>
            </a:extLst>
          </p:cNvPr>
          <p:cNvSpPr txBox="1"/>
          <p:nvPr/>
        </p:nvSpPr>
        <p:spPr>
          <a:xfrm>
            <a:off x="9619465" y="2968182"/>
            <a:ext cx="1414888" cy="400110"/>
          </a:xfrm>
          <a:prstGeom prst="rect">
            <a:avLst/>
          </a:prstGeom>
          <a:noFill/>
        </p:spPr>
        <p:txBody>
          <a:bodyPr wrap="square" rtlCol="0">
            <a:spAutoFit/>
          </a:bodyPr>
          <a:lstStyle/>
          <a:p>
            <a:r>
              <a:rPr lang="en-US" sz="2000" b="1">
                <a:solidFill>
                  <a:schemeClr val="bg1"/>
                </a:solidFill>
              </a:rPr>
              <a:t>Nom </a:t>
            </a:r>
            <a:r>
              <a:rPr lang="en-US" sz="2000" b="1" err="1">
                <a:solidFill>
                  <a:schemeClr val="bg1"/>
                </a:solidFill>
              </a:rPr>
              <a:t>nom</a:t>
            </a:r>
            <a:endParaRPr lang="en-US" sz="2000" b="1">
              <a:solidFill>
                <a:schemeClr val="bg1"/>
              </a:solidFill>
            </a:endParaRPr>
          </a:p>
        </p:txBody>
      </p:sp>
    </p:spTree>
    <p:extLst>
      <p:ext uri="{BB962C8B-B14F-4D97-AF65-F5344CB8AC3E}">
        <p14:creationId xmlns:p14="http://schemas.microsoft.com/office/powerpoint/2010/main" val="2607485397"/>
      </p:ext>
    </p:extLst>
  </p:cSld>
  <p:clrMapOvr>
    <a:masterClrMapping/>
  </p:clrMapOvr>
  <p:extLst>
    <p:ext uri="{6950BFC3-D8DA-4A85-94F7-54DA5524770B}">
      <p188:commentRel xmlns:p188="http://schemas.microsoft.com/office/powerpoint/2018/8/main" r:id="rId3"/>
    </p:ext>
  </p:extLs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D077A-41C2-E4BA-C0D5-579ABF22288F}"/>
              </a:ext>
            </a:extLst>
          </p:cNvPr>
          <p:cNvSpPr>
            <a:spLocks noGrp="1"/>
          </p:cNvSpPr>
          <p:nvPr>
            <p:ph type="title"/>
          </p:nvPr>
        </p:nvSpPr>
        <p:spPr/>
        <p:txBody>
          <a:bodyPr/>
          <a:lstStyle/>
          <a:p>
            <a:r>
              <a:rPr lang="en-US" dirty="0">
                <a:solidFill>
                  <a:schemeClr val="bg1"/>
                </a:solidFill>
              </a:rPr>
              <a:t>Biological control example: Ladybugs and aphids</a:t>
            </a:r>
          </a:p>
        </p:txBody>
      </p:sp>
      <p:pic>
        <p:nvPicPr>
          <p:cNvPr id="4" name="Content Placeholder 3">
            <a:extLst>
              <a:ext uri="{FF2B5EF4-FFF2-40B4-BE49-F238E27FC236}">
                <a16:creationId xmlns:a16="http://schemas.microsoft.com/office/drawing/2014/main" id="{9074EF0F-A365-51BA-44E6-47DCC478AC00}"/>
              </a:ext>
            </a:extLst>
          </p:cNvPr>
          <p:cNvPicPr>
            <a:picLocks noGrp="1" noChangeAspect="1"/>
          </p:cNvPicPr>
          <p:nvPr>
            <p:ph idx="1"/>
          </p:nvPr>
        </p:nvPicPr>
        <p:blipFill>
          <a:blip r:embed="rId3"/>
          <a:stretch>
            <a:fillRect/>
          </a:stretch>
        </p:blipFill>
        <p:spPr>
          <a:xfrm>
            <a:off x="2228144" y="1825625"/>
            <a:ext cx="7735712" cy="4351338"/>
          </a:xfrm>
          <a:prstGeom prst="rect">
            <a:avLst/>
          </a:prstGeom>
        </p:spPr>
      </p:pic>
    </p:spTree>
    <p:extLst>
      <p:ext uri="{BB962C8B-B14F-4D97-AF65-F5344CB8AC3E}">
        <p14:creationId xmlns:p14="http://schemas.microsoft.com/office/powerpoint/2010/main" val="16525539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D0AB3-F2D0-7DDE-D089-B6DAE61680CB}"/>
              </a:ext>
            </a:extLst>
          </p:cNvPr>
          <p:cNvSpPr>
            <a:spLocks noGrp="1"/>
          </p:cNvSpPr>
          <p:nvPr>
            <p:ph type="ctrTitle"/>
          </p:nvPr>
        </p:nvSpPr>
        <p:spPr>
          <a:xfrm>
            <a:off x="1649261" y="2062162"/>
            <a:ext cx="9144000" cy="2387600"/>
          </a:xfrm>
        </p:spPr>
        <p:txBody>
          <a:bodyPr>
            <a:normAutofit fontScale="90000"/>
          </a:bodyPr>
          <a:lstStyle/>
          <a:p>
            <a:r>
              <a:rPr lang="en-US">
                <a:solidFill>
                  <a:schemeClr val="bg1"/>
                </a:solidFill>
              </a:rPr>
              <a:t>What control method would you use to functionally eradicate European green crabs in Washington?</a:t>
            </a:r>
          </a:p>
        </p:txBody>
      </p:sp>
      <p:sp>
        <p:nvSpPr>
          <p:cNvPr id="4" name="Subtitle 3">
            <a:extLst>
              <a:ext uri="{FF2B5EF4-FFF2-40B4-BE49-F238E27FC236}">
                <a16:creationId xmlns:a16="http://schemas.microsoft.com/office/drawing/2014/main" id="{3B91882A-2B58-6D10-BAC5-BA11BF385C14}"/>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9917025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38695-84C1-0D0B-9335-550FDC73C6E1}"/>
              </a:ext>
            </a:extLst>
          </p:cNvPr>
          <p:cNvSpPr>
            <a:spLocks noGrp="1"/>
          </p:cNvSpPr>
          <p:nvPr>
            <p:ph type="title"/>
          </p:nvPr>
        </p:nvSpPr>
        <p:spPr/>
        <p:txBody>
          <a:bodyPr>
            <a:normAutofit/>
          </a:bodyPr>
          <a:lstStyle/>
          <a:p>
            <a:r>
              <a:rPr lang="en-US" sz="4400" dirty="0">
                <a:solidFill>
                  <a:schemeClr val="bg1"/>
                </a:solidFill>
              </a:rPr>
              <a:t>Why do we care?</a:t>
            </a:r>
            <a:br>
              <a:rPr lang="en-US" sz="4400" dirty="0"/>
            </a:br>
            <a:endParaRPr lang="en-US" dirty="0"/>
          </a:p>
        </p:txBody>
      </p:sp>
      <p:sp>
        <p:nvSpPr>
          <p:cNvPr id="3" name="Content Placeholder 2">
            <a:extLst>
              <a:ext uri="{FF2B5EF4-FFF2-40B4-BE49-F238E27FC236}">
                <a16:creationId xmlns:a16="http://schemas.microsoft.com/office/drawing/2014/main" id="{B9A879A5-BE96-7CF6-D48B-D64CE4F481D0}"/>
              </a:ext>
            </a:extLst>
          </p:cNvPr>
          <p:cNvSpPr>
            <a:spLocks noGrp="1"/>
          </p:cNvSpPr>
          <p:nvPr>
            <p:ph sz="half" idx="1"/>
          </p:nvPr>
        </p:nvSpPr>
        <p:spPr>
          <a:xfrm>
            <a:off x="609600" y="1143001"/>
            <a:ext cx="5384800" cy="4983164"/>
          </a:xfrm>
        </p:spPr>
        <p:txBody>
          <a:bodyPr vert="horz" lIns="91440" tIns="45720" rIns="91440" bIns="45720" rtlCol="0" anchor="t">
            <a:normAutofit/>
          </a:bodyPr>
          <a:lstStyle/>
          <a:p>
            <a:pPr marL="685800" indent="-457200"/>
            <a:r>
              <a:rPr lang="en-US" sz="2600" dirty="0">
                <a:solidFill>
                  <a:schemeClr val="bg1"/>
                </a:solidFill>
                <a:latin typeface="Calibri Light"/>
                <a:cs typeface="Calibri Light"/>
              </a:rPr>
              <a:t>Can change any ecosystem where they become established. </a:t>
            </a:r>
            <a:endParaRPr lang="en-US" sz="2600" dirty="0">
              <a:solidFill>
                <a:schemeClr val="bg1"/>
              </a:solidFill>
              <a:latin typeface="Calibri Light" panose="020F0302020204030204" pitchFamily="34" charset="0"/>
              <a:cs typeface="Calibri Light" panose="020F0302020204030204" pitchFamily="34" charset="0"/>
            </a:endParaRPr>
          </a:p>
          <a:p>
            <a:pPr marL="685800" indent="-457200">
              <a:lnSpc>
                <a:spcPct val="90000"/>
              </a:lnSpc>
              <a:buFont typeface="Arial" panose="020B0604020202020204" pitchFamily="34" charset="0"/>
              <a:buChar char="•"/>
            </a:pPr>
            <a:r>
              <a:rPr lang="en-US" sz="2600" dirty="0">
                <a:solidFill>
                  <a:schemeClr val="bg1"/>
                </a:solidFill>
                <a:latin typeface="Calibri Light"/>
                <a:cs typeface="Calibri Light"/>
              </a:rPr>
              <a:t>Threat to our native Dungeness crab.</a:t>
            </a:r>
          </a:p>
          <a:p>
            <a:pPr marL="685800" indent="-457200">
              <a:lnSpc>
                <a:spcPct val="90000"/>
              </a:lnSpc>
              <a:buFont typeface="Arial" panose="020B0604020202020204" pitchFamily="34" charset="0"/>
              <a:buChar char="•"/>
            </a:pPr>
            <a:r>
              <a:rPr lang="en-US" sz="2600" dirty="0">
                <a:solidFill>
                  <a:schemeClr val="bg1"/>
                </a:solidFill>
                <a:latin typeface="Calibri Light"/>
                <a:cs typeface="Calibri Light"/>
              </a:rPr>
              <a:t>Threat to shellfish industry</a:t>
            </a:r>
          </a:p>
          <a:p>
            <a:pPr marL="1051560" lvl="1" indent="-457200">
              <a:lnSpc>
                <a:spcPct val="90000"/>
              </a:lnSpc>
              <a:buFont typeface="Arial" panose="020B0604020202020204" pitchFamily="34" charset="0"/>
              <a:buChar char="•"/>
            </a:pPr>
            <a:r>
              <a:rPr lang="en-US" sz="2200" dirty="0">
                <a:solidFill>
                  <a:schemeClr val="bg1"/>
                </a:solidFill>
                <a:latin typeface="Calibri Light"/>
                <a:cs typeface="Calibri Light"/>
              </a:rPr>
              <a:t>Prey on bivalves and other crustaceans (clams, oysters, mussels, small crustaceans).</a:t>
            </a:r>
          </a:p>
          <a:p>
            <a:pPr marL="228600">
              <a:lnSpc>
                <a:spcPct val="90000"/>
              </a:lnSpc>
            </a:pPr>
            <a:r>
              <a:rPr lang="en-US" sz="2600" dirty="0">
                <a:solidFill>
                  <a:schemeClr val="bg1"/>
                </a:solidFill>
                <a:latin typeface="Calibri Light"/>
                <a:cs typeface="Calibri Light"/>
              </a:rPr>
              <a:t>Compete with native fish and shore birds for food.</a:t>
            </a:r>
          </a:p>
          <a:p>
            <a:endParaRPr lang="en-US" dirty="0"/>
          </a:p>
        </p:txBody>
      </p:sp>
      <p:pic>
        <p:nvPicPr>
          <p:cNvPr id="6" name="Content Placeholder 5">
            <a:extLst>
              <a:ext uri="{FF2B5EF4-FFF2-40B4-BE49-F238E27FC236}">
                <a16:creationId xmlns:a16="http://schemas.microsoft.com/office/drawing/2014/main" id="{C1BF1CFD-2E90-1B24-4260-FF47EFCC5328}"/>
              </a:ext>
            </a:extLst>
          </p:cNvPr>
          <p:cNvPicPr>
            <a:picLocks noGrp="1" noChangeAspect="1"/>
          </p:cNvPicPr>
          <p:nvPr>
            <p:ph sz="half" idx="2"/>
          </p:nvPr>
        </p:nvPicPr>
        <p:blipFill>
          <a:blip r:embed="rId3"/>
          <a:stretch>
            <a:fillRect/>
          </a:stretch>
        </p:blipFill>
        <p:spPr>
          <a:xfrm>
            <a:off x="7078133" y="228600"/>
            <a:ext cx="3623975" cy="6031851"/>
          </a:xfrm>
          <a:prstGeom prst="rect">
            <a:avLst/>
          </a:prstGeom>
        </p:spPr>
      </p:pic>
    </p:spTree>
    <p:extLst>
      <p:ext uri="{BB962C8B-B14F-4D97-AF65-F5344CB8AC3E}">
        <p14:creationId xmlns:p14="http://schemas.microsoft.com/office/powerpoint/2010/main" val="3014205917"/>
      </p:ext>
    </p:extLst>
  </p:cSld>
  <p:clrMapOvr>
    <a:masterClrMapping/>
  </p:clrMapOvr>
  <p:extLst>
    <p:ext uri="{6950BFC3-D8DA-4A85-94F7-54DA5524770B}">
      <p188:commentRel xmlns:p188="http://schemas.microsoft.com/office/powerpoint/2018/8/main" r:id="rId2"/>
    </p:ext>
  </p:extLs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F1AB1A-CD1B-772E-A516-328B664362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423E17-2C08-183F-946B-041F838F4B3E}"/>
              </a:ext>
            </a:extLst>
          </p:cNvPr>
          <p:cNvSpPr>
            <a:spLocks noGrp="1"/>
          </p:cNvSpPr>
          <p:nvPr>
            <p:ph type="title"/>
          </p:nvPr>
        </p:nvSpPr>
        <p:spPr/>
        <p:txBody>
          <a:bodyPr anchor="ctr">
            <a:normAutofit fontScale="90000"/>
          </a:bodyPr>
          <a:lstStyle/>
          <a:p>
            <a:pPr algn="ctr"/>
            <a:r>
              <a:rPr lang="en-US" sz="6000" dirty="0">
                <a:solidFill>
                  <a:schemeClr val="bg1"/>
                </a:solidFill>
              </a:rPr>
              <a:t>European green crabs</a:t>
            </a:r>
            <a:br>
              <a:rPr lang="en-US" sz="6000" dirty="0">
                <a:solidFill>
                  <a:schemeClr val="bg1"/>
                </a:solidFill>
              </a:rPr>
            </a:br>
            <a:br>
              <a:rPr lang="en-US" sz="6000" dirty="0">
                <a:solidFill>
                  <a:schemeClr val="bg1"/>
                </a:solidFill>
              </a:rPr>
            </a:br>
            <a:r>
              <a:rPr lang="en-US" sz="6000" dirty="0">
                <a:solidFill>
                  <a:schemeClr val="bg1"/>
                </a:solidFill>
              </a:rPr>
              <a:t>Lesson 5 Part 3</a:t>
            </a:r>
            <a:br>
              <a:rPr lang="en-US" sz="6000" dirty="0">
                <a:solidFill>
                  <a:schemeClr val="bg1"/>
                </a:solidFill>
              </a:rPr>
            </a:br>
            <a:r>
              <a:rPr lang="en-US" sz="6000" dirty="0">
                <a:solidFill>
                  <a:schemeClr val="bg1"/>
                </a:solidFill>
              </a:rPr>
              <a:t>What is Washington Doing?</a:t>
            </a:r>
            <a:endParaRPr lang="en-US" dirty="0"/>
          </a:p>
        </p:txBody>
      </p:sp>
      <p:sp>
        <p:nvSpPr>
          <p:cNvPr id="5" name="Text Placeholder 4">
            <a:extLst>
              <a:ext uri="{FF2B5EF4-FFF2-40B4-BE49-F238E27FC236}">
                <a16:creationId xmlns:a16="http://schemas.microsoft.com/office/drawing/2014/main" id="{9F76927C-F073-6A30-AB52-56C3A98196E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7449594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113F4-FB13-EDB2-555B-785FC107F99F}"/>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989662C0-7CDD-A67C-917E-E8679376CC1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407907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D6132-51E1-C214-E56B-9D1C247564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3B1C6E-2FE6-3708-3FE6-818830E46EED}"/>
              </a:ext>
            </a:extLst>
          </p:cNvPr>
          <p:cNvSpPr>
            <a:spLocks noGrp="1"/>
          </p:cNvSpPr>
          <p:nvPr>
            <p:ph type="title"/>
          </p:nvPr>
        </p:nvSpPr>
        <p:spPr/>
        <p:txBody>
          <a:bodyPr/>
          <a:lstStyle/>
          <a:p>
            <a:r>
              <a:rPr lang="en-US">
                <a:solidFill>
                  <a:schemeClr val="bg1"/>
                </a:solidFill>
              </a:rPr>
              <a:t>Washington’s goal: Functional Eradication</a:t>
            </a:r>
          </a:p>
        </p:txBody>
      </p:sp>
      <p:sp>
        <p:nvSpPr>
          <p:cNvPr id="3" name="Content Placeholder 2">
            <a:extLst>
              <a:ext uri="{FF2B5EF4-FFF2-40B4-BE49-F238E27FC236}">
                <a16:creationId xmlns:a16="http://schemas.microsoft.com/office/drawing/2014/main" id="{B3E7333E-5EA3-340D-B5EA-392133A252CA}"/>
              </a:ext>
            </a:extLst>
          </p:cNvPr>
          <p:cNvSpPr>
            <a:spLocks noGrp="1"/>
          </p:cNvSpPr>
          <p:nvPr>
            <p:ph idx="1"/>
          </p:nvPr>
        </p:nvSpPr>
        <p:spPr>
          <a:xfrm>
            <a:off x="838200" y="1825625"/>
            <a:ext cx="4635674" cy="4351338"/>
          </a:xfrm>
        </p:spPr>
        <p:txBody>
          <a:bodyPr/>
          <a:lstStyle/>
          <a:p>
            <a:r>
              <a:rPr lang="en-US">
                <a:solidFill>
                  <a:schemeClr val="bg1"/>
                </a:solidFill>
                <a:latin typeface="+mj-lt"/>
              </a:rPr>
              <a:t>Locations where there are lots of crabs:</a:t>
            </a:r>
          </a:p>
          <a:p>
            <a:pPr lvl="1"/>
            <a:r>
              <a:rPr lang="en-US">
                <a:solidFill>
                  <a:schemeClr val="bg1"/>
                </a:solidFill>
                <a:latin typeface="+mj-lt"/>
              </a:rPr>
              <a:t>Selective Harvest/Trapping </a:t>
            </a:r>
          </a:p>
          <a:p>
            <a:pPr lvl="1"/>
            <a:endParaRPr lang="en-US">
              <a:solidFill>
                <a:schemeClr val="bg1"/>
              </a:solidFill>
              <a:latin typeface="+mj-lt"/>
            </a:endParaRPr>
          </a:p>
          <a:p>
            <a:r>
              <a:rPr lang="en-US">
                <a:solidFill>
                  <a:schemeClr val="bg1"/>
                </a:solidFill>
                <a:latin typeface="+mj-lt"/>
              </a:rPr>
              <a:t>Locations where there are few/no crabs </a:t>
            </a:r>
          </a:p>
          <a:p>
            <a:pPr lvl="1"/>
            <a:r>
              <a:rPr lang="en-US">
                <a:solidFill>
                  <a:schemeClr val="bg1"/>
                </a:solidFill>
                <a:latin typeface="+mj-lt"/>
              </a:rPr>
              <a:t>Prevention/ Early Detection </a:t>
            </a:r>
          </a:p>
          <a:p>
            <a:pPr lvl="1"/>
            <a:r>
              <a:rPr lang="en-US">
                <a:solidFill>
                  <a:schemeClr val="bg1"/>
                </a:solidFill>
                <a:latin typeface="+mj-lt"/>
              </a:rPr>
              <a:t>Selective Harvest/Trapping </a:t>
            </a:r>
          </a:p>
          <a:p>
            <a:pPr lvl="1"/>
            <a:endParaRPr lang="en-US">
              <a:solidFill>
                <a:schemeClr val="bg1"/>
              </a:solidFill>
              <a:latin typeface="+mj-lt"/>
            </a:endParaRPr>
          </a:p>
        </p:txBody>
      </p:sp>
      <p:pic>
        <p:nvPicPr>
          <p:cNvPr id="5" name="Picture 4">
            <a:extLst>
              <a:ext uri="{FF2B5EF4-FFF2-40B4-BE49-F238E27FC236}">
                <a16:creationId xmlns:a16="http://schemas.microsoft.com/office/drawing/2014/main" id="{043586A3-48F1-08BA-0088-6184D295AEE3}"/>
              </a:ext>
            </a:extLst>
          </p:cNvPr>
          <p:cNvPicPr>
            <a:picLocks noChangeAspect="1"/>
          </p:cNvPicPr>
          <p:nvPr/>
        </p:nvPicPr>
        <p:blipFill>
          <a:blip r:embed="rId3"/>
          <a:stretch>
            <a:fillRect/>
          </a:stretch>
        </p:blipFill>
        <p:spPr>
          <a:xfrm>
            <a:off x="5973691" y="1690688"/>
            <a:ext cx="5380109" cy="4030378"/>
          </a:xfrm>
          <a:prstGeom prst="rect">
            <a:avLst/>
          </a:prstGeom>
        </p:spPr>
      </p:pic>
      <p:sp>
        <p:nvSpPr>
          <p:cNvPr id="6" name="TextBox 5">
            <a:extLst>
              <a:ext uri="{FF2B5EF4-FFF2-40B4-BE49-F238E27FC236}">
                <a16:creationId xmlns:a16="http://schemas.microsoft.com/office/drawing/2014/main" id="{9525F1A9-DF27-AAD5-B475-1C59253F2341}"/>
              </a:ext>
            </a:extLst>
          </p:cNvPr>
          <p:cNvSpPr txBox="1"/>
          <p:nvPr/>
        </p:nvSpPr>
        <p:spPr>
          <a:xfrm>
            <a:off x="5992661" y="5807631"/>
            <a:ext cx="5361139" cy="646331"/>
          </a:xfrm>
          <a:prstGeom prst="rect">
            <a:avLst/>
          </a:prstGeom>
          <a:noFill/>
        </p:spPr>
        <p:txBody>
          <a:bodyPr wrap="square" lIns="91440" tIns="45720" rIns="91440" bIns="45720" rtlCol="0" anchor="t">
            <a:spAutoFit/>
          </a:bodyPr>
          <a:lstStyle/>
          <a:p>
            <a:r>
              <a:rPr lang="en-US">
                <a:solidFill>
                  <a:schemeClr val="bg1"/>
                </a:solidFill>
              </a:rPr>
              <a:t>Estuary habitat in Grays Harbor on the Washington coast.</a:t>
            </a:r>
          </a:p>
        </p:txBody>
      </p:sp>
    </p:spTree>
    <p:extLst>
      <p:ext uri="{BB962C8B-B14F-4D97-AF65-F5344CB8AC3E}">
        <p14:creationId xmlns:p14="http://schemas.microsoft.com/office/powerpoint/2010/main" val="6914141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Northwest Now Digital First European Green Crabs FIX">
            <a:hlinkClick r:id="" action="ppaction://media"/>
            <a:extLst>
              <a:ext uri="{FF2B5EF4-FFF2-40B4-BE49-F238E27FC236}">
                <a16:creationId xmlns:a16="http://schemas.microsoft.com/office/drawing/2014/main" id="{E3FCF186-9920-1B54-BA27-9CEADF2E5F31}"/>
              </a:ext>
            </a:extLst>
          </p:cNvPr>
          <p:cNvPicPr>
            <a:picLocks noRot="1" noChangeAspect="1"/>
          </p:cNvPicPr>
          <p:nvPr>
            <a:videoFile r:link="rId1"/>
          </p:nvPr>
        </p:nvPicPr>
        <p:blipFill>
          <a:blip r:embed="rId4"/>
          <a:stretch>
            <a:fillRect/>
          </a:stretch>
        </p:blipFill>
        <p:spPr>
          <a:xfrm>
            <a:off x="26988" y="0"/>
            <a:ext cx="12138025" cy="6858000"/>
          </a:xfrm>
          <a:prstGeom prst="rect">
            <a:avLst/>
          </a:prstGeom>
        </p:spPr>
      </p:pic>
    </p:spTree>
    <p:extLst>
      <p:ext uri="{BB962C8B-B14F-4D97-AF65-F5344CB8AC3E}">
        <p14:creationId xmlns:p14="http://schemas.microsoft.com/office/powerpoint/2010/main" val="1475772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16605-8BDE-4ECC-D89C-199C4C091CE2}"/>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25C19A6-35D4-4A6A-C053-9FA23189179F}"/>
              </a:ext>
            </a:extLst>
          </p:cNvPr>
          <p:cNvSpPr>
            <a:spLocks noGrp="1"/>
          </p:cNvSpPr>
          <p:nvPr>
            <p:ph type="subTitle" idx="1"/>
          </p:nvPr>
        </p:nvSpPr>
        <p:spPr/>
        <p:txBody>
          <a:bodyPr/>
          <a:lstStyle/>
          <a:p>
            <a:endParaRPr lang="en-US"/>
          </a:p>
        </p:txBody>
      </p:sp>
      <p:pic>
        <p:nvPicPr>
          <p:cNvPr id="4" name="Online Media 3" title="UW research on European green crabs">
            <a:hlinkClick r:id="" action="ppaction://media"/>
            <a:extLst>
              <a:ext uri="{FF2B5EF4-FFF2-40B4-BE49-F238E27FC236}">
                <a16:creationId xmlns:a16="http://schemas.microsoft.com/office/drawing/2014/main" id="{2CB87E88-B6A1-A723-FC05-C6029DB5A070}"/>
              </a:ext>
            </a:extLst>
          </p:cNvPr>
          <p:cNvPicPr>
            <a:picLocks noRot="1" noChangeAspect="1"/>
          </p:cNvPicPr>
          <p:nvPr>
            <a:videoFile r:link="rId1"/>
          </p:nvPr>
        </p:nvPicPr>
        <p:blipFill>
          <a:blip r:embed="rId4"/>
          <a:stretch>
            <a:fillRect/>
          </a:stretch>
        </p:blipFill>
        <p:spPr>
          <a:xfrm>
            <a:off x="26988" y="0"/>
            <a:ext cx="12138025" cy="6858000"/>
          </a:xfrm>
          <a:prstGeom prst="rect">
            <a:avLst/>
          </a:prstGeom>
        </p:spPr>
      </p:pic>
    </p:spTree>
    <p:extLst>
      <p:ext uri="{BB962C8B-B14F-4D97-AF65-F5344CB8AC3E}">
        <p14:creationId xmlns:p14="http://schemas.microsoft.com/office/powerpoint/2010/main" val="3748725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95E9D-924B-7CDF-2E2C-3FD47A43C79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A69CF2D-1FC9-A925-DD36-D715954C8260}"/>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6D597A74-1682-F989-9784-8158DB33E37D}"/>
              </a:ext>
            </a:extLst>
          </p:cNvPr>
          <p:cNvPicPr>
            <a:picLocks noChangeAspect="1"/>
          </p:cNvPicPr>
          <p:nvPr/>
        </p:nvPicPr>
        <p:blipFill>
          <a:blip r:embed="rId2"/>
          <a:stretch>
            <a:fillRect/>
          </a:stretch>
        </p:blipFill>
        <p:spPr>
          <a:xfrm>
            <a:off x="6208299" y="0"/>
            <a:ext cx="5145501" cy="6858000"/>
          </a:xfrm>
          <a:prstGeom prst="rect">
            <a:avLst/>
          </a:prstGeom>
        </p:spPr>
      </p:pic>
      <p:sp>
        <p:nvSpPr>
          <p:cNvPr id="7" name="Title 7">
            <a:extLst>
              <a:ext uri="{FF2B5EF4-FFF2-40B4-BE49-F238E27FC236}">
                <a16:creationId xmlns:a16="http://schemas.microsoft.com/office/drawing/2014/main" id="{44A955C0-EE31-3D98-29D7-0B97B17D31E6}"/>
              </a:ext>
            </a:extLst>
          </p:cNvPr>
          <p:cNvSpPr txBox="1">
            <a:spLocks/>
          </p:cNvSpPr>
          <p:nvPr/>
        </p:nvSpPr>
        <p:spPr>
          <a:xfrm>
            <a:off x="990600" y="517525"/>
            <a:ext cx="4386549" cy="32502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chemeClr val="bg1"/>
                </a:solidFill>
              </a:rPr>
              <a:t>Truck full of European green crabs from the Washington coast. </a:t>
            </a:r>
          </a:p>
        </p:txBody>
      </p:sp>
    </p:spTree>
    <p:extLst>
      <p:ext uri="{BB962C8B-B14F-4D97-AF65-F5344CB8AC3E}">
        <p14:creationId xmlns:p14="http://schemas.microsoft.com/office/powerpoint/2010/main" val="346410221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61679-5C5E-6B56-E925-0C79C14A675B}"/>
              </a:ext>
            </a:extLst>
          </p:cNvPr>
          <p:cNvSpPr>
            <a:spLocks noGrp="1"/>
          </p:cNvSpPr>
          <p:nvPr>
            <p:ph type="title"/>
          </p:nvPr>
        </p:nvSpPr>
        <p:spPr/>
        <p:txBody>
          <a:bodyPr/>
          <a:lstStyle/>
          <a:p>
            <a:r>
              <a:rPr lang="en-US">
                <a:solidFill>
                  <a:schemeClr val="bg2"/>
                </a:solidFill>
              </a:rPr>
              <a:t>Early Detection Though Community Science! </a:t>
            </a:r>
          </a:p>
        </p:txBody>
      </p:sp>
      <p:pic>
        <p:nvPicPr>
          <p:cNvPr id="5" name="Content Placeholder 4">
            <a:extLst>
              <a:ext uri="{FF2B5EF4-FFF2-40B4-BE49-F238E27FC236}">
                <a16:creationId xmlns:a16="http://schemas.microsoft.com/office/drawing/2014/main" id="{C60C5E81-50B1-1BCD-3832-83D79EA7A52B}"/>
              </a:ext>
            </a:extLst>
          </p:cNvPr>
          <p:cNvPicPr>
            <a:picLocks noGrp="1" noChangeAspect="1"/>
          </p:cNvPicPr>
          <p:nvPr>
            <p:ph idx="1"/>
          </p:nvPr>
        </p:nvPicPr>
        <p:blipFill>
          <a:blip r:embed="rId3"/>
          <a:stretch>
            <a:fillRect/>
          </a:stretch>
        </p:blipFill>
        <p:spPr>
          <a:xfrm>
            <a:off x="6591860" y="1345982"/>
            <a:ext cx="3437785" cy="5146893"/>
          </a:xfrm>
        </p:spPr>
      </p:pic>
      <p:pic>
        <p:nvPicPr>
          <p:cNvPr id="8" name="Picture 7">
            <a:extLst>
              <a:ext uri="{FF2B5EF4-FFF2-40B4-BE49-F238E27FC236}">
                <a16:creationId xmlns:a16="http://schemas.microsoft.com/office/drawing/2014/main" id="{CDE23AC2-58EC-8B18-57BF-E7640AD934BA}"/>
              </a:ext>
            </a:extLst>
          </p:cNvPr>
          <p:cNvPicPr>
            <a:picLocks noChangeAspect="1"/>
          </p:cNvPicPr>
          <p:nvPr/>
        </p:nvPicPr>
        <p:blipFill>
          <a:blip r:embed="rId4"/>
          <a:stretch>
            <a:fillRect/>
          </a:stretch>
        </p:blipFill>
        <p:spPr>
          <a:xfrm>
            <a:off x="1746145" y="1780999"/>
            <a:ext cx="3521560" cy="35571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672969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248" y="482649"/>
            <a:ext cx="10989187" cy="868362"/>
          </a:xfrm>
        </p:spPr>
        <p:txBody>
          <a:bodyPr>
            <a:normAutofit fontScale="90000"/>
          </a:bodyPr>
          <a:lstStyle/>
          <a:p>
            <a:r>
              <a:rPr lang="en-US">
                <a:solidFill>
                  <a:schemeClr val="bg1"/>
                </a:solidFill>
                <a:ea typeface="Roboto Slab Medium" pitchFamily="2" charset="0"/>
                <a:cs typeface="Roboto Slab Medium" pitchFamily="2" charset="0"/>
              </a:rPr>
              <a:t>Community Science Early </a:t>
            </a:r>
            <a:br>
              <a:rPr lang="en-US">
                <a:solidFill>
                  <a:schemeClr val="bg1"/>
                </a:solidFill>
                <a:ea typeface="Roboto Slab Medium" pitchFamily="2" charset="0"/>
                <a:cs typeface="Roboto Slab Medium" pitchFamily="2" charset="0"/>
              </a:rPr>
            </a:br>
            <a:r>
              <a:rPr lang="en-US">
                <a:solidFill>
                  <a:schemeClr val="bg1"/>
                </a:solidFill>
                <a:ea typeface="Roboto Slab Medium" pitchFamily="2" charset="0"/>
                <a:cs typeface="Roboto Slab Medium" pitchFamily="2" charset="0"/>
              </a:rPr>
              <a:t>Detection </a:t>
            </a:r>
          </a:p>
        </p:txBody>
      </p:sp>
      <p:sp>
        <p:nvSpPr>
          <p:cNvPr id="3" name="Content Placeholder 2"/>
          <p:cNvSpPr>
            <a:spLocks noGrp="1"/>
          </p:cNvSpPr>
          <p:nvPr>
            <p:ph idx="1"/>
          </p:nvPr>
        </p:nvSpPr>
        <p:spPr>
          <a:xfrm>
            <a:off x="593213" y="1582258"/>
            <a:ext cx="4283587" cy="4647093"/>
          </a:xfrm>
        </p:spPr>
        <p:txBody>
          <a:bodyPr>
            <a:normAutofit/>
          </a:bodyPr>
          <a:lstStyle/>
          <a:p>
            <a:pPr marL="342900" indent="-342900">
              <a:spcBef>
                <a:spcPts val="0"/>
              </a:spcBef>
              <a:spcAft>
                <a:spcPts val="1200"/>
              </a:spcAft>
              <a:buFont typeface="Arial" panose="020B0604020202020204" pitchFamily="34" charset="0"/>
              <a:buChar char="•"/>
            </a:pPr>
            <a:r>
              <a:rPr lang="en-US" sz="2400">
                <a:solidFill>
                  <a:schemeClr val="bg1"/>
                </a:solidFill>
                <a:latin typeface="+mj-lt"/>
              </a:rPr>
              <a:t>European green crabs live up to 6 years</a:t>
            </a:r>
          </a:p>
          <a:p>
            <a:pPr marL="342900" indent="-342900">
              <a:spcBef>
                <a:spcPts val="0"/>
              </a:spcBef>
              <a:spcAft>
                <a:spcPts val="1200"/>
              </a:spcAft>
              <a:buFont typeface="Arial" panose="020B0604020202020204" pitchFamily="34" charset="0"/>
              <a:buChar char="•"/>
            </a:pPr>
            <a:r>
              <a:rPr lang="en-US" sz="2400">
                <a:solidFill>
                  <a:schemeClr val="bg1"/>
                </a:solidFill>
                <a:latin typeface="+mj-lt"/>
              </a:rPr>
              <a:t>They molt their exoskeletons as they grow</a:t>
            </a:r>
          </a:p>
        </p:txBody>
      </p:sp>
      <p:sp>
        <p:nvSpPr>
          <p:cNvPr id="6" name="Slide Number Placeholder 5">
            <a:extLst>
              <a:ext uri="{FF2B5EF4-FFF2-40B4-BE49-F238E27FC236}">
                <a16:creationId xmlns:a16="http://schemas.microsoft.com/office/drawing/2014/main" id="{28DFCB0C-A35C-4A78-A307-209EC9079758}"/>
              </a:ext>
            </a:extLst>
          </p:cNvPr>
          <p:cNvSpPr>
            <a:spLocks noGrp="1"/>
          </p:cNvSpPr>
          <p:nvPr>
            <p:ph type="sldNum" sz="quarter" idx="12"/>
          </p:nvPr>
        </p:nvSpPr>
        <p:spPr/>
        <p:txBody>
          <a:bodyPr>
            <a:normAutofit/>
          </a:bodyPr>
          <a:lstStyle/>
          <a:p>
            <a:pPr>
              <a:spcAft>
                <a:spcPts val="600"/>
              </a:spcAft>
            </a:pPr>
            <a:fld id="{5A73201E-BAD4-4887-93F2-D695096208A5}" type="slidenum">
              <a:rPr lang="en-US" smtClean="0"/>
              <a:pPr>
                <a:spcAft>
                  <a:spcPts val="600"/>
                </a:spcAft>
              </a:pPr>
              <a:t>77</a:t>
            </a:fld>
            <a:endParaRPr lang="en-US"/>
          </a:p>
        </p:txBody>
      </p:sp>
      <p:pic>
        <p:nvPicPr>
          <p:cNvPr id="11" name="Picture 10" descr="A crab molting in somebody's hand. ">
            <a:extLst>
              <a:ext uri="{FF2B5EF4-FFF2-40B4-BE49-F238E27FC236}">
                <a16:creationId xmlns:a16="http://schemas.microsoft.com/office/drawing/2014/main" id="{AF664AB4-0342-43FD-8697-8CA3A46B29D6}"/>
              </a:ext>
            </a:extLst>
          </p:cNvPr>
          <p:cNvPicPr>
            <a:picLocks noChangeAspect="1"/>
          </p:cNvPicPr>
          <p:nvPr/>
        </p:nvPicPr>
        <p:blipFill rotWithShape="1">
          <a:blip r:embed="rId4"/>
          <a:srcRect t="15406" r="-2" b="1270"/>
          <a:stretch/>
        </p:blipFill>
        <p:spPr>
          <a:xfrm>
            <a:off x="6002842" y="10"/>
            <a:ext cx="3006061" cy="3339639"/>
          </a:xfrm>
          <a:prstGeom prst="rect">
            <a:avLst/>
          </a:prstGeom>
        </p:spPr>
      </p:pic>
      <p:pic>
        <p:nvPicPr>
          <p:cNvPr id="9" name="Picture 8" descr="A hand holding a crab shell.&#10;&#10;Description automatically generated with low confidence">
            <a:extLst>
              <a:ext uri="{FF2B5EF4-FFF2-40B4-BE49-F238E27FC236}">
                <a16:creationId xmlns:a16="http://schemas.microsoft.com/office/drawing/2014/main" id="{D17BB789-7CD7-44FF-BECF-AF375502D3A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777" t="3" r="4481" b="-6"/>
          <a:stretch/>
        </p:blipFill>
        <p:spPr>
          <a:xfrm rot="5400000">
            <a:off x="9026632" y="174280"/>
            <a:ext cx="3339649" cy="2991088"/>
          </a:xfrm>
          <a:prstGeom prst="rect">
            <a:avLst/>
          </a:prstGeom>
        </p:spPr>
      </p:pic>
      <p:pic>
        <p:nvPicPr>
          <p:cNvPr id="7" name="Picture 6" descr="A person holding two crabs.&#10;&#10;Description automatically generated with low confidence">
            <a:extLst>
              <a:ext uri="{FF2B5EF4-FFF2-40B4-BE49-F238E27FC236}">
                <a16:creationId xmlns:a16="http://schemas.microsoft.com/office/drawing/2014/main" id="{6014C91B-9095-40A6-BDEF-5B271F820B2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 t="20072" r="3" b="17548"/>
          <a:stretch/>
        </p:blipFill>
        <p:spPr>
          <a:xfrm>
            <a:off x="6002842" y="3479751"/>
            <a:ext cx="6189158" cy="2895600"/>
          </a:xfrm>
          <a:prstGeom prst="rect">
            <a:avLst/>
          </a:prstGeom>
        </p:spPr>
      </p:pic>
      <p:cxnSp>
        <p:nvCxnSpPr>
          <p:cNvPr id="5" name="Straight Arrow Connector 4">
            <a:extLst>
              <a:ext uri="{FF2B5EF4-FFF2-40B4-BE49-F238E27FC236}">
                <a16:creationId xmlns:a16="http://schemas.microsoft.com/office/drawing/2014/main" id="{2E3AB540-FCB6-4F73-B77D-E5625B32CAA9}"/>
              </a:ext>
            </a:extLst>
          </p:cNvPr>
          <p:cNvCxnSpPr>
            <a:cxnSpLocks/>
          </p:cNvCxnSpPr>
          <p:nvPr/>
        </p:nvCxnSpPr>
        <p:spPr>
          <a:xfrm flipV="1">
            <a:off x="4725738" y="1582258"/>
            <a:ext cx="2056062" cy="1056311"/>
          </a:xfrm>
          <a:prstGeom prst="straightConnector1">
            <a:avLst/>
          </a:prstGeom>
          <a:ln>
            <a:solidFill>
              <a:srgbClr val="FFD028"/>
            </a:solidFill>
            <a:tailEnd type="triangle"/>
          </a:ln>
        </p:spPr>
        <p:style>
          <a:lnRef idx="3">
            <a:schemeClr val="dk1"/>
          </a:lnRef>
          <a:fillRef idx="0">
            <a:schemeClr val="dk1"/>
          </a:fillRef>
          <a:effectRef idx="2">
            <a:schemeClr val="dk1"/>
          </a:effectRef>
          <a:fontRef idx="minor">
            <a:schemeClr val="tx1"/>
          </a:fontRef>
        </p:style>
      </p:cxnSp>
      <p:pic>
        <p:nvPicPr>
          <p:cNvPr id="4" name="Picture 3">
            <a:extLst>
              <a:ext uri="{FF2B5EF4-FFF2-40B4-BE49-F238E27FC236}">
                <a16:creationId xmlns:a16="http://schemas.microsoft.com/office/drawing/2014/main" id="{8ACDD67A-BC1C-1F66-2EA3-C3F6ECCEDC30}"/>
              </a:ext>
            </a:extLst>
          </p:cNvPr>
          <p:cNvPicPr>
            <a:picLocks noChangeAspect="1"/>
          </p:cNvPicPr>
          <p:nvPr/>
        </p:nvPicPr>
        <p:blipFill>
          <a:blip r:embed="rId7"/>
          <a:stretch>
            <a:fillRect/>
          </a:stretch>
        </p:blipFill>
        <p:spPr>
          <a:xfrm>
            <a:off x="234349" y="3604220"/>
            <a:ext cx="5401524" cy="2200847"/>
          </a:xfrm>
          <a:prstGeom prst="rect">
            <a:avLst/>
          </a:prstGeom>
        </p:spPr>
      </p:pic>
    </p:spTree>
    <p:extLst>
      <p:ext uri="{BB962C8B-B14F-4D97-AF65-F5344CB8AC3E}">
        <p14:creationId xmlns:p14="http://schemas.microsoft.com/office/powerpoint/2010/main" val="2321975926"/>
      </p:ext>
    </p:extLst>
  </p:cSld>
  <p:clrMapOvr>
    <a:masterClrMapping/>
  </p:clrMapOvr>
  <p:extLst>
    <p:ext uri="{6950BFC3-D8DA-4A85-94F7-54DA5524770B}">
      <p188:commentRel xmlns:p188="http://schemas.microsoft.com/office/powerpoint/2018/8/main" r:id="rId3"/>
    </p:ext>
  </p:extLs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What's Molt Search?">
            <a:hlinkClick r:id="" action="ppaction://media"/>
            <a:extLst>
              <a:ext uri="{FF2B5EF4-FFF2-40B4-BE49-F238E27FC236}">
                <a16:creationId xmlns:a16="http://schemas.microsoft.com/office/drawing/2014/main" id="{E4B84295-4A9F-4DDA-BE4B-F391534EEED8}"/>
              </a:ext>
            </a:extLst>
          </p:cNvPr>
          <p:cNvPicPr>
            <a:picLocks noRot="1" noChangeAspect="1"/>
          </p:cNvPicPr>
          <p:nvPr>
            <a:videoFile r:link="rId1"/>
          </p:nvPr>
        </p:nvPicPr>
        <p:blipFill>
          <a:blip r:embed="rId4"/>
          <a:stretch>
            <a:fillRect/>
          </a:stretch>
        </p:blipFill>
        <p:spPr>
          <a:xfrm>
            <a:off x="26988" y="0"/>
            <a:ext cx="12138025" cy="6858000"/>
          </a:xfrm>
          <a:prstGeom prst="rect">
            <a:avLst/>
          </a:prstGeom>
        </p:spPr>
      </p:pic>
    </p:spTree>
    <p:extLst>
      <p:ext uri="{BB962C8B-B14F-4D97-AF65-F5344CB8AC3E}">
        <p14:creationId xmlns:p14="http://schemas.microsoft.com/office/powerpoint/2010/main" val="535313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93213" y="498892"/>
            <a:ext cx="6096000" cy="868362"/>
          </a:xfrm>
        </p:spPr>
        <p:txBody>
          <a:bodyPr>
            <a:noAutofit/>
          </a:bodyPr>
          <a:lstStyle/>
          <a:p>
            <a:r>
              <a:rPr lang="en-US">
                <a:solidFill>
                  <a:schemeClr val="bg1"/>
                </a:solidFill>
                <a:ea typeface="Roboto Slab Medium" pitchFamily="2" charset="0"/>
                <a:cs typeface="Roboto Slab Medium" pitchFamily="2" charset="0"/>
              </a:rPr>
              <a:t>Report possible European green crabs to WDFW</a:t>
            </a:r>
          </a:p>
        </p:txBody>
      </p:sp>
      <p:sp>
        <p:nvSpPr>
          <p:cNvPr id="8" name="Content Placeholder 7"/>
          <p:cNvSpPr>
            <a:spLocks noGrp="1"/>
          </p:cNvSpPr>
          <p:nvPr>
            <p:ph idx="1"/>
          </p:nvPr>
        </p:nvSpPr>
        <p:spPr>
          <a:xfrm>
            <a:off x="593439" y="1892629"/>
            <a:ext cx="5731387" cy="4647093"/>
          </a:xfrm>
        </p:spPr>
        <p:txBody>
          <a:bodyPr>
            <a:normAutofit/>
          </a:bodyPr>
          <a:lstStyle/>
          <a:p>
            <a:r>
              <a:rPr lang="en-US" sz="2400">
                <a:solidFill>
                  <a:schemeClr val="bg1"/>
                </a:solidFill>
                <a:latin typeface="+mj-lt"/>
              </a:rPr>
              <a:t>You can report suspected EGC to the Washington Department of Fish and Wildlife. To do so, please: </a:t>
            </a:r>
          </a:p>
          <a:p>
            <a:pPr marL="457200" indent="-457200">
              <a:buFont typeface="Arial" panose="020B0604020202020204" pitchFamily="34" charset="0"/>
              <a:buChar char="•"/>
            </a:pPr>
            <a:r>
              <a:rPr lang="en-US" sz="2400">
                <a:solidFill>
                  <a:schemeClr val="bg1"/>
                </a:solidFill>
                <a:latin typeface="+mj-lt"/>
              </a:rPr>
              <a:t>Take detailed photos of the suspected EGC.</a:t>
            </a:r>
          </a:p>
          <a:p>
            <a:pPr marL="457200" indent="-457200">
              <a:buFont typeface="Arial" panose="020B0604020202020204" pitchFamily="34" charset="0"/>
              <a:buChar char="•"/>
            </a:pPr>
            <a:r>
              <a:rPr lang="en-US" sz="2400">
                <a:solidFill>
                  <a:schemeClr val="bg1"/>
                </a:solidFill>
                <a:latin typeface="+mj-lt"/>
              </a:rPr>
              <a:t>Note the location of the crab.</a:t>
            </a:r>
          </a:p>
          <a:p>
            <a:pPr marL="457200" indent="-457200">
              <a:buFont typeface="Arial" panose="020B0604020202020204" pitchFamily="34" charset="0"/>
              <a:buChar char="•"/>
            </a:pPr>
            <a:r>
              <a:rPr lang="en-US" sz="2400">
                <a:solidFill>
                  <a:schemeClr val="bg1"/>
                </a:solidFill>
                <a:latin typeface="+mj-lt"/>
              </a:rPr>
              <a:t>Report your sighting to WDFW: </a:t>
            </a:r>
          </a:p>
          <a:p>
            <a:pPr marL="822960" lvl="1" indent="-457200">
              <a:buFont typeface="Arial" panose="020B0604020202020204" pitchFamily="34" charset="0"/>
              <a:buChar char="•"/>
            </a:pPr>
            <a:r>
              <a:rPr lang="en-US" sz="2400">
                <a:solidFill>
                  <a:schemeClr val="bg1"/>
                </a:solidFill>
                <a:latin typeface="+mj-lt"/>
              </a:rPr>
              <a:t>wdfw.wa.gov/</a:t>
            </a:r>
            <a:r>
              <a:rPr lang="en-US" sz="2400" err="1">
                <a:solidFill>
                  <a:schemeClr val="bg1"/>
                </a:solidFill>
                <a:latin typeface="+mj-lt"/>
              </a:rPr>
              <a:t>greencrabs</a:t>
            </a:r>
            <a:endParaRPr lang="en-US" sz="2400">
              <a:solidFill>
                <a:schemeClr val="bg1"/>
              </a:solidFill>
              <a:latin typeface="+mj-lt"/>
            </a:endParaRPr>
          </a:p>
          <a:p>
            <a:pPr marL="822960" lvl="1" indent="-457200">
              <a:buFont typeface="Arial" panose="020B0604020202020204" pitchFamily="34" charset="0"/>
              <a:buChar char="•"/>
            </a:pPr>
            <a:r>
              <a:rPr lang="en-US" sz="2400">
                <a:solidFill>
                  <a:schemeClr val="bg1"/>
                </a:solidFill>
                <a:latin typeface="+mj-lt"/>
              </a:rPr>
              <a:t>Via email at </a:t>
            </a:r>
            <a:r>
              <a:rPr lang="en-US" sz="2400">
                <a:solidFill>
                  <a:schemeClr val="bg1"/>
                </a:solidFill>
                <a:latin typeface="+mj-lt"/>
                <a:hlinkClick r:id="rId4">
                  <a:extLst>
                    <a:ext uri="{A12FA001-AC4F-418D-AE19-62706E023703}">
                      <ahyp:hlinkClr xmlns:ahyp="http://schemas.microsoft.com/office/drawing/2018/hyperlinkcolor" val="tx"/>
                    </a:ext>
                  </a:extLst>
                </a:hlinkClick>
              </a:rPr>
              <a:t>ais@dfw.wa.gov</a:t>
            </a:r>
            <a:endParaRPr lang="en-US" sz="2400">
              <a:solidFill>
                <a:schemeClr val="bg1"/>
              </a:solidFill>
              <a:latin typeface="+mj-lt"/>
            </a:endParaRPr>
          </a:p>
          <a:p>
            <a:pPr marL="822960" lvl="1" indent="-457200">
              <a:buFont typeface="Arial" panose="020B0604020202020204" pitchFamily="34" charset="0"/>
              <a:buChar char="•"/>
            </a:pPr>
            <a:r>
              <a:rPr lang="en-US" sz="2400">
                <a:solidFill>
                  <a:schemeClr val="bg1"/>
                </a:solidFill>
                <a:latin typeface="+mj-lt"/>
              </a:rPr>
              <a:t>Via phone </a:t>
            </a:r>
            <a:r>
              <a:rPr lang="en-US" sz="2400">
                <a:latin typeface="+mj-lt"/>
              </a:rPr>
              <a:t>at 1-888-WDFW-AIS</a:t>
            </a:r>
          </a:p>
        </p:txBody>
      </p:sp>
      <p:sp>
        <p:nvSpPr>
          <p:cNvPr id="2" name="Slide Number Placeholder 1">
            <a:extLst>
              <a:ext uri="{FF2B5EF4-FFF2-40B4-BE49-F238E27FC236}">
                <a16:creationId xmlns:a16="http://schemas.microsoft.com/office/drawing/2014/main" id="{82F183D8-29D8-41A1-823C-C6E367F0A807}"/>
              </a:ext>
            </a:extLst>
          </p:cNvPr>
          <p:cNvSpPr>
            <a:spLocks noGrp="1"/>
          </p:cNvSpPr>
          <p:nvPr>
            <p:ph type="sldNum" sz="quarter" idx="12"/>
          </p:nvPr>
        </p:nvSpPr>
        <p:spPr/>
        <p:txBody>
          <a:bodyPr>
            <a:normAutofit/>
          </a:bodyPr>
          <a:lstStyle/>
          <a:p>
            <a:pPr>
              <a:spcAft>
                <a:spcPts val="600"/>
              </a:spcAft>
            </a:pPr>
            <a:fld id="{5A73201E-BAD4-4887-93F2-D695096208A5}" type="slidenum">
              <a:rPr lang="en-US">
                <a:solidFill>
                  <a:srgbClr val="FFFFFF"/>
                </a:solidFill>
              </a:rPr>
              <a:pPr>
                <a:spcAft>
                  <a:spcPts val="600"/>
                </a:spcAft>
              </a:pPr>
              <a:t>79</a:t>
            </a:fld>
            <a:endParaRPr lang="en-US">
              <a:solidFill>
                <a:srgbClr val="FFFFFF"/>
              </a:solidFill>
            </a:endParaRPr>
          </a:p>
        </p:txBody>
      </p:sp>
      <p:pic>
        <p:nvPicPr>
          <p:cNvPr id="3" name="Picture 2" descr="A picture containing person, arthropod, invertebrate, hand&#10;&#10;Description automatically generated">
            <a:extLst>
              <a:ext uri="{FF2B5EF4-FFF2-40B4-BE49-F238E27FC236}">
                <a16:creationId xmlns:a16="http://schemas.microsoft.com/office/drawing/2014/main" id="{5317E92C-C492-682D-4693-0B3D24CF9E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453257" y="1258537"/>
            <a:ext cx="5676346" cy="4257260"/>
          </a:xfrm>
          <a:prstGeom prst="rect">
            <a:avLst/>
          </a:prstGeom>
        </p:spPr>
      </p:pic>
    </p:spTree>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245" y="533220"/>
            <a:ext cx="5293704" cy="1291062"/>
          </a:xfrm>
        </p:spPr>
        <p:txBody>
          <a:bodyPr>
            <a:noAutofit/>
          </a:bodyPr>
          <a:lstStyle/>
          <a:p>
            <a:r>
              <a:rPr lang="en-US">
                <a:solidFill>
                  <a:schemeClr val="bg1"/>
                </a:solidFill>
                <a:ea typeface="Roboto Slab Medium" pitchFamily="2" charset="0"/>
                <a:cs typeface="Roboto Slab Medium" pitchFamily="2" charset="0"/>
              </a:rPr>
              <a:t>Habitat – where European green crabs can live</a:t>
            </a:r>
          </a:p>
        </p:txBody>
      </p:sp>
      <p:sp>
        <p:nvSpPr>
          <p:cNvPr id="3" name="Content Placeholder 2"/>
          <p:cNvSpPr>
            <a:spLocks noGrp="1"/>
          </p:cNvSpPr>
          <p:nvPr>
            <p:ph idx="1"/>
          </p:nvPr>
        </p:nvSpPr>
        <p:spPr>
          <a:xfrm>
            <a:off x="93134" y="2004126"/>
            <a:ext cx="5822244" cy="4351338"/>
          </a:xfrm>
        </p:spPr>
        <p:txBody>
          <a:bodyPr>
            <a:normAutofit/>
          </a:bodyPr>
          <a:lstStyle/>
          <a:p>
            <a:pPr marL="457200" marR="0" lvl="0"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white"/>
                </a:solidFill>
                <a:effectLst/>
                <a:uLnTx/>
                <a:uFillTx/>
                <a:latin typeface="Ebrima" panose="02000000000000000000" pitchFamily="2" charset="0"/>
                <a:ea typeface="Ebrima" panose="02000000000000000000" pitchFamily="2" charset="0"/>
                <a:cs typeface="Ebrima" panose="02000000000000000000" pitchFamily="2" charset="0"/>
              </a:rPr>
              <a:t>Habitat</a:t>
            </a:r>
          </a:p>
          <a:p>
            <a:pPr marL="548640" marR="0" lvl="2"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a:ln>
                  <a:noFill/>
                </a:ln>
                <a:solidFill>
                  <a:prstClr val="white"/>
                </a:solidFill>
                <a:effectLst/>
                <a:uLnTx/>
                <a:uFillTx/>
                <a:latin typeface="Ebrima" panose="02000000000000000000" pitchFamily="2" charset="0"/>
                <a:ea typeface="Ebrima" panose="02000000000000000000" pitchFamily="2" charset="0"/>
                <a:cs typeface="Ebrima" panose="02000000000000000000" pitchFamily="2" charset="0"/>
              </a:rPr>
              <a:t>Protected rocky shores</a:t>
            </a:r>
          </a:p>
          <a:p>
            <a:pPr marL="548640" marR="0" lvl="2"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a:ln>
                  <a:noFill/>
                </a:ln>
                <a:solidFill>
                  <a:prstClr val="white"/>
                </a:solidFill>
                <a:effectLst/>
                <a:uLnTx/>
                <a:uFillTx/>
                <a:latin typeface="Ebrima" panose="02000000000000000000" pitchFamily="2" charset="0"/>
                <a:ea typeface="Ebrima" panose="02000000000000000000" pitchFamily="2" charset="0"/>
                <a:cs typeface="Ebrima" panose="02000000000000000000" pitchFamily="2" charset="0"/>
              </a:rPr>
              <a:t>Cobble beaches</a:t>
            </a:r>
          </a:p>
          <a:p>
            <a:pPr marL="548640" marR="0" lvl="2"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a:ln>
                  <a:noFill/>
                </a:ln>
                <a:solidFill>
                  <a:prstClr val="white"/>
                </a:solidFill>
                <a:effectLst/>
                <a:uLnTx/>
                <a:uFillTx/>
                <a:latin typeface="Ebrima" panose="02000000000000000000" pitchFamily="2" charset="0"/>
                <a:ea typeface="Ebrima" panose="02000000000000000000" pitchFamily="2" charset="0"/>
                <a:cs typeface="Ebrima" panose="02000000000000000000" pitchFamily="2" charset="0"/>
              </a:rPr>
              <a:t>Sandflats</a:t>
            </a:r>
          </a:p>
          <a:p>
            <a:pPr marL="548640" marR="0" lvl="2"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a:ln>
                  <a:noFill/>
                </a:ln>
                <a:solidFill>
                  <a:prstClr val="white"/>
                </a:solidFill>
                <a:effectLst/>
                <a:uLnTx/>
                <a:uFillTx/>
                <a:latin typeface="Ebrima" panose="02000000000000000000" pitchFamily="2" charset="0"/>
                <a:ea typeface="Ebrima" panose="02000000000000000000" pitchFamily="2" charset="0"/>
                <a:cs typeface="Ebrima" panose="02000000000000000000" pitchFamily="2" charset="0"/>
              </a:rPr>
              <a:t>Tidal marshes </a:t>
            </a:r>
          </a:p>
          <a:p>
            <a:pPr marL="548640" marR="0" lvl="2"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a:ln>
                  <a:noFill/>
                </a:ln>
                <a:solidFill>
                  <a:prstClr val="white"/>
                </a:solidFill>
                <a:effectLst/>
                <a:uLnTx/>
                <a:uFillTx/>
                <a:latin typeface="Ebrima" panose="02000000000000000000" pitchFamily="2" charset="0"/>
                <a:ea typeface="Ebrima" panose="02000000000000000000" pitchFamily="2" charset="0"/>
                <a:cs typeface="Ebrima" panose="02000000000000000000" pitchFamily="2" charset="0"/>
              </a:rPr>
              <a:t>Pocket estuaries</a:t>
            </a:r>
          </a:p>
          <a:p>
            <a:pPr marL="457200" marR="0" lvl="0"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white"/>
                </a:solidFill>
                <a:effectLst/>
                <a:uLnTx/>
                <a:uFillTx/>
                <a:latin typeface="Ebrima" panose="02000000000000000000" pitchFamily="2" charset="0"/>
                <a:ea typeface="Ebrima" panose="02000000000000000000" pitchFamily="2" charset="0"/>
                <a:cs typeface="Ebrima" panose="02000000000000000000" pitchFamily="2" charset="0"/>
              </a:rPr>
              <a:t>Temperatures 0-33°C (32-92°F)</a:t>
            </a:r>
          </a:p>
          <a:p>
            <a:pPr marL="457200" marR="0" lvl="0"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white"/>
                </a:solidFill>
                <a:effectLst/>
                <a:uLnTx/>
                <a:uFillTx/>
                <a:latin typeface="Ebrima" panose="02000000000000000000" pitchFamily="2" charset="0"/>
                <a:ea typeface="Ebrima" panose="02000000000000000000" pitchFamily="2" charset="0"/>
                <a:cs typeface="Ebrima" panose="02000000000000000000" pitchFamily="2" charset="0"/>
              </a:rPr>
              <a:t>They have wide tolerances and can be found in areas you wouldn’t expect to see them. </a:t>
            </a:r>
          </a:p>
          <a:p>
            <a:pPr marL="708660" lvl="1" indent="-342900">
              <a:spcBef>
                <a:spcPts val="0"/>
              </a:spcBef>
              <a:spcAft>
                <a:spcPts val="1200"/>
              </a:spcAft>
              <a:buFont typeface="Arial" panose="020B0604020202020204" pitchFamily="34" charset="0"/>
              <a:buChar char="•"/>
            </a:pPr>
            <a:endParaRPr lang="en-US" sz="2400"/>
          </a:p>
        </p:txBody>
      </p:sp>
      <p:sp>
        <p:nvSpPr>
          <p:cNvPr id="6" name="Slide Number Placeholder 5">
            <a:extLst>
              <a:ext uri="{FF2B5EF4-FFF2-40B4-BE49-F238E27FC236}">
                <a16:creationId xmlns:a16="http://schemas.microsoft.com/office/drawing/2014/main" id="{28DFCB0C-A35C-4A78-A307-209EC9079758}"/>
              </a:ext>
            </a:extLst>
          </p:cNvPr>
          <p:cNvSpPr>
            <a:spLocks noGrp="1"/>
          </p:cNvSpPr>
          <p:nvPr>
            <p:ph type="sldNum" sz="quarter" idx="12"/>
          </p:nvPr>
        </p:nvSpPr>
        <p:spPr>
          <a:prstGeom prst="ellipse">
            <a:avLst/>
          </a:prstGeom>
        </p:spPr>
        <p:txBody>
          <a:bodyPr>
            <a:normAutofit/>
          </a:bodyPr>
          <a:lstStyle/>
          <a:p>
            <a:pPr>
              <a:lnSpc>
                <a:spcPct val="90000"/>
              </a:lnSpc>
              <a:spcAft>
                <a:spcPts val="600"/>
              </a:spcAft>
            </a:pPr>
            <a:fld id="{5A73201E-BAD4-4887-93F2-D695096208A5}" type="slidenum">
              <a:rPr lang="en-US" smtClean="0"/>
              <a:pPr>
                <a:lnSpc>
                  <a:spcPct val="90000"/>
                </a:lnSpc>
                <a:spcAft>
                  <a:spcPts val="600"/>
                </a:spcAft>
              </a:pPr>
              <a:t>8</a:t>
            </a:fld>
            <a:endParaRPr lang="en-US"/>
          </a:p>
        </p:txBody>
      </p:sp>
      <p:pic>
        <p:nvPicPr>
          <p:cNvPr id="7" name="Picture 6" descr="Muddy beach with grasses. ">
            <a:extLst>
              <a:ext uri="{FF2B5EF4-FFF2-40B4-BE49-F238E27FC236}">
                <a16:creationId xmlns:a16="http://schemas.microsoft.com/office/drawing/2014/main" id="{3DBC5CF5-3236-4D64-87E1-76B1091A459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2491" b="-1"/>
          <a:stretch/>
        </p:blipFill>
        <p:spPr>
          <a:xfrm>
            <a:off x="6002842" y="-1"/>
            <a:ext cx="3006061" cy="3339639"/>
          </a:xfrm>
          <a:prstGeom prst="rect">
            <a:avLst/>
          </a:prstGeom>
        </p:spPr>
      </p:pic>
      <p:pic>
        <p:nvPicPr>
          <p:cNvPr id="11" name="Picture 10" descr="A picture containing tree, outdoor, plant&#10;&#10;Description automatically generated">
            <a:extLst>
              <a:ext uri="{FF2B5EF4-FFF2-40B4-BE49-F238E27FC236}">
                <a16:creationId xmlns:a16="http://schemas.microsoft.com/office/drawing/2014/main" id="{F87E1450-ADD4-406C-9E94-6B15CEE78F6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133" r="12125" b="-3"/>
          <a:stretch/>
        </p:blipFill>
        <p:spPr>
          <a:xfrm rot="5400000">
            <a:off x="9026633" y="174280"/>
            <a:ext cx="3339649" cy="2991088"/>
          </a:xfrm>
          <a:prstGeom prst="rect">
            <a:avLst/>
          </a:prstGeom>
        </p:spPr>
      </p:pic>
      <p:pic>
        <p:nvPicPr>
          <p:cNvPr id="9" name="Picture 8" descr="Shellfish farm.&#10;&#10;Description automatically generated">
            <a:extLst>
              <a:ext uri="{FF2B5EF4-FFF2-40B4-BE49-F238E27FC236}">
                <a16:creationId xmlns:a16="http://schemas.microsoft.com/office/drawing/2014/main" id="{6AC0078B-3A5D-40A6-8ED9-41C17F9B02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 t="12422" r="5" b="27163"/>
          <a:stretch/>
        </p:blipFill>
        <p:spPr>
          <a:xfrm>
            <a:off x="6003311" y="3550111"/>
            <a:ext cx="6189158" cy="2804467"/>
          </a:xfrm>
          <a:prstGeom prst="rect">
            <a:avLst/>
          </a:prstGeom>
        </p:spPr>
      </p:pic>
    </p:spTree>
    <p:extLst>
      <p:ext uri="{BB962C8B-B14F-4D97-AF65-F5344CB8AC3E}">
        <p14:creationId xmlns:p14="http://schemas.microsoft.com/office/powerpoint/2010/main" val="10951814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3211" y="327848"/>
            <a:ext cx="9454172" cy="1120869"/>
          </a:xfrm>
        </p:spPr>
        <p:txBody>
          <a:bodyPr>
            <a:noAutofit/>
          </a:bodyPr>
          <a:lstStyle/>
          <a:p>
            <a:r>
              <a:rPr lang="en-US" sz="4800">
                <a:solidFill>
                  <a:schemeClr val="bg1"/>
                </a:solidFill>
                <a:ea typeface="Roboto Slab Medium" pitchFamily="2" charset="0"/>
                <a:cs typeface="Roboto Slab Medium" pitchFamily="2" charset="0"/>
              </a:rPr>
              <a:t>The best way to identify a European green crab:</a:t>
            </a:r>
          </a:p>
        </p:txBody>
      </p:sp>
      <p:sp>
        <p:nvSpPr>
          <p:cNvPr id="3" name="Content Placeholder 2"/>
          <p:cNvSpPr>
            <a:spLocks noGrp="1"/>
          </p:cNvSpPr>
          <p:nvPr>
            <p:ph idx="1"/>
          </p:nvPr>
        </p:nvSpPr>
        <p:spPr>
          <a:xfrm>
            <a:off x="593211" y="2210907"/>
            <a:ext cx="4661833" cy="4647093"/>
          </a:xfrm>
        </p:spPr>
        <p:txBody>
          <a:bodyPr vert="horz" lIns="91440" tIns="45720" rIns="91440" bIns="45720" rtlCol="0" anchor="t">
            <a:normAutofit/>
          </a:bodyPr>
          <a:lstStyle/>
          <a:p>
            <a:pPr marL="0" indent="0">
              <a:spcBef>
                <a:spcPts val="0"/>
              </a:spcBef>
              <a:spcAft>
                <a:spcPts val="1200"/>
              </a:spcAft>
              <a:buNone/>
            </a:pPr>
            <a:r>
              <a:rPr lang="en-US" sz="3200" dirty="0">
                <a:solidFill>
                  <a:schemeClr val="bg1"/>
                </a:solidFill>
                <a:latin typeface="+mj-lt"/>
              </a:rPr>
              <a:t>The five points (marginal teeth) on either side of their eyes!</a:t>
            </a:r>
          </a:p>
        </p:txBody>
      </p:sp>
      <p:sp>
        <p:nvSpPr>
          <p:cNvPr id="6" name="Slide Number Placeholder 5">
            <a:extLst>
              <a:ext uri="{FF2B5EF4-FFF2-40B4-BE49-F238E27FC236}">
                <a16:creationId xmlns:a16="http://schemas.microsoft.com/office/drawing/2014/main" id="{28DFCB0C-A35C-4A78-A307-209EC9079758}"/>
              </a:ext>
            </a:extLst>
          </p:cNvPr>
          <p:cNvSpPr>
            <a:spLocks noGrp="1"/>
          </p:cNvSpPr>
          <p:nvPr>
            <p:ph type="sldNum" sz="quarter" idx="12"/>
          </p:nvPr>
        </p:nvSpPr>
        <p:spPr/>
        <p:txBody>
          <a:bodyPr>
            <a:normAutofit/>
          </a:bodyPr>
          <a:lstStyle/>
          <a:p>
            <a:pPr>
              <a:spcAft>
                <a:spcPts val="600"/>
              </a:spcAft>
            </a:pPr>
            <a:fld id="{5A73201E-BAD4-4887-93F2-D695096208A5}" type="slidenum">
              <a:rPr lang="en-US" smtClean="0">
                <a:solidFill>
                  <a:srgbClr val="FFFFFF"/>
                </a:solidFill>
              </a:rPr>
              <a:pPr>
                <a:spcAft>
                  <a:spcPts val="600"/>
                </a:spcAft>
              </a:pPr>
              <a:t>80</a:t>
            </a:fld>
            <a:endParaRPr lang="en-US">
              <a:solidFill>
                <a:srgbClr val="FFFFFF"/>
              </a:solidFill>
            </a:endParaRPr>
          </a:p>
        </p:txBody>
      </p:sp>
      <p:sp>
        <p:nvSpPr>
          <p:cNvPr id="4" name="Rectangle 3">
            <a:extLst>
              <a:ext uri="{FF2B5EF4-FFF2-40B4-BE49-F238E27FC236}">
                <a16:creationId xmlns:a16="http://schemas.microsoft.com/office/drawing/2014/main" id="{7715E074-21A6-B301-0FCA-45017E27688A}"/>
              </a:ext>
            </a:extLst>
          </p:cNvPr>
          <p:cNvSpPr/>
          <p:nvPr/>
        </p:nvSpPr>
        <p:spPr>
          <a:xfrm>
            <a:off x="5545556" y="1603962"/>
            <a:ext cx="5791211" cy="390414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 arthropod, invertebrate, crab&#10;&#10;Description automatically generated">
            <a:extLst>
              <a:ext uri="{FF2B5EF4-FFF2-40B4-BE49-F238E27FC236}">
                <a16:creationId xmlns:a16="http://schemas.microsoft.com/office/drawing/2014/main" id="{23704339-931A-FCD7-8286-E61BB5D9E5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3067" y="1393302"/>
            <a:ext cx="5690733" cy="4071396"/>
          </a:xfrm>
          <a:prstGeom prst="rect">
            <a:avLst/>
          </a:prstGeom>
        </p:spPr>
      </p:pic>
    </p:spTree>
    <p:extLst>
      <p:ext uri="{BB962C8B-B14F-4D97-AF65-F5344CB8AC3E}">
        <p14:creationId xmlns:p14="http://schemas.microsoft.com/office/powerpoint/2010/main" val="4834056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81263"/>
            <a:ext cx="11201400" cy="1325563"/>
          </a:xfrm>
        </p:spPr>
        <p:txBody>
          <a:bodyPr vert="horz" lIns="91440" tIns="45720" rIns="91440" bIns="45720" rtlCol="0" anchor="b">
            <a:normAutofit/>
          </a:bodyPr>
          <a:lstStyle/>
          <a:p>
            <a:pPr>
              <a:lnSpc>
                <a:spcPct val="90000"/>
              </a:lnSpc>
            </a:pPr>
            <a:r>
              <a:rPr lang="en-US" kern="1200">
                <a:solidFill>
                  <a:schemeClr val="bg1"/>
                </a:solidFill>
                <a:ea typeface="Roboto Slab Medium" pitchFamily="2" charset="0"/>
                <a:cs typeface="Roboto Slab Medium" pitchFamily="2" charset="0"/>
              </a:rPr>
              <a:t>European green crabs are not always green!</a:t>
            </a:r>
          </a:p>
        </p:txBody>
      </p:sp>
      <p:sp>
        <p:nvSpPr>
          <p:cNvPr id="11" name="Content Placeholder 10"/>
          <p:cNvSpPr>
            <a:spLocks noGrp="1"/>
          </p:cNvSpPr>
          <p:nvPr>
            <p:ph idx="1"/>
          </p:nvPr>
        </p:nvSpPr>
        <p:spPr>
          <a:xfrm>
            <a:off x="609600" y="1276349"/>
            <a:ext cx="10972800" cy="4743451"/>
          </a:xfrm>
        </p:spPr>
        <p:txBody>
          <a:bodyPr vert="horz" lIns="91440" tIns="45720" rIns="91440" bIns="45720" rtlCol="0">
            <a:normAutofit/>
          </a:bodyPr>
          <a:lstStyle/>
          <a:p>
            <a:pPr marL="0" indent="0">
              <a:lnSpc>
                <a:spcPct val="90000"/>
              </a:lnSpc>
              <a:spcBef>
                <a:spcPts val="1000"/>
              </a:spcBef>
              <a:buNone/>
            </a:pPr>
            <a:r>
              <a:rPr lang="en-US" sz="2400" kern="1200">
                <a:solidFill>
                  <a:schemeClr val="bg1"/>
                </a:solidFill>
                <a:latin typeface="+mj-lt"/>
              </a:rPr>
              <a:t>Their color is variable, from green to yellow to red to orange.</a:t>
            </a:r>
          </a:p>
        </p:txBody>
      </p:sp>
      <p:sp>
        <p:nvSpPr>
          <p:cNvPr id="3" name="Slide Number Placeholder 2">
            <a:extLst>
              <a:ext uri="{FF2B5EF4-FFF2-40B4-BE49-F238E27FC236}">
                <a16:creationId xmlns:a16="http://schemas.microsoft.com/office/drawing/2014/main" id="{09A79F4E-05E7-4263-AF3B-8543EDB3F249}"/>
              </a:ext>
            </a:extLst>
          </p:cNvPr>
          <p:cNvSpPr>
            <a:spLocks noGrp="1"/>
          </p:cNvSpPr>
          <p:nvPr>
            <p:ph type="sldNum" sz="quarter" idx="12"/>
          </p:nvPr>
        </p:nvSpPr>
        <p:spPr/>
        <p:txBody>
          <a:bodyPr vert="horz" lIns="91440" tIns="45720" rIns="91440" bIns="45720" rtlCol="0" anchor="ctr">
            <a:normAutofit/>
          </a:bodyPr>
          <a:lstStyle/>
          <a:p>
            <a:pPr>
              <a:spcAft>
                <a:spcPts val="600"/>
              </a:spcAft>
            </a:pPr>
            <a:fld id="{5A73201E-BAD4-4887-93F2-D695096208A5}" type="slidenum">
              <a:rPr lang="en-US" smtClean="0">
                <a:latin typeface="+mn-lt"/>
                <a:ea typeface="+mn-ea"/>
              </a:rPr>
              <a:pPr>
                <a:spcAft>
                  <a:spcPts val="600"/>
                </a:spcAft>
              </a:pPr>
              <a:t>81</a:t>
            </a:fld>
            <a:endParaRPr lang="en-US">
              <a:latin typeface="+mn-lt"/>
              <a:ea typeface="+mn-ea"/>
            </a:endParaRPr>
          </a:p>
        </p:txBody>
      </p:sp>
      <p:pic>
        <p:nvPicPr>
          <p:cNvPr id="7" name="Picture 6" descr="A person holding a snake&#10;&#10;Description automatically generated with low confidence">
            <a:extLst>
              <a:ext uri="{FF2B5EF4-FFF2-40B4-BE49-F238E27FC236}">
                <a16:creationId xmlns:a16="http://schemas.microsoft.com/office/drawing/2014/main" id="{828F01F6-2BAE-4DBE-A131-8A4605542A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67800" y="1829943"/>
            <a:ext cx="2735185" cy="2051389"/>
          </a:xfrm>
          <a:prstGeom prst="rect">
            <a:avLst/>
          </a:prstGeom>
        </p:spPr>
      </p:pic>
      <p:pic>
        <p:nvPicPr>
          <p:cNvPr id="9" name="Picture 8" descr="A close up of a bug&#10;&#10;Description automatically generated with low confidence">
            <a:extLst>
              <a:ext uri="{FF2B5EF4-FFF2-40B4-BE49-F238E27FC236}">
                <a16:creationId xmlns:a16="http://schemas.microsoft.com/office/drawing/2014/main" id="{71C4B273-BA5C-4ACE-A233-A35718423A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1555" y="1829943"/>
            <a:ext cx="2735185" cy="2051389"/>
          </a:xfrm>
          <a:prstGeom prst="rect">
            <a:avLst/>
          </a:prstGeom>
        </p:spPr>
      </p:pic>
      <p:pic>
        <p:nvPicPr>
          <p:cNvPr id="12" name="Picture 11" descr="A person holding a crab&#10;&#10;Description automatically generated with low confidence">
            <a:extLst>
              <a:ext uri="{FF2B5EF4-FFF2-40B4-BE49-F238E27FC236}">
                <a16:creationId xmlns:a16="http://schemas.microsoft.com/office/drawing/2014/main" id="{27951E82-8C5F-4C5F-9000-4491F6E5FF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55503" y="1829943"/>
            <a:ext cx="2735185" cy="2051389"/>
          </a:xfrm>
          <a:prstGeom prst="rect">
            <a:avLst/>
          </a:prstGeom>
        </p:spPr>
      </p:pic>
      <p:pic>
        <p:nvPicPr>
          <p:cNvPr id="16" name="Picture 15" descr="A person holding a plant&#10;&#10;Description automatically generated with low confidence">
            <a:extLst>
              <a:ext uri="{FF2B5EF4-FFF2-40B4-BE49-F238E27FC236}">
                <a16:creationId xmlns:a16="http://schemas.microsoft.com/office/drawing/2014/main" id="{139F9B6F-9B06-4CCD-AAF6-AD76DE5732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9258" y="1829943"/>
            <a:ext cx="2735185" cy="2051389"/>
          </a:xfrm>
          <a:prstGeom prst="rect">
            <a:avLst/>
          </a:prstGeom>
        </p:spPr>
      </p:pic>
      <p:pic>
        <p:nvPicPr>
          <p:cNvPr id="18" name="Picture 17" descr="A picture containing arthropod, person, invertebrate, hand&#10;&#10;Description automatically generated">
            <a:extLst>
              <a:ext uri="{FF2B5EF4-FFF2-40B4-BE49-F238E27FC236}">
                <a16:creationId xmlns:a16="http://schemas.microsoft.com/office/drawing/2014/main" id="{D90620F0-4B65-40EB-8B9B-B5CD38B689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7369" y="4043491"/>
            <a:ext cx="2736679" cy="2052509"/>
          </a:xfrm>
          <a:prstGeom prst="rect">
            <a:avLst/>
          </a:prstGeom>
        </p:spPr>
      </p:pic>
      <p:pic>
        <p:nvPicPr>
          <p:cNvPr id="33" name="Picture 32" descr="A hand holding a crab&#10;&#10;Description automatically generated with low confidence">
            <a:extLst>
              <a:ext uri="{FF2B5EF4-FFF2-40B4-BE49-F238E27FC236}">
                <a16:creationId xmlns:a16="http://schemas.microsoft.com/office/drawing/2014/main" id="{098D99A2-3739-4EE0-880E-86521120F23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41615" y="4043491"/>
            <a:ext cx="2736679" cy="2052509"/>
          </a:xfrm>
          <a:prstGeom prst="rect">
            <a:avLst/>
          </a:prstGeom>
        </p:spPr>
      </p:pic>
      <p:pic>
        <p:nvPicPr>
          <p:cNvPr id="37" name="Picture 36" descr="A lizard on a person's finger&#10;&#10;Description automatically generated with medium confidence">
            <a:extLst>
              <a:ext uri="{FF2B5EF4-FFF2-40B4-BE49-F238E27FC236}">
                <a16:creationId xmlns:a16="http://schemas.microsoft.com/office/drawing/2014/main" id="{FAFFC660-22FD-4B47-9C80-7D5910504BB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58089" y="4039743"/>
            <a:ext cx="2736679" cy="2052509"/>
          </a:xfrm>
          <a:prstGeom prst="rect">
            <a:avLst/>
          </a:prstGeom>
        </p:spPr>
      </p:pic>
      <p:pic>
        <p:nvPicPr>
          <p:cNvPr id="39" name="Picture 38" descr="A picture containing arthropod, outdoor, invertebrate, person&#10;&#10;Description automatically generated">
            <a:extLst>
              <a:ext uri="{FF2B5EF4-FFF2-40B4-BE49-F238E27FC236}">
                <a16:creationId xmlns:a16="http://schemas.microsoft.com/office/drawing/2014/main" id="{1CD13DC0-96BF-4CF2-991A-0167D7B2CD9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74321" y="4039743"/>
            <a:ext cx="2736679" cy="2052509"/>
          </a:xfrm>
          <a:prstGeom prst="rect">
            <a:avLst/>
          </a:prstGeom>
        </p:spPr>
      </p:pic>
    </p:spTree>
    <p:extLst>
      <p:ext uri="{BB962C8B-B14F-4D97-AF65-F5344CB8AC3E}">
        <p14:creationId xmlns:p14="http://schemas.microsoft.com/office/powerpoint/2010/main" val="411661123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8D5C0-842D-BD66-98B1-8DE2D6B0A8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2B90A1-A66F-5967-82C4-EC2B1625E8BC}"/>
              </a:ext>
            </a:extLst>
          </p:cNvPr>
          <p:cNvSpPr>
            <a:spLocks noGrp="1"/>
          </p:cNvSpPr>
          <p:nvPr>
            <p:ph type="title"/>
          </p:nvPr>
        </p:nvSpPr>
        <p:spPr/>
        <p:txBody>
          <a:bodyPr anchor="ctr">
            <a:normAutofit/>
          </a:bodyPr>
          <a:lstStyle/>
          <a:p>
            <a:pPr algn="ctr"/>
            <a:r>
              <a:rPr lang="en-US" sz="6000" dirty="0">
                <a:solidFill>
                  <a:schemeClr val="bg1"/>
                </a:solidFill>
              </a:rPr>
              <a:t>European green crabs</a:t>
            </a:r>
            <a:br>
              <a:rPr lang="en-US" sz="6000" dirty="0">
                <a:solidFill>
                  <a:schemeClr val="bg1"/>
                </a:solidFill>
              </a:rPr>
            </a:br>
            <a:br>
              <a:rPr lang="en-US" sz="6000" dirty="0">
                <a:solidFill>
                  <a:schemeClr val="bg1"/>
                </a:solidFill>
              </a:rPr>
            </a:br>
            <a:r>
              <a:rPr lang="en-US" sz="6000" dirty="0">
                <a:solidFill>
                  <a:schemeClr val="bg1"/>
                </a:solidFill>
              </a:rPr>
              <a:t>Additional Resources </a:t>
            </a:r>
            <a:endParaRPr lang="en-US" dirty="0"/>
          </a:p>
        </p:txBody>
      </p:sp>
      <p:sp>
        <p:nvSpPr>
          <p:cNvPr id="5" name="Text Placeholder 4">
            <a:extLst>
              <a:ext uri="{FF2B5EF4-FFF2-40B4-BE49-F238E27FC236}">
                <a16:creationId xmlns:a16="http://schemas.microsoft.com/office/drawing/2014/main" id="{2588F983-3E81-2F15-8F0C-91F0415EE35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21837072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81933-C27B-CEAE-9478-DC65E355D210}"/>
              </a:ext>
            </a:extLst>
          </p:cNvPr>
          <p:cNvSpPr>
            <a:spLocks noGrp="1"/>
          </p:cNvSpPr>
          <p:nvPr>
            <p:ph type="title"/>
          </p:nvPr>
        </p:nvSpPr>
        <p:spPr/>
        <p:txBody>
          <a:bodyPr/>
          <a:lstStyle/>
          <a:p>
            <a:r>
              <a:rPr lang="en-US">
                <a:solidFill>
                  <a:schemeClr val="bg1"/>
                </a:solidFill>
              </a:rPr>
              <a:t>Background information </a:t>
            </a:r>
            <a:r>
              <a:rPr lang="en-US" err="1">
                <a:solidFill>
                  <a:schemeClr val="bg1"/>
                </a:solidFill>
              </a:rPr>
              <a:t>StoryMap</a:t>
            </a:r>
            <a:endParaRPr lang="en-US">
              <a:solidFill>
                <a:schemeClr val="bg1"/>
              </a:solidFill>
            </a:endParaRPr>
          </a:p>
        </p:txBody>
      </p:sp>
      <p:sp>
        <p:nvSpPr>
          <p:cNvPr id="3" name="Content Placeholder 2">
            <a:extLst>
              <a:ext uri="{FF2B5EF4-FFF2-40B4-BE49-F238E27FC236}">
                <a16:creationId xmlns:a16="http://schemas.microsoft.com/office/drawing/2014/main" id="{4E4B75A5-CBF2-6CE3-AF3D-54141648E21C}"/>
              </a:ext>
            </a:extLst>
          </p:cNvPr>
          <p:cNvSpPr>
            <a:spLocks noGrp="1"/>
          </p:cNvSpPr>
          <p:nvPr>
            <p:ph idx="1"/>
          </p:nvPr>
        </p:nvSpPr>
        <p:spPr/>
        <p:txBody>
          <a:bodyPr/>
          <a:lstStyle/>
          <a:p>
            <a:r>
              <a:rPr lang="en-US">
                <a:solidFill>
                  <a:schemeClr val="bg1"/>
                </a:solidFill>
                <a:latin typeface="+mj-lt"/>
                <a:hlinkClick r:id="rId3"/>
              </a:rPr>
              <a:t>https://wdfw-egc-hub-wdfw.hub.arcgis.com/pages/background-information</a:t>
            </a:r>
            <a:endParaRPr lang="en-US">
              <a:solidFill>
                <a:schemeClr val="bg1"/>
              </a:solidFill>
              <a:latin typeface="+mj-lt"/>
            </a:endParaRPr>
          </a:p>
          <a:p>
            <a:pPr marL="0" indent="0">
              <a:buNone/>
            </a:pPr>
            <a:endParaRPr lang="en-US">
              <a:solidFill>
                <a:schemeClr val="bg1"/>
              </a:solidFill>
            </a:endParaRPr>
          </a:p>
        </p:txBody>
      </p:sp>
    </p:spTree>
    <p:extLst>
      <p:ext uri="{BB962C8B-B14F-4D97-AF65-F5344CB8AC3E}">
        <p14:creationId xmlns:p14="http://schemas.microsoft.com/office/powerpoint/2010/main" val="1778870177"/>
      </p:ext>
    </p:extLst>
  </p:cSld>
  <p:clrMapOvr>
    <a:masterClrMapping/>
  </p:clrMapOvr>
  <p:extLst>
    <p:ext uri="{6950BFC3-D8DA-4A85-94F7-54DA5524770B}">
      <p188:commentRel xmlns:p188="http://schemas.microsoft.com/office/powerpoint/2018/8/main" r:id="rId2"/>
    </p:ext>
  </p:extLs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AFA78-F017-070D-37D0-0559DD68D139}"/>
              </a:ext>
            </a:extLst>
          </p:cNvPr>
          <p:cNvSpPr>
            <a:spLocks noGrp="1"/>
          </p:cNvSpPr>
          <p:nvPr>
            <p:ph type="title"/>
          </p:nvPr>
        </p:nvSpPr>
        <p:spPr/>
        <p:txBody>
          <a:bodyPr/>
          <a:lstStyle/>
          <a:p>
            <a:endParaRPr lang="en-US"/>
          </a:p>
        </p:txBody>
      </p:sp>
      <p:pic>
        <p:nvPicPr>
          <p:cNvPr id="5" name="Online Media 4" title="Green Crab Invasion Hits Puget Sound">
            <a:hlinkClick r:id="" action="ppaction://media"/>
            <a:extLst>
              <a:ext uri="{FF2B5EF4-FFF2-40B4-BE49-F238E27FC236}">
                <a16:creationId xmlns:a16="http://schemas.microsoft.com/office/drawing/2014/main" id="{65482C97-A168-3F2B-B6BA-67FA89E840C3}"/>
              </a:ext>
            </a:extLst>
          </p:cNvPr>
          <p:cNvPicPr>
            <a:picLocks noGrp="1" noRot="1" noChangeAspect="1"/>
          </p:cNvPicPr>
          <p:nvPr>
            <p:ph idx="1"/>
            <a:videoFile r:link="rId1"/>
          </p:nvPr>
        </p:nvPicPr>
        <p:blipFill>
          <a:blip r:embed="rId4"/>
          <a:stretch>
            <a:fillRect/>
          </a:stretch>
        </p:blipFill>
        <p:spPr>
          <a:xfrm>
            <a:off x="-7938" y="-20638"/>
            <a:ext cx="12199938" cy="6862763"/>
          </a:xfrm>
          <a:prstGeom prst="rect">
            <a:avLst/>
          </a:prstGeom>
        </p:spPr>
      </p:pic>
    </p:spTree>
    <p:extLst>
      <p:ext uri="{BB962C8B-B14F-4D97-AF65-F5344CB8AC3E}">
        <p14:creationId xmlns:p14="http://schemas.microsoft.com/office/powerpoint/2010/main" val="393587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BAAEA-200A-712B-D640-75AAE67C53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81A3DB-8611-D7F1-6D6F-E2B87BE659BB}"/>
              </a:ext>
            </a:extLst>
          </p:cNvPr>
          <p:cNvSpPr>
            <a:spLocks noGrp="1"/>
          </p:cNvSpPr>
          <p:nvPr>
            <p:ph type="title"/>
          </p:nvPr>
        </p:nvSpPr>
        <p:spPr/>
        <p:txBody>
          <a:bodyPr>
            <a:normAutofit fontScale="90000"/>
          </a:bodyPr>
          <a:lstStyle/>
          <a:p>
            <a:pPr algn="ctr"/>
            <a:r>
              <a:rPr lang="en-US" dirty="0">
                <a:solidFill>
                  <a:schemeClr val="bg1"/>
                </a:solidFill>
              </a:rPr>
              <a:t>European green crabs</a:t>
            </a:r>
            <a:br>
              <a:rPr lang="en-US" dirty="0">
                <a:solidFill>
                  <a:schemeClr val="bg1"/>
                </a:solidFill>
              </a:rPr>
            </a:br>
            <a:r>
              <a:rPr lang="en-US" dirty="0">
                <a:solidFill>
                  <a:schemeClr val="bg1"/>
                </a:solidFill>
              </a:rPr>
              <a:t>Lesson 1</a:t>
            </a:r>
            <a:br>
              <a:rPr lang="en-US" dirty="0">
                <a:solidFill>
                  <a:schemeClr val="bg1"/>
                </a:solidFill>
              </a:rPr>
            </a:br>
            <a:r>
              <a:rPr lang="en-US" dirty="0">
                <a:solidFill>
                  <a:schemeClr val="bg1"/>
                </a:solidFill>
              </a:rPr>
              <a:t>Anchoring Phenomena </a:t>
            </a:r>
            <a:br>
              <a:rPr lang="en-US" dirty="0">
                <a:solidFill>
                  <a:schemeClr val="bg1"/>
                </a:solidFill>
              </a:rPr>
            </a:br>
            <a:br>
              <a:rPr lang="en-US" dirty="0">
                <a:solidFill>
                  <a:schemeClr val="bg1"/>
                </a:solidFill>
              </a:rPr>
            </a:br>
            <a:r>
              <a:rPr lang="en-US" dirty="0">
                <a:solidFill>
                  <a:schemeClr val="bg1"/>
                </a:solidFill>
              </a:rPr>
              <a:t>Part 2 Mapping European green crabs and Emergency Order </a:t>
            </a:r>
          </a:p>
        </p:txBody>
      </p:sp>
      <p:sp>
        <p:nvSpPr>
          <p:cNvPr id="3" name="Text Placeholder 2">
            <a:extLst>
              <a:ext uri="{FF2B5EF4-FFF2-40B4-BE49-F238E27FC236}">
                <a16:creationId xmlns:a16="http://schemas.microsoft.com/office/drawing/2014/main" id="{A40D9683-C8C7-9604-744E-3E26D22C9F6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1202273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24083</TotalTime>
  <Words>3774</Words>
  <Application>Microsoft Office PowerPoint</Application>
  <PresentationFormat>Widescreen</PresentationFormat>
  <Paragraphs>427</Paragraphs>
  <Slides>84</Slides>
  <Notes>58</Notes>
  <HiddenSlides>0</HiddenSlides>
  <MMClips>10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84</vt:i4>
      </vt:variant>
    </vt:vector>
  </HeadingPairs>
  <TitlesOfParts>
    <vt:vector size="100" baseType="lpstr">
      <vt:lpstr>Amasis MT Pro Black</vt:lpstr>
      <vt:lpstr>Amasis MT Pro Medium</vt:lpstr>
      <vt:lpstr>Arial</vt:lpstr>
      <vt:lpstr>Arial Black</vt:lpstr>
      <vt:lpstr>Calibri</vt:lpstr>
      <vt:lpstr>Calibri Light</vt:lpstr>
      <vt:lpstr>Ebrima</vt:lpstr>
      <vt:lpstr>Helvetica Neue</vt:lpstr>
      <vt:lpstr>Open Sans</vt:lpstr>
      <vt:lpstr>Roboto</vt:lpstr>
      <vt:lpstr>Roboto Slab Medium</vt:lpstr>
      <vt:lpstr>Rockwell</vt:lpstr>
      <vt:lpstr>Source Sans Pro Web</vt:lpstr>
      <vt:lpstr>Tw Cen MT Condensed Extra Bold</vt:lpstr>
      <vt:lpstr>Unify Sans</vt:lpstr>
      <vt:lpstr>Office Theme</vt:lpstr>
      <vt:lpstr>European green crabs Lesson 1 Anchoring Phenomena  Part 1</vt:lpstr>
      <vt:lpstr>PowerPoint Presentation</vt:lpstr>
      <vt:lpstr>PowerPoint Presentation</vt:lpstr>
      <vt:lpstr>PowerPoint Presentation</vt:lpstr>
      <vt:lpstr>PowerPoint Presentation</vt:lpstr>
      <vt:lpstr>European green crab – an invasive species </vt:lpstr>
      <vt:lpstr>Why do we care? </vt:lpstr>
      <vt:lpstr>Habitat – where European green crabs can live</vt:lpstr>
      <vt:lpstr>European green crabs Lesson 1 Anchoring Phenomena   Part 2 Mapping European green crabs and Emergency Order </vt:lpstr>
      <vt:lpstr>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European green crabs Lesson 2  Part 1: What is an estuary? Who lives in an estuary? </vt:lpstr>
      <vt:lpstr>PowerPoint Presentation</vt:lpstr>
      <vt:lpstr>PowerPoint Presentation</vt:lpstr>
      <vt:lpstr>Phytoplankton</vt:lpstr>
      <vt:lpstr>Eelgrass</vt:lpstr>
      <vt:lpstr>Littleneck clams</vt:lpstr>
      <vt:lpstr>Pacific herring</vt:lpstr>
      <vt:lpstr>Hairy shore crabs</vt:lpstr>
      <vt:lpstr>Common loon</vt:lpstr>
      <vt:lpstr>People</vt:lpstr>
      <vt:lpstr>European green crabs Lesson 2  Part 2  Why are estuaries important?  Estuary Food Web  </vt:lpstr>
      <vt:lpstr>PowerPoint Presentation</vt:lpstr>
      <vt:lpstr>Example Food Chain</vt:lpstr>
      <vt:lpstr>Example Food Web</vt:lpstr>
      <vt:lpstr>European green crabs Lesson 2  Part 3 How could the introduction of European green crabs impact the estuary food web? </vt:lpstr>
      <vt:lpstr>Adult European green  crabs</vt:lpstr>
      <vt:lpstr>European green crabs Lesson 3  Part 1 Healthy Estuary Dynamics </vt:lpstr>
      <vt:lpstr>PowerPoint Presentation</vt:lpstr>
      <vt:lpstr>PowerPoint Presentation</vt:lpstr>
      <vt:lpstr>European green crabs Lesson 3  Part 3 Biodiversity </vt:lpstr>
      <vt:lpstr>Biodiversity </vt:lpstr>
      <vt:lpstr>Estuary Biodiversity Challenge </vt:lpstr>
      <vt:lpstr>Determining Biodiversity </vt:lpstr>
      <vt:lpstr>Determining Biodiversity </vt:lpstr>
      <vt:lpstr>Determining Biodiversity </vt:lpstr>
      <vt:lpstr>European green crabs  Lesson 4 Attack of the European green crab</vt:lpstr>
      <vt:lpstr>PowerPoint Presentation</vt:lpstr>
      <vt:lpstr>PowerPoint Presentation</vt:lpstr>
      <vt:lpstr>Determining Biodiversity </vt:lpstr>
      <vt:lpstr>PowerPoint Presentation</vt:lpstr>
      <vt:lpstr>European green crabs  Lesson 4 Part 5 The European green crab problem </vt:lpstr>
      <vt:lpstr>European green crabs can harm the environment</vt:lpstr>
      <vt:lpstr>European green crabs can harm our economy</vt:lpstr>
      <vt:lpstr>European green crabs can harm things that are important culturally</vt:lpstr>
      <vt:lpstr>European green crabs  Lesson 5 Part 1 Invasive Species Management </vt:lpstr>
      <vt:lpstr>PowerPoint Presentation</vt:lpstr>
      <vt:lpstr>The invasion curve</vt:lpstr>
      <vt:lpstr>Prevention</vt:lpstr>
      <vt:lpstr>PowerPoint Presentation</vt:lpstr>
      <vt:lpstr>Early detection and rapid response</vt:lpstr>
      <vt:lpstr>EEGGEG</vt:lpstr>
      <vt:lpstr>Early detection and rapid response to European green crabs in Washington</vt:lpstr>
      <vt:lpstr>Control</vt:lpstr>
      <vt:lpstr>European green crabs Lesson 5 Part 2  Evaluating solutions to the European green crab problem</vt:lpstr>
      <vt:lpstr>Washington’s goal: Functional eradication</vt:lpstr>
      <vt:lpstr>Control option 1: Selective harvest/trapping</vt:lpstr>
      <vt:lpstr>Control option 1: Selective harvest/trapping</vt:lpstr>
      <vt:lpstr>Control option 2: Chemical control</vt:lpstr>
      <vt:lpstr>Control option 3: Biological control</vt:lpstr>
      <vt:lpstr>Biological control example: Ladybugs and aphids</vt:lpstr>
      <vt:lpstr>What control method would you use to functionally eradicate European green crabs in Washington?</vt:lpstr>
      <vt:lpstr>European green crabs  Lesson 5 Part 3 What is Washington Doing?</vt:lpstr>
      <vt:lpstr>PowerPoint Presentation</vt:lpstr>
      <vt:lpstr>Washington’s goal: Functional Eradication</vt:lpstr>
      <vt:lpstr>PowerPoint Presentation</vt:lpstr>
      <vt:lpstr>PowerPoint Presentation</vt:lpstr>
      <vt:lpstr>PowerPoint Presentation</vt:lpstr>
      <vt:lpstr>Early Detection Though Community Science! </vt:lpstr>
      <vt:lpstr>Community Science Early  Detection </vt:lpstr>
      <vt:lpstr>PowerPoint Presentation</vt:lpstr>
      <vt:lpstr>Report possible European green crabs to WDFW</vt:lpstr>
      <vt:lpstr>The best way to identify a European green crab:</vt:lpstr>
      <vt:lpstr>European green crabs are not always green!</vt:lpstr>
      <vt:lpstr>European green crabs  Additional Resources </vt:lpstr>
      <vt:lpstr>Background information StoryMap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do these babies look different from their parents?</dc:title>
  <dc:creator>Althauser, Leia J (DFW)</dc:creator>
  <cp:lastModifiedBy>Althauser, Leia J (DFW)</cp:lastModifiedBy>
  <cp:revision>34</cp:revision>
  <dcterms:created xsi:type="dcterms:W3CDTF">2021-03-11T14:13:45Z</dcterms:created>
  <dcterms:modified xsi:type="dcterms:W3CDTF">2024-04-05T23:18:30Z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5011977-b912-4387-97a4-f4c94a801377_Enabled">
    <vt:lpwstr>true</vt:lpwstr>
  </property>
  <property fmtid="{D5CDD505-2E9C-101B-9397-08002B2CF9AE}" pid="3" name="MSIP_Label_45011977-b912-4387-97a4-f4c94a801377_SetDate">
    <vt:lpwstr>2022-03-04T17:52:24Z</vt:lpwstr>
  </property>
  <property fmtid="{D5CDD505-2E9C-101B-9397-08002B2CF9AE}" pid="4" name="MSIP_Label_45011977-b912-4387-97a4-f4c94a801377_Method">
    <vt:lpwstr>Standard</vt:lpwstr>
  </property>
  <property fmtid="{D5CDD505-2E9C-101B-9397-08002B2CF9AE}" pid="5" name="MSIP_Label_45011977-b912-4387-97a4-f4c94a801377_Name">
    <vt:lpwstr>Uncategorized Data</vt:lpwstr>
  </property>
  <property fmtid="{D5CDD505-2E9C-101B-9397-08002B2CF9AE}" pid="6" name="MSIP_Label_45011977-b912-4387-97a4-f4c94a801377_SiteId">
    <vt:lpwstr>11d0e217-264e-400a-8ba0-57dcc127d72d</vt:lpwstr>
  </property>
  <property fmtid="{D5CDD505-2E9C-101B-9397-08002B2CF9AE}" pid="7" name="MSIP_Label_45011977-b912-4387-97a4-f4c94a801377_ActionId">
    <vt:lpwstr>9326c90d-d0e6-40c2-bd17-c8c82aeeeb2d</vt:lpwstr>
  </property>
  <property fmtid="{D5CDD505-2E9C-101B-9397-08002B2CF9AE}" pid="8" name="MSIP_Label_45011977-b912-4387-97a4-f4c94a801377_ContentBits">
    <vt:lpwstr>0</vt:lpwstr>
  </property>
</Properties>
</file>